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4" r:id="rId2"/>
    <p:sldId id="256" r:id="rId3"/>
    <p:sldId id="258" r:id="rId4"/>
    <p:sldId id="5465" r:id="rId5"/>
    <p:sldId id="257" r:id="rId6"/>
    <p:sldId id="260" r:id="rId7"/>
    <p:sldId id="282" r:id="rId8"/>
    <p:sldId id="269" r:id="rId9"/>
    <p:sldId id="5464" r:id="rId10"/>
    <p:sldId id="5466" r:id="rId11"/>
    <p:sldId id="5420" r:id="rId12"/>
    <p:sldId id="5101" r:id="rId13"/>
    <p:sldId id="5404" r:id="rId14"/>
    <p:sldId id="5403" r:id="rId15"/>
    <p:sldId id="5458" r:id="rId16"/>
    <p:sldId id="346" r:id="rId17"/>
    <p:sldId id="348" r:id="rId18"/>
    <p:sldId id="5429" r:id="rId19"/>
    <p:sldId id="5452" r:id="rId20"/>
    <p:sldId id="5453" r:id="rId21"/>
    <p:sldId id="5454" r:id="rId22"/>
    <p:sldId id="5172" r:id="rId23"/>
    <p:sldId id="5175" r:id="rId24"/>
    <p:sldId id="5400" r:id="rId25"/>
    <p:sldId id="259" r:id="rId26"/>
    <p:sldId id="5173" r:id="rId27"/>
    <p:sldId id="280" r:id="rId28"/>
    <p:sldId id="5459" r:id="rId29"/>
    <p:sldId id="5460" r:id="rId30"/>
    <p:sldId id="288" r:id="rId31"/>
    <p:sldId id="5180" r:id="rId32"/>
    <p:sldId id="262" r:id="rId33"/>
    <p:sldId id="5181" r:id="rId34"/>
    <p:sldId id="298" r:id="rId35"/>
    <p:sldId id="261" r:id="rId36"/>
    <p:sldId id="275" r:id="rId37"/>
    <p:sldId id="327" r:id="rId38"/>
    <p:sldId id="323" r:id="rId39"/>
    <p:sldId id="324" r:id="rId40"/>
    <p:sldId id="5461" r:id="rId41"/>
    <p:sldId id="325" r:id="rId42"/>
    <p:sldId id="326" r:id="rId43"/>
    <p:sldId id="265" r:id="rId44"/>
    <p:sldId id="26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0209C-1706-42C4-ABA2-CDEB14A4E7C8}" type="datetimeFigureOut">
              <a:rPr lang="en-US" smtClean="0"/>
              <a:t>5/13/2026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1B844E-7E88-4968-A620-3BCF9E5EE58F}" type="slidenum">
              <a:rPr lang="en-US" smtClean="0"/>
              <a:t>‹#›</a:t>
            </a:fld>
            <a:endParaRPr lang="en-US"/>
          </a:p>
        </p:txBody>
      </p:sp>
    </p:spTree>
    <p:extLst>
      <p:ext uri="{BB962C8B-B14F-4D97-AF65-F5344CB8AC3E}">
        <p14:creationId xmlns:p14="http://schemas.microsoft.com/office/powerpoint/2010/main" val="2369892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7E0E4-7954-4AF8-B757-AAC212E4E195}" type="slidenum">
              <a:rPr lang="en-US" smtClean="0"/>
              <a:t>11</a:t>
            </a:fld>
            <a:endParaRPr lang="en-US" dirty="0"/>
          </a:p>
        </p:txBody>
      </p:sp>
    </p:spTree>
    <p:extLst>
      <p:ext uri="{BB962C8B-B14F-4D97-AF65-F5344CB8AC3E}">
        <p14:creationId xmlns:p14="http://schemas.microsoft.com/office/powerpoint/2010/main" val="2380665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22</a:t>
            </a:fld>
            <a:endParaRPr lang="en-US"/>
          </a:p>
        </p:txBody>
      </p:sp>
    </p:spTree>
    <p:extLst>
      <p:ext uri="{BB962C8B-B14F-4D97-AF65-F5344CB8AC3E}">
        <p14:creationId xmlns:p14="http://schemas.microsoft.com/office/powerpoint/2010/main" val="3532263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23</a:t>
            </a:fld>
            <a:endParaRPr lang="en-US"/>
          </a:p>
        </p:txBody>
      </p:sp>
    </p:spTree>
    <p:extLst>
      <p:ext uri="{BB962C8B-B14F-4D97-AF65-F5344CB8AC3E}">
        <p14:creationId xmlns:p14="http://schemas.microsoft.com/office/powerpoint/2010/main" val="2586621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24</a:t>
            </a:fld>
            <a:endParaRPr lang="en-US"/>
          </a:p>
        </p:txBody>
      </p:sp>
    </p:spTree>
    <p:extLst>
      <p:ext uri="{BB962C8B-B14F-4D97-AF65-F5344CB8AC3E}">
        <p14:creationId xmlns:p14="http://schemas.microsoft.com/office/powerpoint/2010/main" val="275885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17E0E4-7954-4AF8-B757-AAC212E4E195}" type="slidenum">
              <a:rPr lang="en-US" smtClean="0"/>
              <a:t>12</a:t>
            </a:fld>
            <a:endParaRPr lang="en-US" dirty="0"/>
          </a:p>
        </p:txBody>
      </p:sp>
    </p:spTree>
    <p:extLst>
      <p:ext uri="{BB962C8B-B14F-4D97-AF65-F5344CB8AC3E}">
        <p14:creationId xmlns:p14="http://schemas.microsoft.com/office/powerpoint/2010/main" val="3506618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13</a:t>
            </a:fld>
            <a:endParaRPr lang="en-US"/>
          </a:p>
        </p:txBody>
      </p:sp>
    </p:spTree>
    <p:extLst>
      <p:ext uri="{BB962C8B-B14F-4D97-AF65-F5344CB8AC3E}">
        <p14:creationId xmlns:p14="http://schemas.microsoft.com/office/powerpoint/2010/main" val="223908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14</a:t>
            </a:fld>
            <a:endParaRPr lang="en-US"/>
          </a:p>
        </p:txBody>
      </p:sp>
    </p:spTree>
    <p:extLst>
      <p:ext uri="{BB962C8B-B14F-4D97-AF65-F5344CB8AC3E}">
        <p14:creationId xmlns:p14="http://schemas.microsoft.com/office/powerpoint/2010/main" val="44766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15</a:t>
            </a:fld>
            <a:endParaRPr lang="en-US"/>
          </a:p>
        </p:txBody>
      </p:sp>
    </p:spTree>
    <p:extLst>
      <p:ext uri="{BB962C8B-B14F-4D97-AF65-F5344CB8AC3E}">
        <p14:creationId xmlns:p14="http://schemas.microsoft.com/office/powerpoint/2010/main" val="3904988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18</a:t>
            </a:fld>
            <a:endParaRPr lang="en-US"/>
          </a:p>
        </p:txBody>
      </p:sp>
    </p:spTree>
    <p:extLst>
      <p:ext uri="{BB962C8B-B14F-4D97-AF65-F5344CB8AC3E}">
        <p14:creationId xmlns:p14="http://schemas.microsoft.com/office/powerpoint/2010/main" val="426982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19</a:t>
            </a:fld>
            <a:endParaRPr lang="en-US"/>
          </a:p>
        </p:txBody>
      </p:sp>
    </p:spTree>
    <p:extLst>
      <p:ext uri="{BB962C8B-B14F-4D97-AF65-F5344CB8AC3E}">
        <p14:creationId xmlns:p14="http://schemas.microsoft.com/office/powerpoint/2010/main" val="2450779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20</a:t>
            </a:fld>
            <a:endParaRPr lang="en-US"/>
          </a:p>
        </p:txBody>
      </p:sp>
    </p:spTree>
    <p:extLst>
      <p:ext uri="{BB962C8B-B14F-4D97-AF65-F5344CB8AC3E}">
        <p14:creationId xmlns:p14="http://schemas.microsoft.com/office/powerpoint/2010/main" val="299432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17E0E4-7954-4AF8-B757-AAC212E4E195}" type="slidenum">
              <a:rPr lang="en-US" smtClean="0"/>
              <a:t>21</a:t>
            </a:fld>
            <a:endParaRPr lang="en-US"/>
          </a:p>
        </p:txBody>
      </p:sp>
    </p:spTree>
    <p:extLst>
      <p:ext uri="{BB962C8B-B14F-4D97-AF65-F5344CB8AC3E}">
        <p14:creationId xmlns:p14="http://schemas.microsoft.com/office/powerpoint/2010/main" val="2754264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7567-46CD-4CFE-8020-BA048BA5E5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75E580-6963-44B3-AFAA-FE07292A9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B3476B-C510-4816-A709-A7742C872956}"/>
              </a:ext>
            </a:extLst>
          </p:cNvPr>
          <p:cNvSpPr>
            <a:spLocks noGrp="1"/>
          </p:cNvSpPr>
          <p:nvPr>
            <p:ph type="dt" sz="half" idx="10"/>
          </p:nvPr>
        </p:nvSpPr>
        <p:spPr/>
        <p:txBody>
          <a:bodyPr/>
          <a:lstStyle/>
          <a:p>
            <a:fld id="{B42A8A21-FA9B-44BF-878C-A06701A18A31}" type="datetimeFigureOut">
              <a:rPr lang="en-US" smtClean="0"/>
              <a:t>5/13/2026</a:t>
            </a:fld>
            <a:endParaRPr lang="en-US"/>
          </a:p>
        </p:txBody>
      </p:sp>
      <p:sp>
        <p:nvSpPr>
          <p:cNvPr id="5" name="Footer Placeholder 4">
            <a:extLst>
              <a:ext uri="{FF2B5EF4-FFF2-40B4-BE49-F238E27FC236}">
                <a16:creationId xmlns:a16="http://schemas.microsoft.com/office/drawing/2014/main" id="{436166DF-2B9B-489F-AC70-4E0279A42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8162E-0431-4F45-B98F-E6EA80AB433D}"/>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69412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216D9-74CE-44F3-990C-1DAAA9C3E2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7C9115-916E-4C57-8051-11BB779002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32147D-C56D-48CA-A9D4-B87BF97CD079}"/>
              </a:ext>
            </a:extLst>
          </p:cNvPr>
          <p:cNvSpPr>
            <a:spLocks noGrp="1"/>
          </p:cNvSpPr>
          <p:nvPr>
            <p:ph type="dt" sz="half" idx="10"/>
          </p:nvPr>
        </p:nvSpPr>
        <p:spPr/>
        <p:txBody>
          <a:bodyPr/>
          <a:lstStyle/>
          <a:p>
            <a:fld id="{B42A8A21-FA9B-44BF-878C-A06701A18A31}" type="datetimeFigureOut">
              <a:rPr lang="en-US" smtClean="0"/>
              <a:t>5/13/2026</a:t>
            </a:fld>
            <a:endParaRPr lang="en-US"/>
          </a:p>
        </p:txBody>
      </p:sp>
      <p:sp>
        <p:nvSpPr>
          <p:cNvPr id="5" name="Footer Placeholder 4">
            <a:extLst>
              <a:ext uri="{FF2B5EF4-FFF2-40B4-BE49-F238E27FC236}">
                <a16:creationId xmlns:a16="http://schemas.microsoft.com/office/drawing/2014/main" id="{27DCB43F-98DE-4D31-A645-58A1B8E61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84125-4A5C-4263-A1D3-88FBAA3FD729}"/>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384827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70A12-A7BA-43FE-8DE5-7269F74144A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8C94A7F-0405-49A3-8756-C547B7D019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B923B-CE43-4EFD-BC25-0D293F79BFE1}"/>
              </a:ext>
            </a:extLst>
          </p:cNvPr>
          <p:cNvSpPr>
            <a:spLocks noGrp="1"/>
          </p:cNvSpPr>
          <p:nvPr>
            <p:ph type="dt" sz="half" idx="10"/>
          </p:nvPr>
        </p:nvSpPr>
        <p:spPr/>
        <p:txBody>
          <a:bodyPr/>
          <a:lstStyle/>
          <a:p>
            <a:fld id="{B42A8A21-FA9B-44BF-878C-A06701A18A31}" type="datetimeFigureOut">
              <a:rPr lang="en-US" smtClean="0"/>
              <a:t>5/13/2026</a:t>
            </a:fld>
            <a:endParaRPr lang="en-US"/>
          </a:p>
        </p:txBody>
      </p:sp>
      <p:sp>
        <p:nvSpPr>
          <p:cNvPr id="5" name="Footer Placeholder 4">
            <a:extLst>
              <a:ext uri="{FF2B5EF4-FFF2-40B4-BE49-F238E27FC236}">
                <a16:creationId xmlns:a16="http://schemas.microsoft.com/office/drawing/2014/main" id="{9584999A-0C87-4033-B034-7AF085A10B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CD75F-A2A5-4FE2-A2B8-8E4A87FE725D}"/>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111268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23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DEEB-8DD9-411F-A64A-FF3DB450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0A8A65-CA47-4E40-98C4-6DF58EC900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8DD545-91F9-4CA4-BBCB-6C0699DF3E5A}"/>
              </a:ext>
            </a:extLst>
          </p:cNvPr>
          <p:cNvSpPr>
            <a:spLocks noGrp="1"/>
          </p:cNvSpPr>
          <p:nvPr>
            <p:ph type="dt" sz="half" idx="10"/>
          </p:nvPr>
        </p:nvSpPr>
        <p:spPr/>
        <p:txBody>
          <a:bodyPr/>
          <a:lstStyle/>
          <a:p>
            <a:fld id="{B42A8A21-FA9B-44BF-878C-A06701A18A31}" type="datetimeFigureOut">
              <a:rPr lang="en-US" smtClean="0"/>
              <a:t>5/13/2026</a:t>
            </a:fld>
            <a:endParaRPr lang="en-US"/>
          </a:p>
        </p:txBody>
      </p:sp>
      <p:sp>
        <p:nvSpPr>
          <p:cNvPr id="5" name="Footer Placeholder 4">
            <a:extLst>
              <a:ext uri="{FF2B5EF4-FFF2-40B4-BE49-F238E27FC236}">
                <a16:creationId xmlns:a16="http://schemas.microsoft.com/office/drawing/2014/main" id="{ADA666B6-E43D-4065-BA2B-9226592BF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160001-9491-45C6-B381-8B255A581638}"/>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404889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653B-6537-418C-9CB4-08E5063A89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DBCB549-EAFB-4557-B53A-966AB02740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0AFBE8-521C-4A67-832C-585B49DC0DC4}"/>
              </a:ext>
            </a:extLst>
          </p:cNvPr>
          <p:cNvSpPr>
            <a:spLocks noGrp="1"/>
          </p:cNvSpPr>
          <p:nvPr>
            <p:ph type="dt" sz="half" idx="10"/>
          </p:nvPr>
        </p:nvSpPr>
        <p:spPr/>
        <p:txBody>
          <a:bodyPr/>
          <a:lstStyle/>
          <a:p>
            <a:fld id="{B42A8A21-FA9B-44BF-878C-A06701A18A31}" type="datetimeFigureOut">
              <a:rPr lang="en-US" smtClean="0"/>
              <a:t>5/13/2026</a:t>
            </a:fld>
            <a:endParaRPr lang="en-US"/>
          </a:p>
        </p:txBody>
      </p:sp>
      <p:sp>
        <p:nvSpPr>
          <p:cNvPr id="5" name="Footer Placeholder 4">
            <a:extLst>
              <a:ext uri="{FF2B5EF4-FFF2-40B4-BE49-F238E27FC236}">
                <a16:creationId xmlns:a16="http://schemas.microsoft.com/office/drawing/2014/main" id="{87640E4F-CC2B-41A5-8409-8D2E6B397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CEC2A-62B9-4944-A307-7A0840C16A5F}"/>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1378672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D40E-22FE-48A8-B620-62FCB43483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8F9709-ADF0-4BE8-A14F-A3C4A5A2EC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18AB90-7A30-46EA-8C42-150E4B0A37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245843-F606-4DAB-83AD-1B9F190880D7}"/>
              </a:ext>
            </a:extLst>
          </p:cNvPr>
          <p:cNvSpPr>
            <a:spLocks noGrp="1"/>
          </p:cNvSpPr>
          <p:nvPr>
            <p:ph type="dt" sz="half" idx="10"/>
          </p:nvPr>
        </p:nvSpPr>
        <p:spPr/>
        <p:txBody>
          <a:bodyPr/>
          <a:lstStyle/>
          <a:p>
            <a:fld id="{B42A8A21-FA9B-44BF-878C-A06701A18A31}" type="datetimeFigureOut">
              <a:rPr lang="en-US" smtClean="0"/>
              <a:t>5/13/2026</a:t>
            </a:fld>
            <a:endParaRPr lang="en-US"/>
          </a:p>
        </p:txBody>
      </p:sp>
      <p:sp>
        <p:nvSpPr>
          <p:cNvPr id="6" name="Footer Placeholder 5">
            <a:extLst>
              <a:ext uri="{FF2B5EF4-FFF2-40B4-BE49-F238E27FC236}">
                <a16:creationId xmlns:a16="http://schemas.microsoft.com/office/drawing/2014/main" id="{03119B5C-FF08-4B87-AB3F-9DF9BDFD1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9C51BB-7B93-4C57-AD62-79104ED6275C}"/>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219375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D0F9D-3369-4F90-9E2A-BA00DEAD0E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B4BCA6-B93F-4DD3-8CBA-AD0991BBC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1C1D74-9703-42B6-8812-9F80800667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AA98E7-AB78-4185-B087-77F46F12A5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6CBDA8-04D9-4A49-8BF8-F49D467998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C12E5C-B7E2-465E-8E68-0DF670C465F2}"/>
              </a:ext>
            </a:extLst>
          </p:cNvPr>
          <p:cNvSpPr>
            <a:spLocks noGrp="1"/>
          </p:cNvSpPr>
          <p:nvPr>
            <p:ph type="dt" sz="half" idx="10"/>
          </p:nvPr>
        </p:nvSpPr>
        <p:spPr/>
        <p:txBody>
          <a:bodyPr/>
          <a:lstStyle/>
          <a:p>
            <a:fld id="{B42A8A21-FA9B-44BF-878C-A06701A18A31}" type="datetimeFigureOut">
              <a:rPr lang="en-US" smtClean="0"/>
              <a:t>5/13/2026</a:t>
            </a:fld>
            <a:endParaRPr lang="en-US"/>
          </a:p>
        </p:txBody>
      </p:sp>
      <p:sp>
        <p:nvSpPr>
          <p:cNvPr id="8" name="Footer Placeholder 7">
            <a:extLst>
              <a:ext uri="{FF2B5EF4-FFF2-40B4-BE49-F238E27FC236}">
                <a16:creationId xmlns:a16="http://schemas.microsoft.com/office/drawing/2014/main" id="{68D16023-2B98-46A1-81B6-EC83A2D5D1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F087C0-45CC-4E2F-B3FA-D5347F48E732}"/>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2407918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39A5-2DDA-476E-9C93-6217F338E2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50011C-7ADD-46F0-BB3A-019D960B26C4}"/>
              </a:ext>
            </a:extLst>
          </p:cNvPr>
          <p:cNvSpPr>
            <a:spLocks noGrp="1"/>
          </p:cNvSpPr>
          <p:nvPr>
            <p:ph type="dt" sz="half" idx="10"/>
          </p:nvPr>
        </p:nvSpPr>
        <p:spPr/>
        <p:txBody>
          <a:bodyPr/>
          <a:lstStyle/>
          <a:p>
            <a:fld id="{B42A8A21-FA9B-44BF-878C-A06701A18A31}" type="datetimeFigureOut">
              <a:rPr lang="en-US" smtClean="0"/>
              <a:t>5/13/2026</a:t>
            </a:fld>
            <a:endParaRPr lang="en-US"/>
          </a:p>
        </p:txBody>
      </p:sp>
      <p:sp>
        <p:nvSpPr>
          <p:cNvPr id="4" name="Footer Placeholder 3">
            <a:extLst>
              <a:ext uri="{FF2B5EF4-FFF2-40B4-BE49-F238E27FC236}">
                <a16:creationId xmlns:a16="http://schemas.microsoft.com/office/drawing/2014/main" id="{4FF271FB-6674-40E3-88FA-F5A4E65DE9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13DE2A-3E37-4823-AF9D-D47299AECC63}"/>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2581596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E89F1E-42F4-4895-BD90-6D20B42039CB}"/>
              </a:ext>
            </a:extLst>
          </p:cNvPr>
          <p:cNvSpPr>
            <a:spLocks noGrp="1"/>
          </p:cNvSpPr>
          <p:nvPr>
            <p:ph type="dt" sz="half" idx="10"/>
          </p:nvPr>
        </p:nvSpPr>
        <p:spPr/>
        <p:txBody>
          <a:bodyPr/>
          <a:lstStyle/>
          <a:p>
            <a:fld id="{B42A8A21-FA9B-44BF-878C-A06701A18A31}" type="datetimeFigureOut">
              <a:rPr lang="en-US" smtClean="0"/>
              <a:t>5/13/2026</a:t>
            </a:fld>
            <a:endParaRPr lang="en-US"/>
          </a:p>
        </p:txBody>
      </p:sp>
      <p:sp>
        <p:nvSpPr>
          <p:cNvPr id="3" name="Footer Placeholder 2">
            <a:extLst>
              <a:ext uri="{FF2B5EF4-FFF2-40B4-BE49-F238E27FC236}">
                <a16:creationId xmlns:a16="http://schemas.microsoft.com/office/drawing/2014/main" id="{A055F869-195B-4F40-AB40-22492C053C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041AC5-4E6C-41A7-A1B1-8529E1F2C705}"/>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420903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B30C-F76E-4763-9356-4DF8AAC42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92F77C-7446-4BE4-A3DE-FCAB4241D7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04580F-BEDC-48EC-A3AB-2B7D6E9A9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7B88B6-02C1-40FB-9BFC-56D4A9BE9078}"/>
              </a:ext>
            </a:extLst>
          </p:cNvPr>
          <p:cNvSpPr>
            <a:spLocks noGrp="1"/>
          </p:cNvSpPr>
          <p:nvPr>
            <p:ph type="dt" sz="half" idx="10"/>
          </p:nvPr>
        </p:nvSpPr>
        <p:spPr/>
        <p:txBody>
          <a:bodyPr/>
          <a:lstStyle/>
          <a:p>
            <a:fld id="{B42A8A21-FA9B-44BF-878C-A06701A18A31}" type="datetimeFigureOut">
              <a:rPr lang="en-US" smtClean="0"/>
              <a:t>5/13/2026</a:t>
            </a:fld>
            <a:endParaRPr lang="en-US"/>
          </a:p>
        </p:txBody>
      </p:sp>
      <p:sp>
        <p:nvSpPr>
          <p:cNvPr id="6" name="Footer Placeholder 5">
            <a:extLst>
              <a:ext uri="{FF2B5EF4-FFF2-40B4-BE49-F238E27FC236}">
                <a16:creationId xmlns:a16="http://schemas.microsoft.com/office/drawing/2014/main" id="{D1301498-2171-4D98-A501-4BCC22787A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459ED2-6B16-4223-853E-BA68E5FC1411}"/>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156611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FE951-3F81-40F5-A3A2-0494B0FBC3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F87277-B1BB-4853-B6AD-7FEF90023B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A11A71-BED7-449F-B954-A761C05487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4BF57F-FD23-4DE7-A246-68D442DD94E8}"/>
              </a:ext>
            </a:extLst>
          </p:cNvPr>
          <p:cNvSpPr>
            <a:spLocks noGrp="1"/>
          </p:cNvSpPr>
          <p:nvPr>
            <p:ph type="dt" sz="half" idx="10"/>
          </p:nvPr>
        </p:nvSpPr>
        <p:spPr/>
        <p:txBody>
          <a:bodyPr/>
          <a:lstStyle/>
          <a:p>
            <a:fld id="{B42A8A21-FA9B-44BF-878C-A06701A18A31}" type="datetimeFigureOut">
              <a:rPr lang="en-US" smtClean="0"/>
              <a:t>5/13/2026</a:t>
            </a:fld>
            <a:endParaRPr lang="en-US"/>
          </a:p>
        </p:txBody>
      </p:sp>
      <p:sp>
        <p:nvSpPr>
          <p:cNvPr id="6" name="Footer Placeholder 5">
            <a:extLst>
              <a:ext uri="{FF2B5EF4-FFF2-40B4-BE49-F238E27FC236}">
                <a16:creationId xmlns:a16="http://schemas.microsoft.com/office/drawing/2014/main" id="{1B1FA652-EBE2-4B2D-8939-3702EDD08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0F2E6B-C4A3-4181-AA7D-2903649A193B}"/>
              </a:ext>
            </a:extLst>
          </p:cNvPr>
          <p:cNvSpPr>
            <a:spLocks noGrp="1"/>
          </p:cNvSpPr>
          <p:nvPr>
            <p:ph type="sldNum" sz="quarter" idx="12"/>
          </p:nvPr>
        </p:nvSpPr>
        <p:spPr/>
        <p:txBody>
          <a:bodyPr/>
          <a:lstStyle/>
          <a:p>
            <a:fld id="{0CE5AE0A-2A32-4529-9430-2C105239F5EA}" type="slidenum">
              <a:rPr lang="en-US" smtClean="0"/>
              <a:t>‹#›</a:t>
            </a:fld>
            <a:endParaRPr lang="en-US"/>
          </a:p>
        </p:txBody>
      </p:sp>
    </p:spTree>
    <p:extLst>
      <p:ext uri="{BB962C8B-B14F-4D97-AF65-F5344CB8AC3E}">
        <p14:creationId xmlns:p14="http://schemas.microsoft.com/office/powerpoint/2010/main" val="221038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657DEC-5CB4-4A30-9FFF-E5E9555FA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186D40-8097-4A0E-977D-BA351D92F2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A99E8-6591-4FFF-8FD2-7819B4AA44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2A8A21-FA9B-44BF-878C-A06701A18A31}" type="datetimeFigureOut">
              <a:rPr lang="en-US" smtClean="0"/>
              <a:t>5/13/2026</a:t>
            </a:fld>
            <a:endParaRPr lang="en-US"/>
          </a:p>
        </p:txBody>
      </p:sp>
      <p:sp>
        <p:nvSpPr>
          <p:cNvPr id="5" name="Footer Placeholder 4">
            <a:extLst>
              <a:ext uri="{FF2B5EF4-FFF2-40B4-BE49-F238E27FC236}">
                <a16:creationId xmlns:a16="http://schemas.microsoft.com/office/drawing/2014/main" id="{4B787D95-4DF6-40CC-B817-53AD853621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A9AE3F-DF3C-434C-80FF-DA53EA0AF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E5AE0A-2A32-4529-9430-2C105239F5EA}" type="slidenum">
              <a:rPr lang="en-US" smtClean="0"/>
              <a:t>‹#›</a:t>
            </a:fld>
            <a:endParaRPr lang="en-US"/>
          </a:p>
        </p:txBody>
      </p:sp>
    </p:spTree>
    <p:extLst>
      <p:ext uri="{BB962C8B-B14F-4D97-AF65-F5344CB8AC3E}">
        <p14:creationId xmlns:p14="http://schemas.microsoft.com/office/powerpoint/2010/main" val="452212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26.jpg"/><Relationship Id="rId12"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jpeg"/><Relationship Id="rId7" Type="http://schemas.openxmlformats.org/officeDocument/2006/relationships/image" Target="../media/image39.svg"/><Relationship Id="rId12" Type="http://schemas.openxmlformats.org/officeDocument/2006/relationships/image" Target="../media/image44.jpg"/><Relationship Id="rId2" Type="http://schemas.openxmlformats.org/officeDocument/2006/relationships/notesSlide" Target="../notesSlides/notesSlide4.xml"/><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37.sv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svg"/><Relationship Id="rId14" Type="http://schemas.openxmlformats.org/officeDocument/2006/relationships/image" Target="../media/image46.png"/></Relationships>
</file>

<file path=ppt/slides/_rels/slide15.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49.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35.jpeg"/><Relationship Id="rId21" Type="http://schemas.openxmlformats.org/officeDocument/2006/relationships/image" Target="../media/image67.png"/><Relationship Id="rId7" Type="http://schemas.openxmlformats.org/officeDocument/2006/relationships/image" Target="../media/image61.svg"/><Relationship Id="rId12" Type="http://schemas.openxmlformats.org/officeDocument/2006/relationships/image" Target="../media/image36.png"/><Relationship Id="rId17" Type="http://schemas.openxmlformats.org/officeDocument/2006/relationships/image" Target="../media/image41.svg"/><Relationship Id="rId25" Type="http://schemas.openxmlformats.org/officeDocument/2006/relationships/image" Target="../media/image70.jfif"/><Relationship Id="rId2" Type="http://schemas.openxmlformats.org/officeDocument/2006/relationships/notesSlide" Target="../notesSlides/notesSlide6.xml"/><Relationship Id="rId16" Type="http://schemas.openxmlformats.org/officeDocument/2006/relationships/image" Target="../media/image40.png"/><Relationship Id="rId20" Type="http://schemas.openxmlformats.org/officeDocument/2006/relationships/image" Target="../media/image66.jp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svg"/><Relationship Id="rId24" Type="http://schemas.openxmlformats.org/officeDocument/2006/relationships/image" Target="../media/image69.png"/><Relationship Id="rId5" Type="http://schemas.openxmlformats.org/officeDocument/2006/relationships/image" Target="../media/image59.svg"/><Relationship Id="rId15" Type="http://schemas.openxmlformats.org/officeDocument/2006/relationships/image" Target="../media/image39.svg"/><Relationship Id="rId23" Type="http://schemas.openxmlformats.org/officeDocument/2006/relationships/image" Target="../media/image68.jpg"/><Relationship Id="rId10" Type="http://schemas.openxmlformats.org/officeDocument/2006/relationships/image" Target="../media/image64.png"/><Relationship Id="rId19" Type="http://schemas.openxmlformats.org/officeDocument/2006/relationships/image" Target="../media/image43.sv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38.png"/><Relationship Id="rId22" Type="http://schemas.openxmlformats.org/officeDocument/2006/relationships/image" Target="../media/image44.jp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2.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png"/><Relationship Id="rId4" Type="http://schemas.openxmlformats.org/officeDocument/2006/relationships/image" Target="../media/image80.png"/><Relationship Id="rId9" Type="http://schemas.openxmlformats.org/officeDocument/2006/relationships/image" Target="../media/image85.png"/></Relationships>
</file>

<file path=ppt/slides/_rels/slide22.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0.jpg"/><Relationship Id="rId4" Type="http://schemas.openxmlformats.org/officeDocument/2006/relationships/image" Target="../media/image89.jpg"/></Relationships>
</file>

<file path=ppt/slides/_rels/slide23.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image" Target="../media/image38.png"/><Relationship Id="rId18" Type="http://schemas.openxmlformats.org/officeDocument/2006/relationships/image" Target="../media/image102.svg"/><Relationship Id="rId26" Type="http://schemas.openxmlformats.org/officeDocument/2006/relationships/image" Target="../media/image110.png"/><Relationship Id="rId3" Type="http://schemas.openxmlformats.org/officeDocument/2006/relationships/image" Target="../media/image40.png"/><Relationship Id="rId21" Type="http://schemas.openxmlformats.org/officeDocument/2006/relationships/image" Target="../media/image105.png"/><Relationship Id="rId7" Type="http://schemas.openxmlformats.org/officeDocument/2006/relationships/image" Target="../media/image93.png"/><Relationship Id="rId12" Type="http://schemas.openxmlformats.org/officeDocument/2006/relationships/image" Target="../media/image98.svg"/><Relationship Id="rId17" Type="http://schemas.openxmlformats.org/officeDocument/2006/relationships/image" Target="../media/image101.png"/><Relationship Id="rId25" Type="http://schemas.openxmlformats.org/officeDocument/2006/relationships/image" Target="../media/image109.png"/><Relationship Id="rId2" Type="http://schemas.openxmlformats.org/officeDocument/2006/relationships/notesSlide" Target="../notesSlides/notesSlide11.xml"/><Relationship Id="rId16" Type="http://schemas.openxmlformats.org/officeDocument/2006/relationships/image" Target="../media/image100.svg"/><Relationship Id="rId20" Type="http://schemas.openxmlformats.org/officeDocument/2006/relationships/image" Target="../media/image104.png"/><Relationship Id="rId29"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92.svg"/><Relationship Id="rId11" Type="http://schemas.openxmlformats.org/officeDocument/2006/relationships/image" Target="../media/image97.png"/><Relationship Id="rId24" Type="http://schemas.openxmlformats.org/officeDocument/2006/relationships/image" Target="../media/image108.png"/><Relationship Id="rId5" Type="http://schemas.openxmlformats.org/officeDocument/2006/relationships/image" Target="../media/image91.png"/><Relationship Id="rId15" Type="http://schemas.openxmlformats.org/officeDocument/2006/relationships/image" Target="../media/image99.png"/><Relationship Id="rId23" Type="http://schemas.openxmlformats.org/officeDocument/2006/relationships/image" Target="../media/image107.png"/><Relationship Id="rId28" Type="http://schemas.openxmlformats.org/officeDocument/2006/relationships/image" Target="../media/image112.png"/><Relationship Id="rId10" Type="http://schemas.openxmlformats.org/officeDocument/2006/relationships/image" Target="../media/image96.svg"/><Relationship Id="rId19" Type="http://schemas.openxmlformats.org/officeDocument/2006/relationships/image" Target="../media/image103.png"/><Relationship Id="rId4" Type="http://schemas.openxmlformats.org/officeDocument/2006/relationships/image" Target="../media/image41.svg"/><Relationship Id="rId9" Type="http://schemas.openxmlformats.org/officeDocument/2006/relationships/image" Target="../media/image95.png"/><Relationship Id="rId14" Type="http://schemas.openxmlformats.org/officeDocument/2006/relationships/image" Target="../media/image39.svg"/><Relationship Id="rId22" Type="http://schemas.openxmlformats.org/officeDocument/2006/relationships/image" Target="../media/image106.png"/><Relationship Id="rId27" Type="http://schemas.openxmlformats.org/officeDocument/2006/relationships/image" Target="../media/image111.png"/><Relationship Id="rId30" Type="http://schemas.openxmlformats.org/officeDocument/2006/relationships/image" Target="../media/image114.png"/></Relationships>
</file>

<file path=ppt/slides/_rels/slide24.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115.png"/><Relationship Id="rId21" Type="http://schemas.openxmlformats.org/officeDocument/2006/relationships/image" Target="../media/image133.png"/><Relationship Id="rId7" Type="http://schemas.openxmlformats.org/officeDocument/2006/relationships/image" Target="../media/image119.png"/><Relationship Id="rId12" Type="http://schemas.openxmlformats.org/officeDocument/2006/relationships/image" Target="../media/image124.png"/><Relationship Id="rId17" Type="http://schemas.openxmlformats.org/officeDocument/2006/relationships/image" Target="../media/image129.png"/><Relationship Id="rId2" Type="http://schemas.openxmlformats.org/officeDocument/2006/relationships/notesSlide" Target="../notesSlides/notesSlide12.xml"/><Relationship Id="rId16" Type="http://schemas.openxmlformats.org/officeDocument/2006/relationships/image" Target="../media/image128.png"/><Relationship Id="rId20"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123.png"/><Relationship Id="rId5" Type="http://schemas.openxmlformats.org/officeDocument/2006/relationships/image" Target="../media/image117.png"/><Relationship Id="rId15" Type="http://schemas.openxmlformats.org/officeDocument/2006/relationships/image" Target="../media/image127.png"/><Relationship Id="rId23" Type="http://schemas.openxmlformats.org/officeDocument/2006/relationships/image" Target="../media/image135.png"/><Relationship Id="rId10" Type="http://schemas.openxmlformats.org/officeDocument/2006/relationships/image" Target="../media/image122.png"/><Relationship Id="rId19" Type="http://schemas.openxmlformats.org/officeDocument/2006/relationships/image" Target="../media/image131.png"/><Relationship Id="rId4" Type="http://schemas.openxmlformats.org/officeDocument/2006/relationships/image" Target="../media/image116.png"/><Relationship Id="rId9" Type="http://schemas.openxmlformats.org/officeDocument/2006/relationships/image" Target="../media/image121.png"/><Relationship Id="rId14" Type="http://schemas.openxmlformats.org/officeDocument/2006/relationships/image" Target="../media/image126.png"/><Relationship Id="rId22" Type="http://schemas.openxmlformats.org/officeDocument/2006/relationships/image" Target="../media/image1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7.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2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7.xml"/><Relationship Id="rId4" Type="http://schemas.openxmlformats.org/officeDocument/2006/relationships/image" Target="../media/image150.png"/></Relationships>
</file>

<file path=ppt/slides/_rels/slide3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7.xml"/><Relationship Id="rId4" Type="http://schemas.openxmlformats.org/officeDocument/2006/relationships/image" Target="../media/image15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62.png"/><Relationship Id="rId3" Type="http://schemas.openxmlformats.org/officeDocument/2006/relationships/image" Target="../media/image157.png"/><Relationship Id="rId7" Type="http://schemas.openxmlformats.org/officeDocument/2006/relationships/image" Target="../media/image161.png"/><Relationship Id="rId2" Type="http://schemas.openxmlformats.org/officeDocument/2006/relationships/image" Target="../media/image156.png"/><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38.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6.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65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CD8E26-E757-4CC9-A0D9-6DD6408815A4}"/>
              </a:ext>
            </a:extLst>
          </p:cNvPr>
          <p:cNvPicPr>
            <a:picLocks noChangeAspect="1"/>
          </p:cNvPicPr>
          <p:nvPr/>
        </p:nvPicPr>
        <p:blipFill>
          <a:blip r:embed="rId2"/>
          <a:stretch>
            <a:fillRect/>
          </a:stretch>
        </p:blipFill>
        <p:spPr>
          <a:xfrm>
            <a:off x="415611" y="1740678"/>
            <a:ext cx="6354062" cy="3486637"/>
          </a:xfrm>
          <a:prstGeom prst="rect">
            <a:avLst/>
          </a:prstGeom>
        </p:spPr>
      </p:pic>
      <p:pic>
        <p:nvPicPr>
          <p:cNvPr id="6" name="Picture 5">
            <a:extLst>
              <a:ext uri="{FF2B5EF4-FFF2-40B4-BE49-F238E27FC236}">
                <a16:creationId xmlns:a16="http://schemas.microsoft.com/office/drawing/2014/main" id="{9F9BE4EE-1B7C-42C6-9BC9-8C4F15B4BC13}"/>
              </a:ext>
            </a:extLst>
          </p:cNvPr>
          <p:cNvPicPr>
            <a:picLocks noChangeAspect="1"/>
          </p:cNvPicPr>
          <p:nvPr/>
        </p:nvPicPr>
        <p:blipFill>
          <a:blip r:embed="rId3"/>
          <a:stretch>
            <a:fillRect/>
          </a:stretch>
        </p:blipFill>
        <p:spPr>
          <a:xfrm>
            <a:off x="7348410" y="727527"/>
            <a:ext cx="4626434" cy="2646476"/>
          </a:xfrm>
          <a:prstGeom prst="rect">
            <a:avLst/>
          </a:prstGeom>
        </p:spPr>
      </p:pic>
      <p:pic>
        <p:nvPicPr>
          <p:cNvPr id="8" name="Picture 7">
            <a:extLst>
              <a:ext uri="{FF2B5EF4-FFF2-40B4-BE49-F238E27FC236}">
                <a16:creationId xmlns:a16="http://schemas.microsoft.com/office/drawing/2014/main" id="{D9DE8D4B-DB41-439B-9277-C66E227B7E4A}"/>
              </a:ext>
            </a:extLst>
          </p:cNvPr>
          <p:cNvPicPr>
            <a:picLocks noChangeAspect="1"/>
          </p:cNvPicPr>
          <p:nvPr/>
        </p:nvPicPr>
        <p:blipFill>
          <a:blip r:embed="rId4"/>
          <a:stretch>
            <a:fillRect/>
          </a:stretch>
        </p:blipFill>
        <p:spPr>
          <a:xfrm>
            <a:off x="7348410" y="3483997"/>
            <a:ext cx="4427979" cy="2797594"/>
          </a:xfrm>
          <a:prstGeom prst="rect">
            <a:avLst/>
          </a:prstGeom>
        </p:spPr>
      </p:pic>
    </p:spTree>
    <p:extLst>
      <p:ext uri="{BB962C8B-B14F-4D97-AF65-F5344CB8AC3E}">
        <p14:creationId xmlns:p14="http://schemas.microsoft.com/office/powerpoint/2010/main" val="1157541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1AB82F3-C6CF-4D9E-B431-EBA9892EA42F}"/>
              </a:ext>
            </a:extLst>
          </p:cNvPr>
          <p:cNvSpPr txBox="1"/>
          <p:nvPr/>
        </p:nvSpPr>
        <p:spPr>
          <a:xfrm>
            <a:off x="3480318" y="48533"/>
            <a:ext cx="8053180" cy="461665"/>
          </a:xfrm>
          <a:prstGeom prst="rect">
            <a:avLst/>
          </a:prstGeom>
          <a:noFill/>
        </p:spPr>
        <p:txBody>
          <a:bodyPr wrap="square" rtlCol="0">
            <a:spAutoFit/>
          </a:bodyPr>
          <a:lstStyle/>
          <a:p>
            <a:r>
              <a:rPr lang="en-US" sz="2400" b="1" i="0" u="none" strike="noStrike" baseline="0" dirty="0">
                <a:solidFill>
                  <a:srgbClr val="000000"/>
                </a:solidFill>
              </a:rPr>
              <a:t>Key Sectors of Aerospace and Defense Industry </a:t>
            </a:r>
          </a:p>
        </p:txBody>
      </p:sp>
      <p:sp>
        <p:nvSpPr>
          <p:cNvPr id="3" name="TextBox 2">
            <a:extLst>
              <a:ext uri="{FF2B5EF4-FFF2-40B4-BE49-F238E27FC236}">
                <a16:creationId xmlns:a16="http://schemas.microsoft.com/office/drawing/2014/main" id="{47AD162E-A164-40CA-8E3F-1937A4282D22}"/>
              </a:ext>
            </a:extLst>
          </p:cNvPr>
          <p:cNvSpPr txBox="1"/>
          <p:nvPr/>
        </p:nvSpPr>
        <p:spPr>
          <a:xfrm>
            <a:off x="429208" y="802433"/>
            <a:ext cx="11581247" cy="400110"/>
          </a:xfrm>
          <a:prstGeom prst="rect">
            <a:avLst/>
          </a:prstGeom>
          <a:noFill/>
        </p:spPr>
        <p:txBody>
          <a:bodyPr wrap="none" rtlCol="0">
            <a:spAutoFit/>
          </a:bodyPr>
          <a:lstStyle/>
          <a:p>
            <a:r>
              <a:rPr lang="en-US" sz="2000" dirty="0"/>
              <a:t>Civil Aviation			Military Aviation		                     General Aviation (or Specialized AC)</a:t>
            </a:r>
          </a:p>
        </p:txBody>
      </p:sp>
      <p:sp>
        <p:nvSpPr>
          <p:cNvPr id="5" name="TextBox 4">
            <a:extLst>
              <a:ext uri="{FF2B5EF4-FFF2-40B4-BE49-F238E27FC236}">
                <a16:creationId xmlns:a16="http://schemas.microsoft.com/office/drawing/2014/main" id="{8EAD460F-6478-4CCB-BC16-713B9FC4DE62}"/>
              </a:ext>
            </a:extLst>
          </p:cNvPr>
          <p:cNvSpPr txBox="1"/>
          <p:nvPr/>
        </p:nvSpPr>
        <p:spPr>
          <a:xfrm>
            <a:off x="8180614" y="1325348"/>
            <a:ext cx="4011386" cy="4247317"/>
          </a:xfrm>
          <a:prstGeom prst="rect">
            <a:avLst/>
          </a:prstGeom>
          <a:noFill/>
        </p:spPr>
        <p:txBody>
          <a:bodyPr wrap="square">
            <a:spAutoFit/>
          </a:bodyPr>
          <a:lstStyle/>
          <a:p>
            <a:r>
              <a:rPr lang="en-US" b="0" i="0" dirty="0">
                <a:solidFill>
                  <a:srgbClr val="34495E"/>
                </a:solidFill>
                <a:effectLst/>
                <a:latin typeface="Open Sans" panose="020B0606030504020204" pitchFamily="34" charset="0"/>
              </a:rPr>
              <a:t>General Aviation (GA) involves personal flying which now becomes one of the most widely-demanded services.</a:t>
            </a:r>
          </a:p>
          <a:p>
            <a:r>
              <a:rPr lang="en-US" b="0" i="0" dirty="0">
                <a:solidFill>
                  <a:srgbClr val="34495E"/>
                </a:solidFill>
                <a:effectLst/>
                <a:latin typeface="Open Sans" panose="020B0606030504020204" pitchFamily="34" charset="0"/>
              </a:rPr>
              <a:t>These include flexibility, safety, and speed. For instance, private plane pilots don’t have to adhere to a strict commercial airline schedule. Their flights can be scheduled as needed </a:t>
            </a:r>
          </a:p>
          <a:p>
            <a:endParaRPr lang="en-US" dirty="0">
              <a:solidFill>
                <a:srgbClr val="34495E"/>
              </a:solidFill>
              <a:latin typeface="Open Sans" panose="020B0606030504020204" pitchFamily="34" charset="0"/>
            </a:endParaRPr>
          </a:p>
          <a:p>
            <a:r>
              <a:rPr lang="en-US" b="1" dirty="0">
                <a:solidFill>
                  <a:srgbClr val="101418"/>
                </a:solidFill>
                <a:latin typeface="Arial" panose="020B0604020202020204" pitchFamily="34" charset="0"/>
              </a:rPr>
              <a:t>Private AC Flying</a:t>
            </a:r>
          </a:p>
          <a:p>
            <a:r>
              <a:rPr lang="en-US" b="1" dirty="0">
                <a:solidFill>
                  <a:srgbClr val="101418"/>
                </a:solidFill>
                <a:latin typeface="Arial" panose="020B0604020202020204" pitchFamily="34" charset="0"/>
              </a:rPr>
              <a:t>Training AC</a:t>
            </a:r>
          </a:p>
          <a:p>
            <a:r>
              <a:rPr lang="en-US" b="1" dirty="0">
                <a:solidFill>
                  <a:srgbClr val="101418"/>
                </a:solidFill>
                <a:latin typeface="Arial" panose="020B0604020202020204" pitchFamily="34" charset="0"/>
              </a:rPr>
              <a:t>Air Ambulance</a:t>
            </a:r>
          </a:p>
          <a:p>
            <a:r>
              <a:rPr lang="en-US" b="1" dirty="0">
                <a:solidFill>
                  <a:srgbClr val="101418"/>
                </a:solidFill>
                <a:latin typeface="Arial" panose="020B0604020202020204" pitchFamily="34" charset="0"/>
              </a:rPr>
              <a:t>Search and Rescue</a:t>
            </a:r>
          </a:p>
        </p:txBody>
      </p:sp>
      <p:sp>
        <p:nvSpPr>
          <p:cNvPr id="7" name="TextBox 6">
            <a:extLst>
              <a:ext uri="{FF2B5EF4-FFF2-40B4-BE49-F238E27FC236}">
                <a16:creationId xmlns:a16="http://schemas.microsoft.com/office/drawing/2014/main" id="{498E7DB9-EC07-49FF-9D05-C7FFE07615C4}"/>
              </a:ext>
            </a:extLst>
          </p:cNvPr>
          <p:cNvSpPr txBox="1"/>
          <p:nvPr/>
        </p:nvSpPr>
        <p:spPr>
          <a:xfrm>
            <a:off x="4051865" y="1373204"/>
            <a:ext cx="4011385" cy="4524315"/>
          </a:xfrm>
          <a:prstGeom prst="rect">
            <a:avLst/>
          </a:prstGeom>
          <a:noFill/>
        </p:spPr>
        <p:txBody>
          <a:bodyPr wrap="square">
            <a:spAutoFit/>
          </a:bodyPr>
          <a:lstStyle/>
          <a:p>
            <a:r>
              <a:rPr lang="en-US" b="0" i="0" dirty="0">
                <a:solidFill>
                  <a:srgbClr val="34495E"/>
                </a:solidFill>
                <a:effectLst/>
                <a:latin typeface="Open Sans" panose="020B0606030504020204" pitchFamily="34" charset="0"/>
              </a:rPr>
              <a:t>Military aviation is the field of study that deals with aircraft and other flying machines used in warfare. It also includes the national airlift capacity that provides logistical support for forces deployed in war theaters and along fronts. It is often a complex field to study and understand but is of crucial importance for military and civilian operations</a:t>
            </a:r>
          </a:p>
          <a:p>
            <a:endParaRPr lang="en-US" b="0" i="0" dirty="0">
              <a:solidFill>
                <a:srgbClr val="34495E"/>
              </a:solidFill>
              <a:effectLst/>
              <a:latin typeface="Open Sans" panose="020B0606030504020204" pitchFamily="34" charset="0"/>
            </a:endParaRPr>
          </a:p>
          <a:p>
            <a:r>
              <a:rPr lang="en-US" b="1" i="0" dirty="0">
                <a:solidFill>
                  <a:srgbClr val="101418"/>
                </a:solidFill>
                <a:effectLst/>
                <a:latin typeface="Arial" panose="020B0604020202020204" pitchFamily="34" charset="0"/>
              </a:rPr>
              <a:t>Fighters</a:t>
            </a:r>
            <a:endParaRPr lang="en-US" dirty="0">
              <a:solidFill>
                <a:srgbClr val="34495E"/>
              </a:solidFill>
              <a:latin typeface="Open Sans" panose="020B0606030504020204" pitchFamily="34" charset="0"/>
            </a:endParaRPr>
          </a:p>
          <a:p>
            <a:r>
              <a:rPr lang="en-US" b="1" dirty="0">
                <a:solidFill>
                  <a:srgbClr val="101418"/>
                </a:solidFill>
                <a:latin typeface="Arial" panose="020B0604020202020204" pitchFamily="34" charset="0"/>
              </a:rPr>
              <a:t>Bombers</a:t>
            </a:r>
          </a:p>
          <a:p>
            <a:r>
              <a:rPr lang="en-US" b="1" i="0" dirty="0">
                <a:solidFill>
                  <a:srgbClr val="101418"/>
                </a:solidFill>
                <a:effectLst/>
                <a:latin typeface="Arial" panose="020B0604020202020204" pitchFamily="34" charset="0"/>
              </a:rPr>
              <a:t>Attack aircraft</a:t>
            </a:r>
            <a:endParaRPr lang="en-US" b="1" i="0" dirty="0">
              <a:solidFill>
                <a:srgbClr val="34495E"/>
              </a:solidFill>
              <a:effectLst/>
              <a:latin typeface="Open Sans" panose="020B0606030504020204" pitchFamily="34" charset="0"/>
            </a:endParaRPr>
          </a:p>
          <a:p>
            <a:r>
              <a:rPr lang="en-US" b="1" i="0" dirty="0">
                <a:solidFill>
                  <a:srgbClr val="101418"/>
                </a:solidFill>
                <a:effectLst/>
                <a:latin typeface="Arial" panose="020B0604020202020204" pitchFamily="34" charset="0"/>
              </a:rPr>
              <a:t>Maritime patrol</a:t>
            </a:r>
            <a:endParaRPr lang="en-US" dirty="0"/>
          </a:p>
        </p:txBody>
      </p:sp>
      <p:sp>
        <p:nvSpPr>
          <p:cNvPr id="9" name="TextBox 8">
            <a:extLst>
              <a:ext uri="{FF2B5EF4-FFF2-40B4-BE49-F238E27FC236}">
                <a16:creationId xmlns:a16="http://schemas.microsoft.com/office/drawing/2014/main" id="{B2375A71-26F5-48B9-A1CA-0FF32E3F5ABB}"/>
              </a:ext>
            </a:extLst>
          </p:cNvPr>
          <p:cNvSpPr txBox="1"/>
          <p:nvPr/>
        </p:nvSpPr>
        <p:spPr>
          <a:xfrm>
            <a:off x="151717" y="1373204"/>
            <a:ext cx="3636511" cy="3693319"/>
          </a:xfrm>
          <a:prstGeom prst="rect">
            <a:avLst/>
          </a:prstGeom>
          <a:noFill/>
        </p:spPr>
        <p:txBody>
          <a:bodyPr wrap="square">
            <a:spAutoFit/>
          </a:bodyPr>
          <a:lstStyle/>
          <a:p>
            <a:r>
              <a:rPr lang="en-US" b="0" i="0" dirty="0">
                <a:solidFill>
                  <a:srgbClr val="34495E"/>
                </a:solidFill>
                <a:effectLst/>
                <a:latin typeface="Open Sans" panose="020B0606030504020204" pitchFamily="34" charset="0"/>
              </a:rPr>
              <a:t>Civil Aviation also known as Commercial aviation involves transportation operations via airway. </a:t>
            </a:r>
          </a:p>
          <a:p>
            <a:r>
              <a:rPr lang="en-US" dirty="0">
                <a:solidFill>
                  <a:srgbClr val="34495E"/>
                </a:solidFill>
                <a:latin typeface="Open Sans" panose="020B0606030504020204" pitchFamily="34" charset="0"/>
              </a:rPr>
              <a:t>Majorly it is identified for transportation of passengers and Cargo.</a:t>
            </a:r>
          </a:p>
          <a:p>
            <a:r>
              <a:rPr lang="en-US" dirty="0">
                <a:solidFill>
                  <a:srgbClr val="34495E"/>
                </a:solidFill>
                <a:latin typeface="Open Sans" panose="020B0606030504020204" pitchFamily="34" charset="0"/>
              </a:rPr>
              <a:t>Different Categories are</a:t>
            </a:r>
          </a:p>
          <a:p>
            <a:endParaRPr lang="en-US" b="1" dirty="0">
              <a:solidFill>
                <a:srgbClr val="34495E"/>
              </a:solidFill>
              <a:latin typeface="Open Sans" panose="020B0606030504020204" pitchFamily="34" charset="0"/>
            </a:endParaRPr>
          </a:p>
          <a:p>
            <a:r>
              <a:rPr lang="en-US" b="1" dirty="0">
                <a:solidFill>
                  <a:srgbClr val="101418"/>
                </a:solidFill>
                <a:latin typeface="Arial" panose="020B0604020202020204" pitchFamily="34" charset="0"/>
              </a:rPr>
              <a:t>Commercial Aircrafts</a:t>
            </a:r>
          </a:p>
          <a:p>
            <a:r>
              <a:rPr lang="en-US" b="1" dirty="0">
                <a:solidFill>
                  <a:srgbClr val="101418"/>
                </a:solidFill>
                <a:latin typeface="Arial" panose="020B0604020202020204" pitchFamily="34" charset="0"/>
              </a:rPr>
              <a:t>Business Aircrafts</a:t>
            </a:r>
          </a:p>
          <a:p>
            <a:r>
              <a:rPr lang="en-US" b="1" dirty="0">
                <a:solidFill>
                  <a:srgbClr val="101418"/>
                </a:solidFill>
                <a:latin typeface="Arial" panose="020B0604020202020204" pitchFamily="34" charset="0"/>
              </a:rPr>
              <a:t>Cargo Aircrafts</a:t>
            </a:r>
          </a:p>
          <a:p>
            <a:r>
              <a:rPr lang="en-US" b="1" dirty="0">
                <a:solidFill>
                  <a:srgbClr val="101418"/>
                </a:solidFill>
                <a:latin typeface="Arial" panose="020B0604020202020204" pitchFamily="34" charset="0"/>
              </a:rPr>
              <a:t>Jumbo Aircrafts</a:t>
            </a:r>
          </a:p>
        </p:txBody>
      </p:sp>
      <p:sp>
        <p:nvSpPr>
          <p:cNvPr id="4" name="TextBox 3">
            <a:extLst>
              <a:ext uri="{FF2B5EF4-FFF2-40B4-BE49-F238E27FC236}">
                <a16:creationId xmlns:a16="http://schemas.microsoft.com/office/drawing/2014/main" id="{ECEECCBC-17A1-41C4-BCE8-C35C604A3645}"/>
              </a:ext>
            </a:extLst>
          </p:cNvPr>
          <p:cNvSpPr txBox="1"/>
          <p:nvPr/>
        </p:nvSpPr>
        <p:spPr>
          <a:xfrm>
            <a:off x="-54615" y="6488668"/>
            <a:ext cx="3860929" cy="369332"/>
          </a:xfrm>
          <a:prstGeom prst="rect">
            <a:avLst/>
          </a:prstGeom>
          <a:noFill/>
        </p:spPr>
        <p:txBody>
          <a:bodyPr wrap="none" rtlCol="0">
            <a:spAutoFit/>
          </a:bodyPr>
          <a:lstStyle/>
          <a:p>
            <a:r>
              <a:rPr lang="en-US" dirty="0"/>
              <a:t>Helicopters are included in all 3 Sectors</a:t>
            </a:r>
          </a:p>
        </p:txBody>
      </p:sp>
    </p:spTree>
    <p:extLst>
      <p:ext uri="{BB962C8B-B14F-4D97-AF65-F5344CB8AC3E}">
        <p14:creationId xmlns:p14="http://schemas.microsoft.com/office/powerpoint/2010/main" val="3291878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49D10A-AAB6-F381-65DE-B8FFA722FB37}"/>
              </a:ext>
            </a:extLst>
          </p:cNvPr>
          <p:cNvSpPr txBox="1"/>
          <p:nvPr/>
        </p:nvSpPr>
        <p:spPr>
          <a:xfrm>
            <a:off x="10085537" y="4013620"/>
            <a:ext cx="2820509" cy="7386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All type of Military</a:t>
            </a:r>
            <a:r>
              <a:rPr kumimoji="0" lang="en-US" sz="1400" b="1" i="0" u="none" strike="noStrike" kern="1200" cap="none" spc="0" normalizeH="0" noProof="0" dirty="0">
                <a:ln>
                  <a:noFill/>
                </a:ln>
                <a:solidFill>
                  <a:schemeClr val="tx2"/>
                </a:solidFill>
                <a:effectLst/>
                <a:uLnTx/>
                <a:uFillTx/>
                <a:latin typeface="Poppins" panose="00000500000000000000" pitchFamily="2" charset="0"/>
                <a:ea typeface="+mn-ea"/>
                <a:cs typeface="Poppins" panose="00000500000000000000" pitchFamily="2" charset="0"/>
              </a:rPr>
              <a:t> or </a:t>
            </a:r>
          </a:p>
          <a:p>
            <a:pPr marL="0" marR="0" lvl="0" indent="0"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2"/>
                </a:solidFill>
                <a:latin typeface="Poppins" panose="00000500000000000000" pitchFamily="2" charset="0"/>
                <a:cs typeface="Poppins" panose="00000500000000000000" pitchFamily="2" charset="0"/>
              </a:rPr>
              <a:t>Warfare</a:t>
            </a:r>
            <a:r>
              <a:rPr lang="en-US" sz="1400" b="1" dirty="0">
                <a:solidFill>
                  <a:schemeClr val="tx2"/>
                </a:solidFill>
                <a:latin typeface="Poppins" panose="00000500000000000000" pitchFamily="2" charset="0"/>
                <a:cs typeface="Poppins" panose="00000500000000000000" pitchFamily="2" charset="0"/>
              </a:rPr>
              <a:t> Aircrafts and Helicopters</a:t>
            </a:r>
            <a:endParaRPr kumimoji="0" lang="en-US" sz="1400" b="0"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grpSp>
        <p:nvGrpSpPr>
          <p:cNvPr id="8011" name="Graphic 20">
            <a:extLst>
              <a:ext uri="{FF2B5EF4-FFF2-40B4-BE49-F238E27FC236}">
                <a16:creationId xmlns:a16="http://schemas.microsoft.com/office/drawing/2014/main" id="{907F89A6-2596-D89C-E908-668194EC6293}"/>
              </a:ext>
            </a:extLst>
          </p:cNvPr>
          <p:cNvGrpSpPr/>
          <p:nvPr/>
        </p:nvGrpSpPr>
        <p:grpSpPr>
          <a:xfrm>
            <a:off x="7342723" y="4121834"/>
            <a:ext cx="2984672" cy="2589345"/>
            <a:chOff x="2478747" y="1947693"/>
            <a:chExt cx="887167" cy="814146"/>
          </a:xfrm>
          <a:noFill/>
        </p:grpSpPr>
        <p:sp>
          <p:nvSpPr>
            <p:cNvPr id="8012" name="Freeform: Shape 8011">
              <a:extLst>
                <a:ext uri="{FF2B5EF4-FFF2-40B4-BE49-F238E27FC236}">
                  <a16:creationId xmlns:a16="http://schemas.microsoft.com/office/drawing/2014/main" id="{D2237111-CD96-C803-5D6B-6ADFA4AD7940}"/>
                </a:ext>
              </a:extLst>
            </p:cNvPr>
            <p:cNvSpPr/>
            <p:nvPr/>
          </p:nvSpPr>
          <p:spPr>
            <a:xfrm>
              <a:off x="2478747" y="1947693"/>
              <a:ext cx="887167" cy="814146"/>
            </a:xfrm>
            <a:custGeom>
              <a:avLst/>
              <a:gdLst>
                <a:gd name="connsiteX0" fmla="*/ 276720 w 887167"/>
                <a:gd name="connsiteY0" fmla="*/ 759541 h 814146"/>
                <a:gd name="connsiteX1" fmla="*/ 832561 w 887167"/>
                <a:gd name="connsiteY1" fmla="*/ 610379 h 814146"/>
                <a:gd name="connsiteX2" fmla="*/ 683400 w 887167"/>
                <a:gd name="connsiteY2" fmla="*/ 54538 h 814146"/>
                <a:gd name="connsiteX3" fmla="*/ 181737 w 887167"/>
                <a:gd name="connsiteY3" fmla="*/ 129976 h 814146"/>
                <a:gd name="connsiteX4" fmla="*/ 0 w 887167"/>
                <a:gd name="connsiteY4" fmla="*/ 129976 h 814146"/>
                <a:gd name="connsiteX5" fmla="*/ 90869 w 887167"/>
                <a:gd name="connsiteY5" fmla="*/ 287367 h 814146"/>
                <a:gd name="connsiteX6" fmla="*/ 276720 w 887167"/>
                <a:gd name="connsiteY6" fmla="*/ 759541 h 8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7167" h="814146">
                  <a:moveTo>
                    <a:pt x="276720" y="759541"/>
                  </a:moveTo>
                  <a:cubicBezTo>
                    <a:pt x="471488" y="872012"/>
                    <a:pt x="720090" y="805146"/>
                    <a:pt x="832561" y="610379"/>
                  </a:cubicBezTo>
                  <a:cubicBezTo>
                    <a:pt x="945033" y="415612"/>
                    <a:pt x="878167" y="167009"/>
                    <a:pt x="683400" y="54538"/>
                  </a:cubicBezTo>
                  <a:cubicBezTo>
                    <a:pt x="515722" y="-42160"/>
                    <a:pt x="307924" y="-6155"/>
                    <a:pt x="181737" y="129976"/>
                  </a:cubicBezTo>
                  <a:lnTo>
                    <a:pt x="0" y="129976"/>
                  </a:lnTo>
                  <a:lnTo>
                    <a:pt x="90869" y="287367"/>
                  </a:lnTo>
                  <a:cubicBezTo>
                    <a:pt x="36348" y="464647"/>
                    <a:pt x="109042" y="662843"/>
                    <a:pt x="276720" y="759541"/>
                  </a:cubicBezTo>
                  <a:close/>
                </a:path>
              </a:pathLst>
            </a:custGeom>
            <a:grpFill/>
            <a:ln w="3429" cap="flat">
              <a:solidFill>
                <a:srgbClr val="92D050"/>
              </a:solidFill>
              <a:prstDash val="solid"/>
              <a:miter/>
            </a:ln>
          </p:spPr>
          <p:txBody>
            <a:bodyPr rtlCol="0" anchor="ctr"/>
            <a:lstStyle/>
            <a:p>
              <a:endParaRPr lang="en-GB" dirty="0"/>
            </a:p>
          </p:txBody>
        </p:sp>
        <p:sp>
          <p:nvSpPr>
            <p:cNvPr id="8013" name="Freeform: Shape 8012">
              <a:extLst>
                <a:ext uri="{FF2B5EF4-FFF2-40B4-BE49-F238E27FC236}">
                  <a16:creationId xmlns:a16="http://schemas.microsoft.com/office/drawing/2014/main" id="{9C041B79-A046-46A9-C57C-8CB898BC4995}"/>
                </a:ext>
              </a:extLst>
            </p:cNvPr>
            <p:cNvSpPr/>
            <p:nvPr/>
          </p:nvSpPr>
          <p:spPr>
            <a:xfrm>
              <a:off x="2516124" y="1968254"/>
              <a:ext cx="828214" cy="771666"/>
            </a:xfrm>
            <a:custGeom>
              <a:avLst/>
              <a:gdLst>
                <a:gd name="connsiteX0" fmla="*/ 153962 w 828214"/>
                <a:gd name="connsiteY0" fmla="*/ 130675 h 771666"/>
                <a:gd name="connsiteX1" fmla="*/ 160134 w 828214"/>
                <a:gd name="connsiteY1" fmla="*/ 123817 h 771666"/>
                <a:gd name="connsiteX2" fmla="*/ 635394 w 828214"/>
                <a:gd name="connsiteY2" fmla="*/ 52151 h 771666"/>
                <a:gd name="connsiteX3" fmla="*/ 776669 w 828214"/>
                <a:gd name="connsiteY3" fmla="*/ 578845 h 771666"/>
                <a:gd name="connsiteX4" fmla="*/ 249974 w 828214"/>
                <a:gd name="connsiteY4" fmla="*/ 720120 h 771666"/>
                <a:gd name="connsiteX5" fmla="*/ 74066 w 828214"/>
                <a:gd name="connsiteY5" fmla="*/ 272978 h 771666"/>
                <a:gd name="connsiteX6" fmla="*/ 76810 w 828214"/>
                <a:gd name="connsiteY6" fmla="*/ 264063 h 771666"/>
                <a:gd name="connsiteX7" fmla="*/ 0 w 828214"/>
                <a:gd name="connsiteY7" fmla="*/ 131018 h 771666"/>
                <a:gd name="connsiteX8" fmla="*/ 153962 w 828214"/>
                <a:gd name="connsiteY8" fmla="*/ 130675 h 7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214" h="771666">
                  <a:moveTo>
                    <a:pt x="153962" y="130675"/>
                  </a:moveTo>
                  <a:lnTo>
                    <a:pt x="160134" y="123817"/>
                  </a:lnTo>
                  <a:cubicBezTo>
                    <a:pt x="283235" y="-8886"/>
                    <a:pt x="478688" y="-38375"/>
                    <a:pt x="635394" y="52151"/>
                  </a:cubicBezTo>
                  <a:cubicBezTo>
                    <a:pt x="819531" y="158450"/>
                    <a:pt x="882968" y="394708"/>
                    <a:pt x="776669" y="578845"/>
                  </a:cubicBezTo>
                  <a:cubicBezTo>
                    <a:pt x="670370" y="762982"/>
                    <a:pt x="434111" y="826419"/>
                    <a:pt x="249974" y="720120"/>
                  </a:cubicBezTo>
                  <a:cubicBezTo>
                    <a:pt x="93269" y="629594"/>
                    <a:pt x="20917" y="445800"/>
                    <a:pt x="74066" y="272978"/>
                  </a:cubicBezTo>
                  <a:lnTo>
                    <a:pt x="76810" y="264063"/>
                  </a:lnTo>
                  <a:lnTo>
                    <a:pt x="0" y="131018"/>
                  </a:lnTo>
                  <a:lnTo>
                    <a:pt x="153962" y="130675"/>
                  </a:lnTo>
                  <a:close/>
                </a:path>
              </a:pathLst>
            </a:custGeom>
            <a:grpFill/>
            <a:ln w="3429" cap="flat">
              <a:solidFill>
                <a:srgbClr val="92D050"/>
              </a:solidFill>
              <a:prstDash val="solid"/>
              <a:miter/>
            </a:ln>
          </p:spPr>
          <p:txBody>
            <a:bodyPr rtlCol="0" anchor="ctr"/>
            <a:lstStyle/>
            <a:p>
              <a:endParaRPr lang="en-GB" dirty="0"/>
            </a:p>
          </p:txBody>
        </p:sp>
      </p:grpSp>
      <p:grpSp>
        <p:nvGrpSpPr>
          <p:cNvPr id="19" name="Group 18">
            <a:extLst>
              <a:ext uri="{FF2B5EF4-FFF2-40B4-BE49-F238E27FC236}">
                <a16:creationId xmlns:a16="http://schemas.microsoft.com/office/drawing/2014/main" id="{883F15CA-9876-4187-8FA6-52542613EB90}"/>
              </a:ext>
            </a:extLst>
          </p:cNvPr>
          <p:cNvGrpSpPr/>
          <p:nvPr/>
        </p:nvGrpSpPr>
        <p:grpSpPr>
          <a:xfrm>
            <a:off x="4314582" y="33684"/>
            <a:ext cx="3388983" cy="2768667"/>
            <a:chOff x="4314582" y="33684"/>
            <a:chExt cx="3388983" cy="2768667"/>
          </a:xfrm>
        </p:grpSpPr>
        <p:pic>
          <p:nvPicPr>
            <p:cNvPr id="17" name="Picture 16">
              <a:extLst>
                <a:ext uri="{FF2B5EF4-FFF2-40B4-BE49-F238E27FC236}">
                  <a16:creationId xmlns:a16="http://schemas.microsoft.com/office/drawing/2014/main" id="{8C0328B4-276F-4263-B394-3D930A81522D}"/>
                </a:ext>
              </a:extLst>
            </p:cNvPr>
            <p:cNvPicPr>
              <a:picLocks noChangeAspect="1"/>
            </p:cNvPicPr>
            <p:nvPr/>
          </p:nvPicPr>
          <p:blipFill>
            <a:blip r:embed="rId3"/>
            <a:stretch>
              <a:fillRect/>
            </a:stretch>
          </p:blipFill>
          <p:spPr>
            <a:xfrm>
              <a:off x="4929946" y="557701"/>
              <a:ext cx="1620950" cy="1041235"/>
            </a:xfrm>
            <a:prstGeom prst="rect">
              <a:avLst/>
            </a:prstGeom>
          </p:spPr>
        </p:pic>
        <p:sp>
          <p:nvSpPr>
            <p:cNvPr id="3" name="TextBox 2">
              <a:extLst>
                <a:ext uri="{FF2B5EF4-FFF2-40B4-BE49-F238E27FC236}">
                  <a16:creationId xmlns:a16="http://schemas.microsoft.com/office/drawing/2014/main" id="{C7A61AF9-D782-7FC8-F275-27BC84A35B46}"/>
                </a:ext>
              </a:extLst>
            </p:cNvPr>
            <p:cNvSpPr txBox="1"/>
            <p:nvPr/>
          </p:nvSpPr>
          <p:spPr>
            <a:xfrm>
              <a:off x="4883056" y="1575836"/>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LIGHT AIRCRAFTS</a:t>
              </a:r>
            </a:p>
          </p:txBody>
        </p:sp>
        <p:grpSp>
          <p:nvGrpSpPr>
            <p:cNvPr id="8014" name="Graphic 20">
              <a:extLst>
                <a:ext uri="{FF2B5EF4-FFF2-40B4-BE49-F238E27FC236}">
                  <a16:creationId xmlns:a16="http://schemas.microsoft.com/office/drawing/2014/main" id="{D0B30CB4-ADFC-DB21-05E5-B3B3D37F9B9D}"/>
                </a:ext>
              </a:extLst>
            </p:cNvPr>
            <p:cNvGrpSpPr/>
            <p:nvPr/>
          </p:nvGrpSpPr>
          <p:grpSpPr>
            <a:xfrm>
              <a:off x="4314582" y="33684"/>
              <a:ext cx="2821523" cy="2768667"/>
              <a:chOff x="1554975" y="220866"/>
              <a:chExt cx="814044" cy="961148"/>
            </a:xfrm>
            <a:noFill/>
          </p:grpSpPr>
          <p:sp>
            <p:nvSpPr>
              <p:cNvPr id="8015" name="Freeform: Shape 8014">
                <a:extLst>
                  <a:ext uri="{FF2B5EF4-FFF2-40B4-BE49-F238E27FC236}">
                    <a16:creationId xmlns:a16="http://schemas.microsoft.com/office/drawing/2014/main" id="{786DCED1-BB70-9E7B-4754-BDAFC5362A6B}"/>
                  </a:ext>
                </a:extLst>
              </p:cNvPr>
              <p:cNvSpPr/>
              <p:nvPr/>
            </p:nvSpPr>
            <p:spPr>
              <a:xfrm>
                <a:off x="1554975" y="220866"/>
                <a:ext cx="814044" cy="961148"/>
              </a:xfrm>
              <a:custGeom>
                <a:avLst/>
                <a:gdLst>
                  <a:gd name="connsiteX0" fmla="*/ 814045 w 814044"/>
                  <a:gd name="connsiteY0" fmla="*/ 407022 h 961148"/>
                  <a:gd name="connsiteX1" fmla="*/ 407022 w 814044"/>
                  <a:gd name="connsiteY1" fmla="*/ 0 h 961148"/>
                  <a:gd name="connsiteX2" fmla="*/ 0 w 814044"/>
                  <a:gd name="connsiteY2" fmla="*/ 407022 h 961148"/>
                  <a:gd name="connsiteX3" fmla="*/ 316154 w 814044"/>
                  <a:gd name="connsiteY3" fmla="*/ 803758 h 961148"/>
                  <a:gd name="connsiteX4" fmla="*/ 407022 w 814044"/>
                  <a:gd name="connsiteY4" fmla="*/ 961149 h 961148"/>
                  <a:gd name="connsiteX5" fmla="*/ 497891 w 814044"/>
                  <a:gd name="connsiteY5" fmla="*/ 803758 h 961148"/>
                  <a:gd name="connsiteX6" fmla="*/ 814045 w 814044"/>
                  <a:gd name="connsiteY6" fmla="*/ 407022 h 96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4044" h="961148">
                    <a:moveTo>
                      <a:pt x="814045" y="407022"/>
                    </a:moveTo>
                    <a:cubicBezTo>
                      <a:pt x="814045" y="182423"/>
                      <a:pt x="631622" y="0"/>
                      <a:pt x="407022" y="0"/>
                    </a:cubicBezTo>
                    <a:cubicBezTo>
                      <a:pt x="182423" y="0"/>
                      <a:pt x="0" y="182423"/>
                      <a:pt x="0" y="407022"/>
                    </a:cubicBezTo>
                    <a:cubicBezTo>
                      <a:pt x="0" y="600418"/>
                      <a:pt x="135103" y="762267"/>
                      <a:pt x="316154" y="803758"/>
                    </a:cubicBezTo>
                    <a:lnTo>
                      <a:pt x="407022" y="961149"/>
                    </a:lnTo>
                    <a:lnTo>
                      <a:pt x="497891" y="803758"/>
                    </a:lnTo>
                    <a:cubicBezTo>
                      <a:pt x="678942" y="762267"/>
                      <a:pt x="814045" y="600418"/>
                      <a:pt x="814045" y="407022"/>
                    </a:cubicBezTo>
                    <a:close/>
                  </a:path>
                </a:pathLst>
              </a:custGeom>
              <a:grpFill/>
              <a:ln w="3429" cap="flat">
                <a:solidFill>
                  <a:srgbClr val="FF0000"/>
                </a:solidFill>
                <a:prstDash val="solid"/>
                <a:miter/>
              </a:ln>
            </p:spPr>
            <p:txBody>
              <a:bodyPr rtlCol="0" anchor="ctr"/>
              <a:lstStyle/>
              <a:p>
                <a:endParaRPr lang="en-GB" dirty="0"/>
              </a:p>
            </p:txBody>
          </p:sp>
          <p:sp>
            <p:nvSpPr>
              <p:cNvPr id="8016" name="Freeform: Shape 8015">
                <a:extLst>
                  <a:ext uri="{FF2B5EF4-FFF2-40B4-BE49-F238E27FC236}">
                    <a16:creationId xmlns:a16="http://schemas.microsoft.com/office/drawing/2014/main" id="{1E679E46-00BF-9174-44D3-0A9EDE579140}"/>
                  </a:ext>
                </a:extLst>
              </p:cNvPr>
              <p:cNvSpPr/>
              <p:nvPr/>
            </p:nvSpPr>
            <p:spPr>
              <a:xfrm>
                <a:off x="1576235" y="242125"/>
                <a:ext cx="771182" cy="896683"/>
              </a:xfrm>
              <a:custGeom>
                <a:avLst/>
                <a:gdLst>
                  <a:gd name="connsiteX0" fmla="*/ 308610 w 771182"/>
                  <a:gd name="connsiteY0" fmla="*/ 763638 h 896683"/>
                  <a:gd name="connsiteX1" fmla="*/ 299695 w 771182"/>
                  <a:gd name="connsiteY1" fmla="*/ 761581 h 896683"/>
                  <a:gd name="connsiteX2" fmla="*/ 0 w 771182"/>
                  <a:gd name="connsiteY2" fmla="*/ 385763 h 896683"/>
                  <a:gd name="connsiteX3" fmla="*/ 385420 w 771182"/>
                  <a:gd name="connsiteY3" fmla="*/ 0 h 896683"/>
                  <a:gd name="connsiteX4" fmla="*/ 771182 w 771182"/>
                  <a:gd name="connsiteY4" fmla="*/ 385420 h 896683"/>
                  <a:gd name="connsiteX5" fmla="*/ 471830 w 771182"/>
                  <a:gd name="connsiteY5" fmla="*/ 761238 h 896683"/>
                  <a:gd name="connsiteX6" fmla="*/ 462915 w 771182"/>
                  <a:gd name="connsiteY6" fmla="*/ 763295 h 896683"/>
                  <a:gd name="connsiteX7" fmla="*/ 386105 w 771182"/>
                  <a:gd name="connsiteY7" fmla="*/ 896684 h 896683"/>
                  <a:gd name="connsiteX8" fmla="*/ 308610 w 771182"/>
                  <a:gd name="connsiteY8" fmla="*/ 763638 h 89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182" h="896683">
                    <a:moveTo>
                      <a:pt x="308610" y="763638"/>
                    </a:moveTo>
                    <a:lnTo>
                      <a:pt x="299695" y="761581"/>
                    </a:lnTo>
                    <a:cubicBezTo>
                      <a:pt x="123444" y="721462"/>
                      <a:pt x="0" y="566814"/>
                      <a:pt x="0" y="385763"/>
                    </a:cubicBezTo>
                    <a:cubicBezTo>
                      <a:pt x="0" y="173165"/>
                      <a:pt x="172822" y="0"/>
                      <a:pt x="385420" y="0"/>
                    </a:cubicBezTo>
                    <a:cubicBezTo>
                      <a:pt x="598018" y="0"/>
                      <a:pt x="771182" y="172822"/>
                      <a:pt x="771182" y="385420"/>
                    </a:cubicBezTo>
                    <a:cubicBezTo>
                      <a:pt x="771182" y="566471"/>
                      <a:pt x="648081" y="721119"/>
                      <a:pt x="471830" y="761238"/>
                    </a:cubicBezTo>
                    <a:lnTo>
                      <a:pt x="462915" y="763295"/>
                    </a:lnTo>
                    <a:lnTo>
                      <a:pt x="386105" y="896684"/>
                    </a:lnTo>
                    <a:lnTo>
                      <a:pt x="308610" y="763638"/>
                    </a:lnTo>
                    <a:close/>
                  </a:path>
                </a:pathLst>
              </a:custGeom>
              <a:grpFill/>
              <a:ln w="3429" cap="flat">
                <a:solidFill>
                  <a:srgbClr val="FF0000"/>
                </a:solidFill>
                <a:prstDash val="solid"/>
                <a:miter/>
              </a:ln>
            </p:spPr>
            <p:txBody>
              <a:bodyPr rtlCol="0" anchor="ctr"/>
              <a:lstStyle/>
              <a:p>
                <a:endParaRPr lang="en-GB" dirty="0"/>
              </a:p>
            </p:txBody>
          </p:sp>
        </p:grpSp>
      </p:grpSp>
      <p:pic>
        <p:nvPicPr>
          <p:cNvPr id="13" name="Picture 12">
            <a:extLst>
              <a:ext uri="{FF2B5EF4-FFF2-40B4-BE49-F238E27FC236}">
                <a16:creationId xmlns:a16="http://schemas.microsoft.com/office/drawing/2014/main" id="{FDD9A66B-D40A-4F0B-9DC5-5FD455B878D1}"/>
              </a:ext>
            </a:extLst>
          </p:cNvPr>
          <p:cNvPicPr>
            <a:picLocks noChangeAspect="1"/>
          </p:cNvPicPr>
          <p:nvPr/>
        </p:nvPicPr>
        <p:blipFill>
          <a:blip r:embed="rId4"/>
          <a:stretch>
            <a:fillRect/>
          </a:stretch>
        </p:blipFill>
        <p:spPr>
          <a:xfrm>
            <a:off x="7908976" y="4946749"/>
            <a:ext cx="2176561" cy="1181421"/>
          </a:xfrm>
          <a:prstGeom prst="rect">
            <a:avLst/>
          </a:prstGeom>
        </p:spPr>
      </p:pic>
      <p:grpSp>
        <p:nvGrpSpPr>
          <p:cNvPr id="20" name="Group 19">
            <a:extLst>
              <a:ext uri="{FF2B5EF4-FFF2-40B4-BE49-F238E27FC236}">
                <a16:creationId xmlns:a16="http://schemas.microsoft.com/office/drawing/2014/main" id="{CB5DDD0A-BD1C-41E5-89AC-33D281E5D6E5}"/>
              </a:ext>
            </a:extLst>
          </p:cNvPr>
          <p:cNvGrpSpPr/>
          <p:nvPr/>
        </p:nvGrpSpPr>
        <p:grpSpPr>
          <a:xfrm>
            <a:off x="737503" y="3924887"/>
            <a:ext cx="3520097" cy="2732556"/>
            <a:chOff x="737503" y="3924887"/>
            <a:chExt cx="3520097" cy="2732556"/>
          </a:xfrm>
        </p:grpSpPr>
        <p:pic>
          <p:nvPicPr>
            <p:cNvPr id="15" name="Picture 14">
              <a:extLst>
                <a:ext uri="{FF2B5EF4-FFF2-40B4-BE49-F238E27FC236}">
                  <a16:creationId xmlns:a16="http://schemas.microsoft.com/office/drawing/2014/main" id="{7F262847-77AD-4437-920B-6A01C93B6AC4}"/>
                </a:ext>
              </a:extLst>
            </p:cNvPr>
            <p:cNvPicPr>
              <a:picLocks noChangeAspect="1"/>
            </p:cNvPicPr>
            <p:nvPr/>
          </p:nvPicPr>
          <p:blipFill>
            <a:blip r:embed="rId5"/>
            <a:stretch>
              <a:fillRect/>
            </a:stretch>
          </p:blipFill>
          <p:spPr>
            <a:xfrm>
              <a:off x="737503" y="4659265"/>
              <a:ext cx="3199369" cy="983763"/>
            </a:xfrm>
            <a:prstGeom prst="rect">
              <a:avLst/>
            </a:prstGeom>
          </p:spPr>
        </p:pic>
        <p:grpSp>
          <p:nvGrpSpPr>
            <p:cNvPr id="8017" name="Graphic 20">
              <a:extLst>
                <a:ext uri="{FF2B5EF4-FFF2-40B4-BE49-F238E27FC236}">
                  <a16:creationId xmlns:a16="http://schemas.microsoft.com/office/drawing/2014/main" id="{C75A2B6B-13C3-0D3E-BB4B-B0E5C724373E}"/>
                </a:ext>
              </a:extLst>
            </p:cNvPr>
            <p:cNvGrpSpPr/>
            <p:nvPr/>
          </p:nvGrpSpPr>
          <p:grpSpPr>
            <a:xfrm>
              <a:off x="759655" y="3924887"/>
              <a:ext cx="3497945" cy="2732556"/>
              <a:chOff x="557993" y="1947674"/>
              <a:chExt cx="886911" cy="813909"/>
            </a:xfrm>
            <a:noFill/>
          </p:grpSpPr>
          <p:sp>
            <p:nvSpPr>
              <p:cNvPr id="8018" name="Freeform: Shape 8017">
                <a:extLst>
                  <a:ext uri="{FF2B5EF4-FFF2-40B4-BE49-F238E27FC236}">
                    <a16:creationId xmlns:a16="http://schemas.microsoft.com/office/drawing/2014/main" id="{151DB3FF-0052-B593-C5F5-60404DF962E4}"/>
                  </a:ext>
                </a:extLst>
              </p:cNvPr>
              <p:cNvSpPr/>
              <p:nvPr/>
            </p:nvSpPr>
            <p:spPr>
              <a:xfrm>
                <a:off x="557993" y="1947674"/>
                <a:ext cx="886911" cy="813909"/>
              </a:xfrm>
              <a:custGeom>
                <a:avLst/>
                <a:gdLst>
                  <a:gd name="connsiteX0" fmla="*/ 203512 w 886911"/>
                  <a:gd name="connsiteY0" fmla="*/ 54557 h 813909"/>
                  <a:gd name="connsiteX1" fmla="*/ 54693 w 886911"/>
                  <a:gd name="connsiteY1" fmla="*/ 610398 h 813909"/>
                  <a:gd name="connsiteX2" fmla="*/ 610534 w 886911"/>
                  <a:gd name="connsiteY2" fmla="*/ 759217 h 813909"/>
                  <a:gd name="connsiteX3" fmla="*/ 796043 w 886911"/>
                  <a:gd name="connsiteY3" fmla="*/ 287044 h 813909"/>
                  <a:gd name="connsiteX4" fmla="*/ 886911 w 886911"/>
                  <a:gd name="connsiteY4" fmla="*/ 129653 h 813909"/>
                  <a:gd name="connsiteX5" fmla="*/ 705174 w 886911"/>
                  <a:gd name="connsiteY5" fmla="*/ 129653 h 813909"/>
                  <a:gd name="connsiteX6" fmla="*/ 203512 w 886911"/>
                  <a:gd name="connsiteY6" fmla="*/ 54557 h 81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911" h="813909">
                    <a:moveTo>
                      <a:pt x="203512" y="54557"/>
                    </a:moveTo>
                    <a:cubicBezTo>
                      <a:pt x="8744" y="167029"/>
                      <a:pt x="-57778" y="415974"/>
                      <a:pt x="54693" y="610398"/>
                    </a:cubicBezTo>
                    <a:cubicBezTo>
                      <a:pt x="167164" y="805166"/>
                      <a:pt x="416110" y="871688"/>
                      <a:pt x="610534" y="759217"/>
                    </a:cubicBezTo>
                    <a:cubicBezTo>
                      <a:pt x="778212" y="662519"/>
                      <a:pt x="850564" y="464323"/>
                      <a:pt x="796043" y="287044"/>
                    </a:cubicBezTo>
                    <a:lnTo>
                      <a:pt x="886911" y="129653"/>
                    </a:lnTo>
                    <a:lnTo>
                      <a:pt x="705174" y="129653"/>
                    </a:lnTo>
                    <a:cubicBezTo>
                      <a:pt x="578644" y="-6136"/>
                      <a:pt x="370847" y="-42140"/>
                      <a:pt x="203512" y="54557"/>
                    </a:cubicBezTo>
                    <a:close/>
                  </a:path>
                </a:pathLst>
              </a:custGeom>
              <a:grpFill/>
              <a:ln w="3429" cap="flat">
                <a:solidFill>
                  <a:schemeClr val="accent1">
                    <a:lumMod val="75000"/>
                  </a:schemeClr>
                </a:solidFill>
                <a:prstDash val="solid"/>
                <a:miter/>
              </a:ln>
            </p:spPr>
            <p:txBody>
              <a:bodyPr rtlCol="0" anchor="ctr"/>
              <a:lstStyle/>
              <a:p>
                <a:endParaRPr lang="en-GB" dirty="0"/>
              </a:p>
            </p:txBody>
          </p:sp>
          <p:sp>
            <p:nvSpPr>
              <p:cNvPr id="8019" name="Freeform: Shape 8018">
                <a:extLst>
                  <a:ext uri="{FF2B5EF4-FFF2-40B4-BE49-F238E27FC236}">
                    <a16:creationId xmlns:a16="http://schemas.microsoft.com/office/drawing/2014/main" id="{86D2EE95-1302-C3D9-D498-EBE635356B0B}"/>
                  </a:ext>
                </a:extLst>
              </p:cNvPr>
              <p:cNvSpPr/>
              <p:nvPr/>
            </p:nvSpPr>
            <p:spPr>
              <a:xfrm>
                <a:off x="579569" y="1968920"/>
                <a:ext cx="827958" cy="771430"/>
              </a:xfrm>
              <a:custGeom>
                <a:avLst/>
                <a:gdLst>
                  <a:gd name="connsiteX0" fmla="*/ 751149 w 827958"/>
                  <a:gd name="connsiteY0" fmla="*/ 263397 h 771430"/>
                  <a:gd name="connsiteX1" fmla="*/ 753892 w 827958"/>
                  <a:gd name="connsiteY1" fmla="*/ 272313 h 771430"/>
                  <a:gd name="connsiteX2" fmla="*/ 578328 w 827958"/>
                  <a:gd name="connsiteY2" fmla="*/ 719797 h 771430"/>
                  <a:gd name="connsiteX3" fmla="*/ 51633 w 827958"/>
                  <a:gd name="connsiteY3" fmla="*/ 578865 h 771430"/>
                  <a:gd name="connsiteX4" fmla="*/ 192565 w 827958"/>
                  <a:gd name="connsiteY4" fmla="*/ 52171 h 771430"/>
                  <a:gd name="connsiteX5" fmla="*/ 667825 w 827958"/>
                  <a:gd name="connsiteY5" fmla="*/ 123494 h 771430"/>
                  <a:gd name="connsiteX6" fmla="*/ 673997 w 827958"/>
                  <a:gd name="connsiteY6" fmla="*/ 130352 h 771430"/>
                  <a:gd name="connsiteX7" fmla="*/ 827959 w 827958"/>
                  <a:gd name="connsiteY7" fmla="*/ 130352 h 771430"/>
                  <a:gd name="connsiteX8" fmla="*/ 751149 w 827958"/>
                  <a:gd name="connsiteY8" fmla="*/ 263397 h 77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958" h="771430">
                    <a:moveTo>
                      <a:pt x="751149" y="263397"/>
                    </a:moveTo>
                    <a:lnTo>
                      <a:pt x="753892" y="272313"/>
                    </a:lnTo>
                    <a:cubicBezTo>
                      <a:pt x="807385" y="445134"/>
                      <a:pt x="735033" y="628929"/>
                      <a:pt x="578328" y="719797"/>
                    </a:cubicBezTo>
                    <a:cubicBezTo>
                      <a:pt x="394190" y="826096"/>
                      <a:pt x="157932" y="763002"/>
                      <a:pt x="51633" y="578865"/>
                    </a:cubicBezTo>
                    <a:cubicBezTo>
                      <a:pt x="-54666" y="394728"/>
                      <a:pt x="8428" y="158470"/>
                      <a:pt x="192565" y="52171"/>
                    </a:cubicBezTo>
                    <a:cubicBezTo>
                      <a:pt x="349270" y="-38355"/>
                      <a:pt x="544723" y="-8865"/>
                      <a:pt x="667825" y="123494"/>
                    </a:cubicBezTo>
                    <a:lnTo>
                      <a:pt x="673997" y="130352"/>
                    </a:lnTo>
                    <a:lnTo>
                      <a:pt x="827959" y="130352"/>
                    </a:lnTo>
                    <a:lnTo>
                      <a:pt x="751149" y="263397"/>
                    </a:lnTo>
                    <a:close/>
                  </a:path>
                </a:pathLst>
              </a:custGeom>
              <a:grpFill/>
              <a:ln w="3429" cap="flat">
                <a:solidFill>
                  <a:schemeClr val="accent1">
                    <a:lumMod val="75000"/>
                  </a:schemeClr>
                </a:solidFill>
                <a:prstDash val="solid"/>
                <a:miter/>
              </a:ln>
            </p:spPr>
            <p:txBody>
              <a:bodyPr rtlCol="0" anchor="ctr"/>
              <a:lstStyle/>
              <a:p>
                <a:endParaRPr lang="en-GB" dirty="0"/>
              </a:p>
            </p:txBody>
          </p:sp>
        </p:grpSp>
        <p:sp>
          <p:nvSpPr>
            <p:cNvPr id="42" name="TextBox 41">
              <a:extLst>
                <a:ext uri="{FF2B5EF4-FFF2-40B4-BE49-F238E27FC236}">
                  <a16:creationId xmlns:a16="http://schemas.microsoft.com/office/drawing/2014/main" id="{AEB6F690-DDD6-4024-AD29-A8B997CFDA94}"/>
                </a:ext>
              </a:extLst>
            </p:cNvPr>
            <p:cNvSpPr txBox="1"/>
            <p:nvPr/>
          </p:nvSpPr>
          <p:spPr>
            <a:xfrm>
              <a:off x="1361877" y="4382952"/>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HEAVY AIRCRAFTS</a:t>
              </a:r>
            </a:p>
          </p:txBody>
        </p:sp>
      </p:grpSp>
      <p:sp>
        <p:nvSpPr>
          <p:cNvPr id="43" name="TextBox 42">
            <a:extLst>
              <a:ext uri="{FF2B5EF4-FFF2-40B4-BE49-F238E27FC236}">
                <a16:creationId xmlns:a16="http://schemas.microsoft.com/office/drawing/2014/main" id="{D4AF7322-0447-4720-B97A-3C3D122D182E}"/>
              </a:ext>
            </a:extLst>
          </p:cNvPr>
          <p:cNvSpPr txBox="1"/>
          <p:nvPr/>
        </p:nvSpPr>
        <p:spPr>
          <a:xfrm>
            <a:off x="7908976" y="4659265"/>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MILITARY AIRCRAFTS</a:t>
            </a:r>
          </a:p>
        </p:txBody>
      </p:sp>
      <p:sp>
        <p:nvSpPr>
          <p:cNvPr id="44" name="TextBox 43">
            <a:extLst>
              <a:ext uri="{FF2B5EF4-FFF2-40B4-BE49-F238E27FC236}">
                <a16:creationId xmlns:a16="http://schemas.microsoft.com/office/drawing/2014/main" id="{582BE426-ACFF-4FB9-AE19-92C291F233B1}"/>
              </a:ext>
            </a:extLst>
          </p:cNvPr>
          <p:cNvSpPr txBox="1"/>
          <p:nvPr/>
        </p:nvSpPr>
        <p:spPr>
          <a:xfrm>
            <a:off x="5724750" y="33216"/>
            <a:ext cx="267138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Trainer and Utility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45" name="TextBox 44">
            <a:extLst>
              <a:ext uri="{FF2B5EF4-FFF2-40B4-BE49-F238E27FC236}">
                <a16:creationId xmlns:a16="http://schemas.microsoft.com/office/drawing/2014/main" id="{487EA119-5BC2-4C27-BB86-DFFE04CB358C}"/>
              </a:ext>
            </a:extLst>
          </p:cNvPr>
          <p:cNvSpPr txBox="1"/>
          <p:nvPr/>
        </p:nvSpPr>
        <p:spPr>
          <a:xfrm>
            <a:off x="1643681" y="1575752"/>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Surveillance Aircrafts</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46" name="TextBox 45">
            <a:extLst>
              <a:ext uri="{FF2B5EF4-FFF2-40B4-BE49-F238E27FC236}">
                <a16:creationId xmlns:a16="http://schemas.microsoft.com/office/drawing/2014/main" id="{CCCEC545-DE60-471E-8691-42C3C36852C4}"/>
              </a:ext>
            </a:extLst>
          </p:cNvPr>
          <p:cNvSpPr txBox="1"/>
          <p:nvPr/>
        </p:nvSpPr>
        <p:spPr>
          <a:xfrm>
            <a:off x="1516525" y="776219"/>
            <a:ext cx="267138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Scientific Research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Experimental Aircrafts</a:t>
            </a:r>
          </a:p>
        </p:txBody>
      </p:sp>
      <p:sp>
        <p:nvSpPr>
          <p:cNvPr id="47" name="TextBox 46">
            <a:extLst>
              <a:ext uri="{FF2B5EF4-FFF2-40B4-BE49-F238E27FC236}">
                <a16:creationId xmlns:a16="http://schemas.microsoft.com/office/drawing/2014/main" id="{297A8E9A-6041-4242-AA11-C77F4AEB3227}"/>
              </a:ext>
            </a:extLst>
          </p:cNvPr>
          <p:cNvSpPr txBox="1"/>
          <p:nvPr/>
        </p:nvSpPr>
        <p:spPr>
          <a:xfrm>
            <a:off x="6550894" y="659196"/>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Fire Fighting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48" name="TextBox 47">
            <a:extLst>
              <a:ext uri="{FF2B5EF4-FFF2-40B4-BE49-F238E27FC236}">
                <a16:creationId xmlns:a16="http://schemas.microsoft.com/office/drawing/2014/main" id="{F3A9BE37-7C60-4B4F-B2A0-531C1EDD90F2}"/>
              </a:ext>
            </a:extLst>
          </p:cNvPr>
          <p:cNvSpPr txBox="1"/>
          <p:nvPr/>
        </p:nvSpPr>
        <p:spPr>
          <a:xfrm>
            <a:off x="6749790" y="1924885"/>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Search and Rescue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49" name="TextBox 48">
            <a:extLst>
              <a:ext uri="{FF2B5EF4-FFF2-40B4-BE49-F238E27FC236}">
                <a16:creationId xmlns:a16="http://schemas.microsoft.com/office/drawing/2014/main" id="{D0BFF8AF-AFC6-41B2-94C3-B0C556BE5C62}"/>
              </a:ext>
            </a:extLst>
          </p:cNvPr>
          <p:cNvSpPr txBox="1"/>
          <p:nvPr/>
        </p:nvSpPr>
        <p:spPr>
          <a:xfrm>
            <a:off x="-1340025" y="3635102"/>
            <a:ext cx="267138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Civil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Commercial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Aircrafts</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50" name="TextBox 49">
            <a:extLst>
              <a:ext uri="{FF2B5EF4-FFF2-40B4-BE49-F238E27FC236}">
                <a16:creationId xmlns:a16="http://schemas.microsoft.com/office/drawing/2014/main" id="{35DB5188-7CC6-400D-B0C4-60326AC7D957}"/>
              </a:ext>
            </a:extLst>
          </p:cNvPr>
          <p:cNvSpPr txBox="1"/>
          <p:nvPr/>
        </p:nvSpPr>
        <p:spPr>
          <a:xfrm>
            <a:off x="1652856" y="3586952"/>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Business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51" name="TextBox 50">
            <a:extLst>
              <a:ext uri="{FF2B5EF4-FFF2-40B4-BE49-F238E27FC236}">
                <a16:creationId xmlns:a16="http://schemas.microsoft.com/office/drawing/2014/main" id="{80638CAD-E39F-4E7E-A76B-17EA84F5FE6A}"/>
              </a:ext>
            </a:extLst>
          </p:cNvPr>
          <p:cNvSpPr txBox="1"/>
          <p:nvPr/>
        </p:nvSpPr>
        <p:spPr>
          <a:xfrm>
            <a:off x="2850313" y="5322356"/>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Cargo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52" name="TextBox 51">
            <a:extLst>
              <a:ext uri="{FF2B5EF4-FFF2-40B4-BE49-F238E27FC236}">
                <a16:creationId xmlns:a16="http://schemas.microsoft.com/office/drawing/2014/main" id="{F9B2E206-2109-458B-8A13-B98381521EBE}"/>
              </a:ext>
            </a:extLst>
          </p:cNvPr>
          <p:cNvSpPr txBox="1"/>
          <p:nvPr/>
        </p:nvSpPr>
        <p:spPr>
          <a:xfrm>
            <a:off x="-1549495" y="5997532"/>
            <a:ext cx="267138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Military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Transport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Aircrafts</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53" name="TextBox 52">
            <a:extLst>
              <a:ext uri="{FF2B5EF4-FFF2-40B4-BE49-F238E27FC236}">
                <a16:creationId xmlns:a16="http://schemas.microsoft.com/office/drawing/2014/main" id="{91825D7B-8EF4-45AB-BC5D-66291AFBD07A}"/>
              </a:ext>
            </a:extLst>
          </p:cNvPr>
          <p:cNvSpPr txBox="1"/>
          <p:nvPr/>
        </p:nvSpPr>
        <p:spPr>
          <a:xfrm>
            <a:off x="1951476" y="60077"/>
            <a:ext cx="2671387"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Air Racing and Aerial Advertisement Aircraft</a:t>
            </a:r>
            <a:endPar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endParaRPr>
          </a:p>
        </p:txBody>
      </p:sp>
      <p:sp>
        <p:nvSpPr>
          <p:cNvPr id="93" name="TextBox 92">
            <a:extLst>
              <a:ext uri="{FF2B5EF4-FFF2-40B4-BE49-F238E27FC236}">
                <a16:creationId xmlns:a16="http://schemas.microsoft.com/office/drawing/2014/main" id="{42A1A849-7C0B-4116-A676-4DB7688654C6}"/>
              </a:ext>
            </a:extLst>
          </p:cNvPr>
          <p:cNvSpPr txBox="1"/>
          <p:nvPr/>
        </p:nvSpPr>
        <p:spPr>
          <a:xfrm>
            <a:off x="6041151" y="1268547"/>
            <a:ext cx="2671387"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oppins" panose="00000500000000000000" pitchFamily="2" charset="0"/>
                <a:cs typeface="Poppins" panose="00000500000000000000" pitchFamily="2" charset="0"/>
              </a:rPr>
              <a:t>Air Ambulance </a:t>
            </a:r>
          </a:p>
        </p:txBody>
      </p:sp>
      <p:grpSp>
        <p:nvGrpSpPr>
          <p:cNvPr id="18" name="Group 17">
            <a:extLst>
              <a:ext uri="{FF2B5EF4-FFF2-40B4-BE49-F238E27FC236}">
                <a16:creationId xmlns:a16="http://schemas.microsoft.com/office/drawing/2014/main" id="{E93CA113-4662-4760-AF0F-B80542F84CD1}"/>
              </a:ext>
            </a:extLst>
          </p:cNvPr>
          <p:cNvGrpSpPr/>
          <p:nvPr/>
        </p:nvGrpSpPr>
        <p:grpSpPr>
          <a:xfrm>
            <a:off x="4390887" y="2647142"/>
            <a:ext cx="2695275" cy="2659470"/>
            <a:chOff x="4390887" y="2647142"/>
            <a:chExt cx="2695275" cy="2659470"/>
          </a:xfrm>
        </p:grpSpPr>
        <p:grpSp>
          <p:nvGrpSpPr>
            <p:cNvPr id="9" name="Group 8">
              <a:extLst>
                <a:ext uri="{FF2B5EF4-FFF2-40B4-BE49-F238E27FC236}">
                  <a16:creationId xmlns:a16="http://schemas.microsoft.com/office/drawing/2014/main" id="{BF4664F2-84E6-31C4-0661-DD14FCBD45F0}"/>
                </a:ext>
              </a:extLst>
            </p:cNvPr>
            <p:cNvGrpSpPr/>
            <p:nvPr/>
          </p:nvGrpSpPr>
          <p:grpSpPr>
            <a:xfrm>
              <a:off x="4390887" y="2647142"/>
              <a:ext cx="2695275" cy="2659470"/>
              <a:chOff x="5125778" y="3304262"/>
              <a:chExt cx="1939930" cy="2114191"/>
            </a:xfrm>
          </p:grpSpPr>
          <p:sp>
            <p:nvSpPr>
              <p:cNvPr id="7711" name="Freeform: Shape 7710">
                <a:extLst>
                  <a:ext uri="{FF2B5EF4-FFF2-40B4-BE49-F238E27FC236}">
                    <a16:creationId xmlns:a16="http://schemas.microsoft.com/office/drawing/2014/main" id="{EC5CDAA1-A758-076E-0B36-3C8CE51EAE80}"/>
                  </a:ext>
                </a:extLst>
              </p:cNvPr>
              <p:cNvSpPr/>
              <p:nvPr/>
            </p:nvSpPr>
            <p:spPr>
              <a:xfrm>
                <a:off x="6013882" y="3304262"/>
                <a:ext cx="148727" cy="148728"/>
              </a:xfrm>
              <a:custGeom>
                <a:avLst/>
                <a:gdLst>
                  <a:gd name="connsiteX0" fmla="*/ 74601 w 74792"/>
                  <a:gd name="connsiteY0" fmla="*/ 33453 h 74792"/>
                  <a:gd name="connsiteX1" fmla="*/ 41340 w 74792"/>
                  <a:gd name="connsiteY1" fmla="*/ 74601 h 74792"/>
                  <a:gd name="connsiteX2" fmla="*/ 192 w 74792"/>
                  <a:gd name="connsiteY2" fmla="*/ 41340 h 74792"/>
                  <a:gd name="connsiteX3" fmla="*/ 33453 w 74792"/>
                  <a:gd name="connsiteY3" fmla="*/ 192 h 74792"/>
                  <a:gd name="connsiteX4" fmla="*/ 74601 w 74792"/>
                  <a:gd name="connsiteY4" fmla="*/ 33453 h 74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792" h="74792">
                    <a:moveTo>
                      <a:pt x="74601" y="33453"/>
                    </a:moveTo>
                    <a:cubicBezTo>
                      <a:pt x="76658" y="54027"/>
                      <a:pt x="61914" y="72543"/>
                      <a:pt x="41340" y="74601"/>
                    </a:cubicBezTo>
                    <a:cubicBezTo>
                      <a:pt x="20766" y="76658"/>
                      <a:pt x="2249" y="61914"/>
                      <a:pt x="192" y="41340"/>
                    </a:cubicBezTo>
                    <a:cubicBezTo>
                      <a:pt x="-1866" y="20766"/>
                      <a:pt x="12879" y="2249"/>
                      <a:pt x="33453" y="192"/>
                    </a:cubicBezTo>
                    <a:cubicBezTo>
                      <a:pt x="54027" y="-1866"/>
                      <a:pt x="72543" y="12879"/>
                      <a:pt x="74601" y="33453"/>
                    </a:cubicBezTo>
                    <a:close/>
                  </a:path>
                </a:pathLst>
              </a:custGeom>
              <a:solidFill>
                <a:srgbClr val="FFFFFF"/>
              </a:solidFill>
              <a:ln w="3429" cap="flat">
                <a:noFill/>
                <a:prstDash val="solid"/>
                <a:miter/>
              </a:ln>
            </p:spPr>
            <p:txBody>
              <a:bodyPr rtlCol="0" anchor="ctr"/>
              <a:lstStyle/>
              <a:p>
                <a:endParaRPr lang="en-GB" dirty="0"/>
              </a:p>
            </p:txBody>
          </p:sp>
          <p:sp>
            <p:nvSpPr>
              <p:cNvPr id="7875" name="Freeform: Shape 7874">
                <a:extLst>
                  <a:ext uri="{FF2B5EF4-FFF2-40B4-BE49-F238E27FC236}">
                    <a16:creationId xmlns:a16="http://schemas.microsoft.com/office/drawing/2014/main" id="{CDDF0EF6-BC10-CC6E-8396-73FFC28939A0}"/>
                  </a:ext>
                </a:extLst>
              </p:cNvPr>
              <p:cNvSpPr/>
              <p:nvPr/>
            </p:nvSpPr>
            <p:spPr>
              <a:xfrm>
                <a:off x="6045609" y="3336620"/>
                <a:ext cx="84641" cy="84694"/>
              </a:xfrm>
              <a:custGeom>
                <a:avLst/>
                <a:gdLst>
                  <a:gd name="connsiteX0" fmla="*/ 10 w 42564"/>
                  <a:gd name="connsiteY0" fmla="*/ 20267 h 42591"/>
                  <a:gd name="connsiteX1" fmla="*/ 22298 w 42564"/>
                  <a:gd name="connsiteY1" fmla="*/ 36 h 42591"/>
                  <a:gd name="connsiteX2" fmla="*/ 42529 w 42564"/>
                  <a:gd name="connsiteY2" fmla="*/ 22324 h 42591"/>
                  <a:gd name="connsiteX3" fmla="*/ 20241 w 42564"/>
                  <a:gd name="connsiteY3" fmla="*/ 42555 h 42591"/>
                  <a:gd name="connsiteX4" fmla="*/ 10 w 42564"/>
                  <a:gd name="connsiteY4" fmla="*/ 20267 h 42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64" h="42591">
                    <a:moveTo>
                      <a:pt x="10" y="20267"/>
                    </a:moveTo>
                    <a:cubicBezTo>
                      <a:pt x="695" y="8608"/>
                      <a:pt x="10639" y="-650"/>
                      <a:pt x="22298" y="36"/>
                    </a:cubicBezTo>
                    <a:cubicBezTo>
                      <a:pt x="33957" y="722"/>
                      <a:pt x="43215" y="10666"/>
                      <a:pt x="42529" y="22324"/>
                    </a:cubicBezTo>
                    <a:cubicBezTo>
                      <a:pt x="41843" y="33983"/>
                      <a:pt x="31899" y="43241"/>
                      <a:pt x="20241" y="42555"/>
                    </a:cubicBezTo>
                    <a:cubicBezTo>
                      <a:pt x="8582" y="41870"/>
                      <a:pt x="-333" y="31925"/>
                      <a:pt x="10" y="20267"/>
                    </a:cubicBezTo>
                    <a:close/>
                  </a:path>
                </a:pathLst>
              </a:custGeom>
              <a:solidFill>
                <a:srgbClr val="FFD000"/>
              </a:solidFill>
              <a:ln w="3429" cap="flat">
                <a:noFill/>
                <a:prstDash val="solid"/>
                <a:miter/>
              </a:ln>
            </p:spPr>
            <p:txBody>
              <a:bodyPr rtlCol="0" anchor="ctr"/>
              <a:lstStyle/>
              <a:p>
                <a:endParaRPr lang="en-GB" dirty="0"/>
              </a:p>
            </p:txBody>
          </p:sp>
          <p:grpSp>
            <p:nvGrpSpPr>
              <p:cNvPr id="7876" name="Graphic 20">
                <a:extLst>
                  <a:ext uri="{FF2B5EF4-FFF2-40B4-BE49-F238E27FC236}">
                    <a16:creationId xmlns:a16="http://schemas.microsoft.com/office/drawing/2014/main" id="{C382D763-5710-D333-80C1-7602EB21622E}"/>
                  </a:ext>
                </a:extLst>
              </p:cNvPr>
              <p:cNvGrpSpPr/>
              <p:nvPr/>
            </p:nvGrpSpPr>
            <p:grpSpPr>
              <a:xfrm>
                <a:off x="5125778" y="3481744"/>
                <a:ext cx="1939930" cy="1936709"/>
                <a:chOff x="1474050" y="1292334"/>
                <a:chExt cx="975550" cy="973930"/>
              </a:xfrm>
            </p:grpSpPr>
            <p:sp>
              <p:nvSpPr>
                <p:cNvPr id="7877" name="Freeform: Shape 7876">
                  <a:extLst>
                    <a:ext uri="{FF2B5EF4-FFF2-40B4-BE49-F238E27FC236}">
                      <a16:creationId xmlns:a16="http://schemas.microsoft.com/office/drawing/2014/main" id="{22C1B0B4-0E3F-A14C-9E50-E6321FD70B11}"/>
                    </a:ext>
                  </a:extLst>
                </p:cNvPr>
                <p:cNvSpPr/>
                <p:nvPr/>
              </p:nvSpPr>
              <p:spPr>
                <a:xfrm>
                  <a:off x="1560440" y="2033215"/>
                  <a:ext cx="802962" cy="233048"/>
                </a:xfrm>
                <a:custGeom>
                  <a:avLst/>
                  <a:gdLst>
                    <a:gd name="connsiteX0" fmla="*/ 34311 w 802962"/>
                    <a:gd name="connsiteY0" fmla="*/ 8107 h 233048"/>
                    <a:gd name="connsiteX1" fmla="*/ 9279 w 802962"/>
                    <a:gd name="connsiteY1" fmla="*/ 2620 h 233048"/>
                    <a:gd name="connsiteX2" fmla="*/ 8251 w 802962"/>
                    <a:gd name="connsiteY2" fmla="*/ 3306 h 233048"/>
                    <a:gd name="connsiteX3" fmla="*/ 3107 w 802962"/>
                    <a:gd name="connsiteY3" fmla="*/ 26623 h 233048"/>
                    <a:gd name="connsiteX4" fmla="*/ 401557 w 802962"/>
                    <a:gd name="connsiteY4" fmla="*/ 233049 h 233048"/>
                    <a:gd name="connsiteX5" fmla="*/ 800007 w 802962"/>
                    <a:gd name="connsiteY5" fmla="*/ 26623 h 233048"/>
                    <a:gd name="connsiteX6" fmla="*/ 794863 w 802962"/>
                    <a:gd name="connsiteY6" fmla="*/ 3306 h 233048"/>
                    <a:gd name="connsiteX7" fmla="*/ 793834 w 802962"/>
                    <a:gd name="connsiteY7" fmla="*/ 2620 h 233048"/>
                    <a:gd name="connsiteX8" fmla="*/ 768803 w 802962"/>
                    <a:gd name="connsiteY8" fmla="*/ 8107 h 233048"/>
                    <a:gd name="connsiteX9" fmla="*/ 401557 w 802962"/>
                    <a:gd name="connsiteY9" fmla="*/ 197044 h 233048"/>
                    <a:gd name="connsiteX10" fmla="*/ 34311 w 802962"/>
                    <a:gd name="connsiteY10" fmla="*/ 8107 h 2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2962" h="233048">
                      <a:moveTo>
                        <a:pt x="34311" y="8107"/>
                      </a:moveTo>
                      <a:cubicBezTo>
                        <a:pt x="28825" y="220"/>
                        <a:pt x="17509" y="-2523"/>
                        <a:pt x="9279" y="2620"/>
                      </a:cubicBezTo>
                      <a:lnTo>
                        <a:pt x="8251" y="3306"/>
                      </a:lnTo>
                      <a:cubicBezTo>
                        <a:pt x="21" y="8107"/>
                        <a:pt x="-2722" y="18736"/>
                        <a:pt x="3107" y="26623"/>
                      </a:cubicBezTo>
                      <a:cubicBezTo>
                        <a:pt x="91575" y="151439"/>
                        <a:pt x="236965" y="233049"/>
                        <a:pt x="401557" y="233049"/>
                      </a:cubicBezTo>
                      <a:cubicBezTo>
                        <a:pt x="566149" y="233049"/>
                        <a:pt x="711538" y="151439"/>
                        <a:pt x="800007" y="26623"/>
                      </a:cubicBezTo>
                      <a:cubicBezTo>
                        <a:pt x="805493" y="18736"/>
                        <a:pt x="803093" y="8449"/>
                        <a:pt x="794863" y="3306"/>
                      </a:cubicBezTo>
                      <a:lnTo>
                        <a:pt x="793834" y="2620"/>
                      </a:lnTo>
                      <a:cubicBezTo>
                        <a:pt x="785605" y="-2180"/>
                        <a:pt x="774289" y="563"/>
                        <a:pt x="768803" y="8107"/>
                      </a:cubicBezTo>
                      <a:cubicBezTo>
                        <a:pt x="686850" y="122292"/>
                        <a:pt x="553119" y="197044"/>
                        <a:pt x="401557" y="197044"/>
                      </a:cubicBezTo>
                      <a:cubicBezTo>
                        <a:pt x="249995" y="196702"/>
                        <a:pt x="116264" y="122292"/>
                        <a:pt x="34311" y="8107"/>
                      </a:cubicBezTo>
                      <a:close/>
                    </a:path>
                  </a:pathLst>
                </a:custGeom>
                <a:solidFill>
                  <a:srgbClr val="77DA00"/>
                </a:solidFill>
                <a:ln w="3429" cap="flat">
                  <a:noFill/>
                  <a:prstDash val="solid"/>
                  <a:miter/>
                </a:ln>
              </p:spPr>
              <p:txBody>
                <a:bodyPr rtlCol="0" anchor="ctr"/>
                <a:lstStyle/>
                <a:p>
                  <a:endParaRPr lang="en-GB" dirty="0"/>
                </a:p>
              </p:txBody>
            </p:sp>
            <p:sp>
              <p:nvSpPr>
                <p:cNvPr id="7878" name="Freeform: Shape 7877">
                  <a:extLst>
                    <a:ext uri="{FF2B5EF4-FFF2-40B4-BE49-F238E27FC236}">
                      <a16:creationId xmlns:a16="http://schemas.microsoft.com/office/drawing/2014/main" id="{67E3F92B-766B-B8DF-9E5F-0062EA85D9CD}"/>
                    </a:ext>
                  </a:extLst>
                </p:cNvPr>
                <p:cNvSpPr/>
                <p:nvPr/>
              </p:nvSpPr>
              <p:spPr>
                <a:xfrm>
                  <a:off x="1988743" y="1292334"/>
                  <a:ext cx="460857" cy="699131"/>
                </a:xfrm>
                <a:custGeom>
                  <a:avLst/>
                  <a:gdLst>
                    <a:gd name="connsiteX0" fmla="*/ 0 w 460857"/>
                    <a:gd name="connsiteY0" fmla="*/ 16210 h 699131"/>
                    <a:gd name="connsiteX1" fmla="*/ 0 w 460857"/>
                    <a:gd name="connsiteY1" fmla="*/ 17925 h 699131"/>
                    <a:gd name="connsiteX2" fmla="*/ 17488 w 460857"/>
                    <a:gd name="connsiteY2" fmla="*/ 36784 h 699131"/>
                    <a:gd name="connsiteX3" fmla="*/ 424853 w 460857"/>
                    <a:gd name="connsiteY3" fmla="*/ 485983 h 699131"/>
                    <a:gd name="connsiteX4" fmla="*/ 384734 w 460857"/>
                    <a:gd name="connsiteY4" fmla="*/ 671835 h 699131"/>
                    <a:gd name="connsiteX5" fmla="*/ 392277 w 460857"/>
                    <a:gd name="connsiteY5" fmla="*/ 696181 h 699131"/>
                    <a:gd name="connsiteX6" fmla="*/ 393306 w 460857"/>
                    <a:gd name="connsiteY6" fmla="*/ 696867 h 699131"/>
                    <a:gd name="connsiteX7" fmla="*/ 415938 w 460857"/>
                    <a:gd name="connsiteY7" fmla="*/ 690009 h 699131"/>
                    <a:gd name="connsiteX8" fmla="*/ 460857 w 460857"/>
                    <a:gd name="connsiteY8" fmla="*/ 485640 h 699131"/>
                    <a:gd name="connsiteX9" fmla="*/ 17488 w 460857"/>
                    <a:gd name="connsiteY9" fmla="*/ 94 h 699131"/>
                    <a:gd name="connsiteX10" fmla="*/ 0 w 460857"/>
                    <a:gd name="connsiteY10" fmla="*/ 16210 h 69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857" h="699131">
                      <a:moveTo>
                        <a:pt x="0" y="16210"/>
                      </a:moveTo>
                      <a:lnTo>
                        <a:pt x="0" y="17925"/>
                      </a:lnTo>
                      <a:cubicBezTo>
                        <a:pt x="0" y="27526"/>
                        <a:pt x="7887" y="35756"/>
                        <a:pt x="17488" y="36784"/>
                      </a:cubicBezTo>
                      <a:cubicBezTo>
                        <a:pt x="246202" y="59073"/>
                        <a:pt x="424853" y="251783"/>
                        <a:pt x="424853" y="485983"/>
                      </a:cubicBezTo>
                      <a:cubicBezTo>
                        <a:pt x="424853" y="552163"/>
                        <a:pt x="410451" y="615257"/>
                        <a:pt x="384734" y="671835"/>
                      </a:cubicBezTo>
                      <a:cubicBezTo>
                        <a:pt x="380619" y="680751"/>
                        <a:pt x="384048" y="691380"/>
                        <a:pt x="392277" y="696181"/>
                      </a:cubicBezTo>
                      <a:lnTo>
                        <a:pt x="393306" y="696867"/>
                      </a:lnTo>
                      <a:cubicBezTo>
                        <a:pt x="401536" y="701667"/>
                        <a:pt x="412166" y="698581"/>
                        <a:pt x="415938" y="690009"/>
                      </a:cubicBezTo>
                      <a:cubicBezTo>
                        <a:pt x="444741" y="627944"/>
                        <a:pt x="460857" y="558678"/>
                        <a:pt x="460857" y="485640"/>
                      </a:cubicBezTo>
                      <a:cubicBezTo>
                        <a:pt x="460857" y="231209"/>
                        <a:pt x="266090" y="22383"/>
                        <a:pt x="17488" y="94"/>
                      </a:cubicBezTo>
                      <a:cubicBezTo>
                        <a:pt x="7887" y="-935"/>
                        <a:pt x="0" y="6609"/>
                        <a:pt x="0" y="16210"/>
                      </a:cubicBezTo>
                      <a:close/>
                    </a:path>
                  </a:pathLst>
                </a:custGeom>
                <a:solidFill>
                  <a:srgbClr val="FFD000"/>
                </a:solidFill>
                <a:ln w="3429" cap="flat">
                  <a:noFill/>
                  <a:prstDash val="solid"/>
                  <a:miter/>
                </a:ln>
              </p:spPr>
              <p:txBody>
                <a:bodyPr rtlCol="0" anchor="ctr"/>
                <a:lstStyle/>
                <a:p>
                  <a:endParaRPr lang="en-GB" dirty="0"/>
                </a:p>
              </p:txBody>
            </p:sp>
            <p:sp>
              <p:nvSpPr>
                <p:cNvPr id="7879" name="Freeform: Shape 7878">
                  <a:extLst>
                    <a:ext uri="{FF2B5EF4-FFF2-40B4-BE49-F238E27FC236}">
                      <a16:creationId xmlns:a16="http://schemas.microsoft.com/office/drawing/2014/main" id="{25BAC3C5-19D1-B92C-C272-12D7B16BA8F7}"/>
                    </a:ext>
                  </a:extLst>
                </p:cNvPr>
                <p:cNvSpPr/>
                <p:nvPr/>
              </p:nvSpPr>
              <p:spPr>
                <a:xfrm>
                  <a:off x="1474050" y="1292334"/>
                  <a:ext cx="461200" cy="699204"/>
                </a:xfrm>
                <a:custGeom>
                  <a:avLst/>
                  <a:gdLst>
                    <a:gd name="connsiteX0" fmla="*/ 443713 w 461200"/>
                    <a:gd name="connsiteY0" fmla="*/ 36784 h 699204"/>
                    <a:gd name="connsiteX1" fmla="*/ 461201 w 461200"/>
                    <a:gd name="connsiteY1" fmla="*/ 17925 h 699204"/>
                    <a:gd name="connsiteX2" fmla="*/ 461201 w 461200"/>
                    <a:gd name="connsiteY2" fmla="*/ 16210 h 699204"/>
                    <a:gd name="connsiteX3" fmla="*/ 443713 w 461200"/>
                    <a:gd name="connsiteY3" fmla="*/ 94 h 699204"/>
                    <a:gd name="connsiteX4" fmla="*/ 0 w 461200"/>
                    <a:gd name="connsiteY4" fmla="*/ 485640 h 699204"/>
                    <a:gd name="connsiteX5" fmla="*/ 44920 w 461200"/>
                    <a:gd name="connsiteY5" fmla="*/ 690009 h 699204"/>
                    <a:gd name="connsiteX6" fmla="*/ 67551 w 461200"/>
                    <a:gd name="connsiteY6" fmla="*/ 696867 h 699204"/>
                    <a:gd name="connsiteX7" fmla="*/ 68580 w 461200"/>
                    <a:gd name="connsiteY7" fmla="*/ 696181 h 699204"/>
                    <a:gd name="connsiteX8" fmla="*/ 76124 w 461200"/>
                    <a:gd name="connsiteY8" fmla="*/ 671835 h 699204"/>
                    <a:gd name="connsiteX9" fmla="*/ 36005 w 461200"/>
                    <a:gd name="connsiteY9" fmla="*/ 485983 h 699204"/>
                    <a:gd name="connsiteX10" fmla="*/ 443713 w 461200"/>
                    <a:gd name="connsiteY10" fmla="*/ 36784 h 69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1200" h="699204">
                      <a:moveTo>
                        <a:pt x="443713" y="36784"/>
                      </a:moveTo>
                      <a:cubicBezTo>
                        <a:pt x="453314" y="35756"/>
                        <a:pt x="461201" y="27526"/>
                        <a:pt x="461201" y="17925"/>
                      </a:cubicBezTo>
                      <a:lnTo>
                        <a:pt x="461201" y="16210"/>
                      </a:lnTo>
                      <a:cubicBezTo>
                        <a:pt x="461201" y="6609"/>
                        <a:pt x="453314" y="-935"/>
                        <a:pt x="443713" y="94"/>
                      </a:cubicBezTo>
                      <a:cubicBezTo>
                        <a:pt x="195110" y="22383"/>
                        <a:pt x="0" y="231209"/>
                        <a:pt x="0" y="485640"/>
                      </a:cubicBezTo>
                      <a:cubicBezTo>
                        <a:pt x="0" y="558678"/>
                        <a:pt x="16116" y="627944"/>
                        <a:pt x="44920" y="690009"/>
                      </a:cubicBezTo>
                      <a:cubicBezTo>
                        <a:pt x="49035" y="698924"/>
                        <a:pt x="59322" y="701667"/>
                        <a:pt x="67551" y="696867"/>
                      </a:cubicBezTo>
                      <a:lnTo>
                        <a:pt x="68580" y="696181"/>
                      </a:lnTo>
                      <a:cubicBezTo>
                        <a:pt x="76810" y="691380"/>
                        <a:pt x="80239" y="680408"/>
                        <a:pt x="76124" y="671835"/>
                      </a:cubicBezTo>
                      <a:cubicBezTo>
                        <a:pt x="50406" y="615257"/>
                        <a:pt x="36005" y="552163"/>
                        <a:pt x="36005" y="485983"/>
                      </a:cubicBezTo>
                      <a:cubicBezTo>
                        <a:pt x="36347" y="251783"/>
                        <a:pt x="214998" y="59073"/>
                        <a:pt x="443713" y="36784"/>
                      </a:cubicBezTo>
                      <a:close/>
                    </a:path>
                  </a:pathLst>
                </a:custGeom>
                <a:solidFill>
                  <a:srgbClr val="FE0214"/>
                </a:solidFill>
                <a:ln w="3429" cap="flat">
                  <a:noFill/>
                  <a:prstDash val="solid"/>
                  <a:miter/>
                </a:ln>
              </p:spPr>
              <p:txBody>
                <a:bodyPr rtlCol="0" anchor="ctr"/>
                <a:lstStyle/>
                <a:p>
                  <a:endParaRPr lang="en-GB" dirty="0"/>
                </a:p>
              </p:txBody>
            </p:sp>
          </p:grpSp>
          <p:grpSp>
            <p:nvGrpSpPr>
              <p:cNvPr id="8083" name="Graphic 20">
                <a:extLst>
                  <a:ext uri="{FF2B5EF4-FFF2-40B4-BE49-F238E27FC236}">
                    <a16:creationId xmlns:a16="http://schemas.microsoft.com/office/drawing/2014/main" id="{6DE8DE65-5190-EDD4-3A33-1AF2DBF35CEA}"/>
                  </a:ext>
                </a:extLst>
              </p:cNvPr>
              <p:cNvGrpSpPr/>
              <p:nvPr/>
            </p:nvGrpSpPr>
            <p:grpSpPr>
              <a:xfrm>
                <a:off x="5282609" y="3636034"/>
                <a:ext cx="1627632" cy="1626950"/>
                <a:chOff x="1552917" y="1369923"/>
                <a:chExt cx="818502" cy="818159"/>
              </a:xfrm>
            </p:grpSpPr>
            <p:sp>
              <p:nvSpPr>
                <p:cNvPr id="8084" name="Freeform: Shape 8083">
                  <a:extLst>
                    <a:ext uri="{FF2B5EF4-FFF2-40B4-BE49-F238E27FC236}">
                      <a16:creationId xmlns:a16="http://schemas.microsoft.com/office/drawing/2014/main" id="{CD9BED33-A1DC-4568-FAAD-6DCA523B516B}"/>
                    </a:ext>
                  </a:extLst>
                </p:cNvPr>
                <p:cNvSpPr/>
                <p:nvPr/>
              </p:nvSpPr>
              <p:spPr>
                <a:xfrm>
                  <a:off x="1669161" y="1486167"/>
                  <a:ext cx="702259" cy="701916"/>
                </a:xfrm>
                <a:custGeom>
                  <a:avLst/>
                  <a:gdLst>
                    <a:gd name="connsiteX0" fmla="*/ 578472 w 702259"/>
                    <a:gd name="connsiteY0" fmla="*/ 0 h 701916"/>
                    <a:gd name="connsiteX1" fmla="*/ 694715 w 702259"/>
                    <a:gd name="connsiteY1" fmla="*/ 285636 h 701916"/>
                    <a:gd name="connsiteX2" fmla="*/ 285636 w 702259"/>
                    <a:gd name="connsiteY2" fmla="*/ 694715 h 701916"/>
                    <a:gd name="connsiteX3" fmla="*/ 0 w 702259"/>
                    <a:gd name="connsiteY3" fmla="*/ 578129 h 701916"/>
                    <a:gd name="connsiteX4" fmla="*/ 292837 w 702259"/>
                    <a:gd name="connsiteY4" fmla="*/ 701916 h 701916"/>
                    <a:gd name="connsiteX5" fmla="*/ 702259 w 702259"/>
                    <a:gd name="connsiteY5" fmla="*/ 292837 h 701916"/>
                    <a:gd name="connsiteX6" fmla="*/ 578472 w 702259"/>
                    <a:gd name="connsiteY6" fmla="*/ 0 h 70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259" h="701916">
                      <a:moveTo>
                        <a:pt x="578472" y="0"/>
                      </a:moveTo>
                      <a:cubicBezTo>
                        <a:pt x="650481" y="73724"/>
                        <a:pt x="694715" y="174536"/>
                        <a:pt x="694715" y="285636"/>
                      </a:cubicBezTo>
                      <a:cubicBezTo>
                        <a:pt x="694715" y="511607"/>
                        <a:pt x="511607" y="694715"/>
                        <a:pt x="285636" y="694715"/>
                      </a:cubicBezTo>
                      <a:cubicBezTo>
                        <a:pt x="174536" y="694715"/>
                        <a:pt x="73724" y="650138"/>
                        <a:pt x="0" y="578129"/>
                      </a:cubicBezTo>
                      <a:cubicBezTo>
                        <a:pt x="74409" y="654253"/>
                        <a:pt x="177965" y="701916"/>
                        <a:pt x="292837" y="701916"/>
                      </a:cubicBezTo>
                      <a:cubicBezTo>
                        <a:pt x="518808" y="701916"/>
                        <a:pt x="702259" y="518808"/>
                        <a:pt x="702259" y="292837"/>
                      </a:cubicBezTo>
                      <a:cubicBezTo>
                        <a:pt x="701916" y="177965"/>
                        <a:pt x="654596" y="74409"/>
                        <a:pt x="578472" y="0"/>
                      </a:cubicBezTo>
                      <a:close/>
                    </a:path>
                  </a:pathLst>
                </a:custGeom>
                <a:solidFill>
                  <a:srgbClr val="B3B3B3"/>
                </a:solidFill>
                <a:ln w="3429" cap="flat">
                  <a:noFill/>
                  <a:prstDash val="solid"/>
                  <a:miter/>
                </a:ln>
              </p:spPr>
              <p:txBody>
                <a:bodyPr rtlCol="0" anchor="ctr"/>
                <a:lstStyle/>
                <a:p>
                  <a:endParaRPr lang="en-GB" dirty="0"/>
                </a:p>
              </p:txBody>
            </p:sp>
            <p:sp>
              <p:nvSpPr>
                <p:cNvPr id="8085" name="Freeform: Shape 8084">
                  <a:extLst>
                    <a:ext uri="{FF2B5EF4-FFF2-40B4-BE49-F238E27FC236}">
                      <a16:creationId xmlns:a16="http://schemas.microsoft.com/office/drawing/2014/main" id="{2886C40D-C5E9-1B7B-6E38-FFF41DB3FC67}"/>
                    </a:ext>
                  </a:extLst>
                </p:cNvPr>
                <p:cNvSpPr/>
                <p:nvPr/>
              </p:nvSpPr>
              <p:spPr>
                <a:xfrm>
                  <a:off x="1552917" y="1369923"/>
                  <a:ext cx="813358" cy="811301"/>
                </a:xfrm>
                <a:custGeom>
                  <a:avLst/>
                  <a:gdLst>
                    <a:gd name="connsiteX0" fmla="*/ 116243 w 813358"/>
                    <a:gd name="connsiteY0" fmla="*/ 694715 h 811301"/>
                    <a:gd name="connsiteX1" fmla="*/ 401879 w 813358"/>
                    <a:gd name="connsiteY1" fmla="*/ 811301 h 811301"/>
                    <a:gd name="connsiteX2" fmla="*/ 810958 w 813358"/>
                    <a:gd name="connsiteY2" fmla="*/ 402222 h 811301"/>
                    <a:gd name="connsiteX3" fmla="*/ 694715 w 813358"/>
                    <a:gd name="connsiteY3" fmla="*/ 116586 h 811301"/>
                    <a:gd name="connsiteX4" fmla="*/ 813359 w 813358"/>
                    <a:gd name="connsiteY4" fmla="*/ 345300 h 811301"/>
                    <a:gd name="connsiteX5" fmla="*/ 409080 w 813358"/>
                    <a:gd name="connsiteY5" fmla="*/ 0 h 811301"/>
                    <a:gd name="connsiteX6" fmla="*/ 0 w 813358"/>
                    <a:gd name="connsiteY6" fmla="*/ 409423 h 811301"/>
                    <a:gd name="connsiteX7" fmla="*/ 325069 w 813358"/>
                    <a:gd name="connsiteY7" fmla="*/ 809930 h 811301"/>
                    <a:gd name="connsiteX8" fmla="*/ 116243 w 813358"/>
                    <a:gd name="connsiteY8" fmla="*/ 694715 h 81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358" h="811301">
                      <a:moveTo>
                        <a:pt x="116243" y="694715"/>
                      </a:moveTo>
                      <a:cubicBezTo>
                        <a:pt x="189967" y="766724"/>
                        <a:pt x="290779" y="811301"/>
                        <a:pt x="401879" y="811301"/>
                      </a:cubicBezTo>
                      <a:cubicBezTo>
                        <a:pt x="627850" y="811301"/>
                        <a:pt x="810958" y="628193"/>
                        <a:pt x="810958" y="402222"/>
                      </a:cubicBezTo>
                      <a:cubicBezTo>
                        <a:pt x="810958" y="291122"/>
                        <a:pt x="766381" y="190309"/>
                        <a:pt x="694715" y="116586"/>
                      </a:cubicBezTo>
                      <a:cubicBezTo>
                        <a:pt x="756437" y="176936"/>
                        <a:pt x="799300" y="256489"/>
                        <a:pt x="813359" y="345300"/>
                      </a:cubicBezTo>
                      <a:cubicBezTo>
                        <a:pt x="782498" y="149504"/>
                        <a:pt x="613448" y="0"/>
                        <a:pt x="409080" y="0"/>
                      </a:cubicBezTo>
                      <a:cubicBezTo>
                        <a:pt x="183109" y="0"/>
                        <a:pt x="0" y="183109"/>
                        <a:pt x="0" y="409423"/>
                      </a:cubicBezTo>
                      <a:cubicBezTo>
                        <a:pt x="0" y="606590"/>
                        <a:pt x="139560" y="771182"/>
                        <a:pt x="325069" y="809930"/>
                      </a:cubicBezTo>
                      <a:cubicBezTo>
                        <a:pt x="243802" y="792785"/>
                        <a:pt x="171793" y="751980"/>
                        <a:pt x="116243" y="694715"/>
                      </a:cubicBezTo>
                      <a:close/>
                    </a:path>
                  </a:pathLst>
                </a:custGeom>
                <a:gradFill>
                  <a:gsLst>
                    <a:gs pos="0">
                      <a:srgbClr val="F0F2F4"/>
                    </a:gs>
                    <a:gs pos="50000">
                      <a:srgbClr val="ECF1F2"/>
                    </a:gs>
                    <a:gs pos="100000">
                      <a:srgbClr val="E9F0F0"/>
                    </a:gs>
                  </a:gsLst>
                  <a:lin ang="2700000" scaled="1"/>
                </a:gradFill>
                <a:ln w="3429" cap="flat">
                  <a:noFill/>
                  <a:prstDash val="solid"/>
                  <a:miter/>
                </a:ln>
              </p:spPr>
              <p:txBody>
                <a:bodyPr rtlCol="0" anchor="ctr"/>
                <a:lstStyle/>
                <a:p>
                  <a:endParaRPr lang="en-GB" dirty="0"/>
                </a:p>
              </p:txBody>
            </p:sp>
            <p:sp>
              <p:nvSpPr>
                <p:cNvPr id="8086" name="Freeform: Shape 8085">
                  <a:extLst>
                    <a:ext uri="{FF2B5EF4-FFF2-40B4-BE49-F238E27FC236}">
                      <a16:creationId xmlns:a16="http://schemas.microsoft.com/office/drawing/2014/main" id="{5128384D-19CE-4863-CDC7-BF9C60B6F268}"/>
                    </a:ext>
                  </a:extLst>
                </p:cNvPr>
                <p:cNvSpPr/>
                <p:nvPr/>
              </p:nvSpPr>
              <p:spPr>
                <a:xfrm>
                  <a:off x="1552917" y="1369923"/>
                  <a:ext cx="702944" cy="703630"/>
                </a:xfrm>
                <a:custGeom>
                  <a:avLst/>
                  <a:gdLst>
                    <a:gd name="connsiteX0" fmla="*/ 9601 w 702944"/>
                    <a:gd name="connsiteY0" fmla="*/ 419024 h 703630"/>
                    <a:gd name="connsiteX1" fmla="*/ 418681 w 702944"/>
                    <a:gd name="connsiteY1" fmla="*/ 9944 h 703630"/>
                    <a:gd name="connsiteX2" fmla="*/ 702945 w 702944"/>
                    <a:gd name="connsiteY2" fmla="*/ 124816 h 703630"/>
                    <a:gd name="connsiteX3" fmla="*/ 409080 w 702944"/>
                    <a:gd name="connsiteY3" fmla="*/ 0 h 703630"/>
                    <a:gd name="connsiteX4" fmla="*/ 0 w 702944"/>
                    <a:gd name="connsiteY4" fmla="*/ 409423 h 703630"/>
                    <a:gd name="connsiteX5" fmla="*/ 125159 w 702944"/>
                    <a:gd name="connsiteY5" fmla="*/ 703631 h 703630"/>
                    <a:gd name="connsiteX6" fmla="*/ 9601 w 702944"/>
                    <a:gd name="connsiteY6" fmla="*/ 419024 h 703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944" h="703630">
                      <a:moveTo>
                        <a:pt x="9601" y="419024"/>
                      </a:moveTo>
                      <a:cubicBezTo>
                        <a:pt x="9601" y="193053"/>
                        <a:pt x="192710" y="9944"/>
                        <a:pt x="418681" y="9944"/>
                      </a:cubicBezTo>
                      <a:cubicBezTo>
                        <a:pt x="529095" y="9944"/>
                        <a:pt x="629221" y="53835"/>
                        <a:pt x="702945" y="124816"/>
                      </a:cubicBezTo>
                      <a:cubicBezTo>
                        <a:pt x="628536" y="48006"/>
                        <a:pt x="524294" y="0"/>
                        <a:pt x="409080" y="0"/>
                      </a:cubicBezTo>
                      <a:cubicBezTo>
                        <a:pt x="183109" y="0"/>
                        <a:pt x="0" y="183109"/>
                        <a:pt x="0" y="409423"/>
                      </a:cubicBezTo>
                      <a:cubicBezTo>
                        <a:pt x="0" y="524980"/>
                        <a:pt x="48349" y="629221"/>
                        <a:pt x="125159" y="703631"/>
                      </a:cubicBezTo>
                      <a:cubicBezTo>
                        <a:pt x="53492" y="629564"/>
                        <a:pt x="9601" y="529438"/>
                        <a:pt x="9601" y="419024"/>
                      </a:cubicBezTo>
                      <a:close/>
                    </a:path>
                  </a:pathLst>
                </a:custGeom>
                <a:solidFill>
                  <a:srgbClr val="FFFFFF"/>
                </a:solidFill>
                <a:ln w="3429" cap="flat">
                  <a:noFill/>
                  <a:prstDash val="solid"/>
                  <a:miter/>
                </a:ln>
              </p:spPr>
              <p:txBody>
                <a:bodyPr rtlCol="0" anchor="ctr"/>
                <a:lstStyle/>
                <a:p>
                  <a:endParaRPr lang="en-GB" dirty="0"/>
                </a:p>
              </p:txBody>
            </p:sp>
          </p:grpSp>
        </p:grpSp>
        <p:pic>
          <p:nvPicPr>
            <p:cNvPr id="94" name="Picture 93">
              <a:extLst>
                <a:ext uri="{FF2B5EF4-FFF2-40B4-BE49-F238E27FC236}">
                  <a16:creationId xmlns:a16="http://schemas.microsoft.com/office/drawing/2014/main" id="{054AA87D-EB92-41CF-B5B6-2588BA3C7C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6617" y="3468164"/>
              <a:ext cx="1611638" cy="1238335"/>
            </a:xfrm>
            <a:prstGeom prst="rect">
              <a:avLst/>
            </a:prstGeom>
          </p:spPr>
        </p:pic>
      </p:grpSp>
      <p:grpSp>
        <p:nvGrpSpPr>
          <p:cNvPr id="14" name="Group 13">
            <a:extLst>
              <a:ext uri="{FF2B5EF4-FFF2-40B4-BE49-F238E27FC236}">
                <a16:creationId xmlns:a16="http://schemas.microsoft.com/office/drawing/2014/main" id="{6FB39AF7-9601-4379-8EBF-0E8937A986A1}"/>
              </a:ext>
            </a:extLst>
          </p:cNvPr>
          <p:cNvGrpSpPr/>
          <p:nvPr/>
        </p:nvGrpSpPr>
        <p:grpSpPr>
          <a:xfrm>
            <a:off x="9336623" y="656204"/>
            <a:ext cx="3290892" cy="1268681"/>
            <a:chOff x="9336623" y="656204"/>
            <a:chExt cx="3290892" cy="1268681"/>
          </a:xfrm>
        </p:grpSpPr>
        <p:pic>
          <p:nvPicPr>
            <p:cNvPr id="4" name="Picture 3">
              <a:extLst>
                <a:ext uri="{FF2B5EF4-FFF2-40B4-BE49-F238E27FC236}">
                  <a16:creationId xmlns:a16="http://schemas.microsoft.com/office/drawing/2014/main" id="{F040F03A-ECAC-4194-B5B9-C114383FBEEB}"/>
                </a:ext>
              </a:extLst>
            </p:cNvPr>
            <p:cNvPicPr>
              <a:picLocks noChangeAspect="1"/>
            </p:cNvPicPr>
            <p:nvPr/>
          </p:nvPicPr>
          <p:blipFill rotWithShape="1">
            <a:blip r:embed="rId7"/>
            <a:srcRect r="40329"/>
            <a:stretch/>
          </p:blipFill>
          <p:spPr>
            <a:xfrm>
              <a:off x="9336623" y="900935"/>
              <a:ext cx="2821523" cy="1023950"/>
            </a:xfrm>
            <a:prstGeom prst="rect">
              <a:avLst/>
            </a:prstGeom>
            <a:ln>
              <a:solidFill>
                <a:schemeClr val="accent1"/>
              </a:solidFill>
            </a:ln>
          </p:spPr>
        </p:pic>
        <p:sp>
          <p:nvSpPr>
            <p:cNvPr id="54" name="TextBox 53">
              <a:extLst>
                <a:ext uri="{FF2B5EF4-FFF2-40B4-BE49-F238E27FC236}">
                  <a16:creationId xmlns:a16="http://schemas.microsoft.com/office/drawing/2014/main" id="{067953A3-6012-45EC-A052-5356E7A94B70}"/>
                </a:ext>
              </a:extLst>
            </p:cNvPr>
            <p:cNvSpPr txBox="1"/>
            <p:nvPr/>
          </p:nvSpPr>
          <p:spPr>
            <a:xfrm>
              <a:off x="9807006" y="656204"/>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LIGHT AIRCRAFTS</a:t>
              </a:r>
            </a:p>
          </p:txBody>
        </p:sp>
      </p:grpSp>
      <p:grpSp>
        <p:nvGrpSpPr>
          <p:cNvPr id="16" name="Group 15">
            <a:extLst>
              <a:ext uri="{FF2B5EF4-FFF2-40B4-BE49-F238E27FC236}">
                <a16:creationId xmlns:a16="http://schemas.microsoft.com/office/drawing/2014/main" id="{6D651A98-0E1A-4775-850C-DB4B9714F3B3}"/>
              </a:ext>
            </a:extLst>
          </p:cNvPr>
          <p:cNvGrpSpPr/>
          <p:nvPr/>
        </p:nvGrpSpPr>
        <p:grpSpPr>
          <a:xfrm>
            <a:off x="611316" y="2201205"/>
            <a:ext cx="3126498" cy="1205915"/>
            <a:chOff x="611316" y="2201205"/>
            <a:chExt cx="3126498" cy="1205915"/>
          </a:xfrm>
        </p:grpSpPr>
        <p:pic>
          <p:nvPicPr>
            <p:cNvPr id="10" name="Picture 9">
              <a:extLst>
                <a:ext uri="{FF2B5EF4-FFF2-40B4-BE49-F238E27FC236}">
                  <a16:creationId xmlns:a16="http://schemas.microsoft.com/office/drawing/2014/main" id="{49CF5DC7-E964-4B31-91B8-5F7ADE26E967}"/>
                </a:ext>
              </a:extLst>
            </p:cNvPr>
            <p:cNvPicPr>
              <a:picLocks noChangeAspect="1"/>
            </p:cNvPicPr>
            <p:nvPr/>
          </p:nvPicPr>
          <p:blipFill>
            <a:blip r:embed="rId8"/>
            <a:stretch>
              <a:fillRect/>
            </a:stretch>
          </p:blipFill>
          <p:spPr>
            <a:xfrm>
              <a:off x="611316" y="2437646"/>
              <a:ext cx="2252805" cy="969474"/>
            </a:xfrm>
            <a:prstGeom prst="rect">
              <a:avLst/>
            </a:prstGeom>
            <a:ln>
              <a:solidFill>
                <a:schemeClr val="accent1"/>
              </a:solidFill>
            </a:ln>
          </p:spPr>
        </p:pic>
        <p:sp>
          <p:nvSpPr>
            <p:cNvPr id="55" name="TextBox 54">
              <a:extLst>
                <a:ext uri="{FF2B5EF4-FFF2-40B4-BE49-F238E27FC236}">
                  <a16:creationId xmlns:a16="http://schemas.microsoft.com/office/drawing/2014/main" id="{C8694487-DEED-4390-AB3B-226401AE476B}"/>
                </a:ext>
              </a:extLst>
            </p:cNvPr>
            <p:cNvSpPr txBox="1"/>
            <p:nvPr/>
          </p:nvSpPr>
          <p:spPr>
            <a:xfrm>
              <a:off x="917305" y="2201205"/>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HEAVY AIRCRAFTS</a:t>
              </a:r>
            </a:p>
          </p:txBody>
        </p:sp>
      </p:grpSp>
      <p:grpSp>
        <p:nvGrpSpPr>
          <p:cNvPr id="21" name="Group 20">
            <a:extLst>
              <a:ext uri="{FF2B5EF4-FFF2-40B4-BE49-F238E27FC236}">
                <a16:creationId xmlns:a16="http://schemas.microsoft.com/office/drawing/2014/main" id="{4F87886B-F356-4E59-93D4-9BE144C8A2A8}"/>
              </a:ext>
            </a:extLst>
          </p:cNvPr>
          <p:cNvGrpSpPr/>
          <p:nvPr/>
        </p:nvGrpSpPr>
        <p:grpSpPr>
          <a:xfrm>
            <a:off x="5162441" y="5478081"/>
            <a:ext cx="3179768" cy="1355045"/>
            <a:chOff x="5162441" y="5478081"/>
            <a:chExt cx="3179768" cy="1355045"/>
          </a:xfrm>
        </p:grpSpPr>
        <p:pic>
          <p:nvPicPr>
            <p:cNvPr id="12" name="Picture 11">
              <a:extLst>
                <a:ext uri="{FF2B5EF4-FFF2-40B4-BE49-F238E27FC236}">
                  <a16:creationId xmlns:a16="http://schemas.microsoft.com/office/drawing/2014/main" id="{7F7B3177-D433-46B5-B03F-AC0EFBBBB773}"/>
                </a:ext>
              </a:extLst>
            </p:cNvPr>
            <p:cNvPicPr>
              <a:picLocks noChangeAspect="1"/>
            </p:cNvPicPr>
            <p:nvPr/>
          </p:nvPicPr>
          <p:blipFill>
            <a:blip r:embed="rId9"/>
            <a:stretch>
              <a:fillRect/>
            </a:stretch>
          </p:blipFill>
          <p:spPr>
            <a:xfrm>
              <a:off x="5162441" y="5740891"/>
              <a:ext cx="2480284" cy="1092235"/>
            </a:xfrm>
            <a:prstGeom prst="rect">
              <a:avLst/>
            </a:prstGeom>
            <a:ln>
              <a:solidFill>
                <a:schemeClr val="accent1"/>
              </a:solidFill>
            </a:ln>
          </p:spPr>
        </p:pic>
        <p:sp>
          <p:nvSpPr>
            <p:cNvPr id="56" name="TextBox 55">
              <a:extLst>
                <a:ext uri="{FF2B5EF4-FFF2-40B4-BE49-F238E27FC236}">
                  <a16:creationId xmlns:a16="http://schemas.microsoft.com/office/drawing/2014/main" id="{55F7DDAC-F4C7-4D9C-A5A0-00130FEC637C}"/>
                </a:ext>
              </a:extLst>
            </p:cNvPr>
            <p:cNvSpPr txBox="1"/>
            <p:nvPr/>
          </p:nvSpPr>
          <p:spPr>
            <a:xfrm>
              <a:off x="5521700" y="5478081"/>
              <a:ext cx="2820509" cy="30777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ea typeface="+mn-ea"/>
                  <a:cs typeface="Poppins" panose="00000500000000000000" pitchFamily="2" charset="0"/>
                </a:rPr>
                <a:t>MILITARY AIRCRAFTS</a:t>
              </a:r>
            </a:p>
          </p:txBody>
        </p:sp>
      </p:grpSp>
    </p:spTree>
    <p:extLst>
      <p:ext uri="{BB962C8B-B14F-4D97-AF65-F5344CB8AC3E}">
        <p14:creationId xmlns:p14="http://schemas.microsoft.com/office/powerpoint/2010/main" val="211644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3"/>
                                        </p:tgtEl>
                                        <p:attrNameLst>
                                          <p:attrName>style.visibility</p:attrName>
                                        </p:attrNameLst>
                                      </p:cBhvr>
                                      <p:to>
                                        <p:strVal val="visible"/>
                                      </p:to>
                                    </p:set>
                                    <p:animEffect transition="in" filter="wipe(down)">
                                      <p:cBhvr>
                                        <p:cTn id="26" dur="500"/>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barn(inVertical)">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down)">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inVertic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barn(inVertical)">
                                      <p:cBhvr>
                                        <p:cTn id="46" dur="500"/>
                                        <p:tgtEl>
                                          <p:spTgt spid="4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circle(in)">
                                      <p:cBhvr>
                                        <p:cTn id="56" dur="2000"/>
                                        <p:tgtEl>
                                          <p:spTgt spid="4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circle(in)">
                                      <p:cBhvr>
                                        <p:cTn id="61" dur="20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circle(in)">
                                      <p:cBhvr>
                                        <p:cTn id="66" dur="2000"/>
                                        <p:tgtEl>
                                          <p:spTgt spid="52"/>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circle(in)">
                                      <p:cBhvr>
                                        <p:cTn id="71" dur="2000"/>
                                        <p:tgtEl>
                                          <p:spTgt spid="51"/>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8011"/>
                                        </p:tgtEl>
                                        <p:attrNameLst>
                                          <p:attrName>style.visibility</p:attrName>
                                        </p:attrNameLst>
                                      </p:cBhvr>
                                      <p:to>
                                        <p:strVal val="visible"/>
                                      </p:to>
                                    </p:set>
                                    <p:animEffect transition="in" filter="circle(in)">
                                      <p:cBhvr>
                                        <p:cTn id="76" dur="2000"/>
                                        <p:tgtEl>
                                          <p:spTgt spid="8011"/>
                                        </p:tgtEl>
                                      </p:cBhvr>
                                    </p:animEffect>
                                  </p:childTnLst>
                                </p:cTn>
                              </p:par>
                              <p:par>
                                <p:cTn id="77" presetID="6" presetClass="entr" presetSubtype="16"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circle(in)">
                                      <p:cBhvr>
                                        <p:cTn id="79" dur="2000"/>
                                        <p:tgtEl>
                                          <p:spTgt spid="13"/>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circle(in)">
                                      <p:cBhvr>
                                        <p:cTn id="82" dur="20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circle(in)">
                                      <p:cBhvr>
                                        <p:cTn id="87" dur="200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circle(in)">
                                      <p:cBhvr>
                                        <p:cTn id="92" dur="20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6" presetClass="entr" presetSubtype="16" fill="hold" nodeType="click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circle(in)">
                                      <p:cBhvr>
                                        <p:cTn id="97" dur="2000"/>
                                        <p:tgtEl>
                                          <p:spTgt spid="16"/>
                                        </p:tgtEl>
                                      </p:cBhvr>
                                    </p:animEffect>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circle(in)">
                                      <p:cBhvr>
                                        <p:cTn id="10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3" grpId="0"/>
      <p:bldP spid="44" grpId="0"/>
      <p:bldP spid="45" grpId="0"/>
      <p:bldP spid="46" grpId="0"/>
      <p:bldP spid="47" grpId="0"/>
      <p:bldP spid="48" grpId="0"/>
      <p:bldP spid="49" grpId="0"/>
      <p:bldP spid="50" grpId="0"/>
      <p:bldP spid="51" grpId="0"/>
      <p:bldP spid="52" grpId="0"/>
      <p:bldP spid="53" grpId="0"/>
      <p:bldP spid="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7" name="Group 1166">
            <a:extLst>
              <a:ext uri="{FF2B5EF4-FFF2-40B4-BE49-F238E27FC236}">
                <a16:creationId xmlns:a16="http://schemas.microsoft.com/office/drawing/2014/main" id="{DAA60824-AB5F-4385-B133-8C226816C577}"/>
              </a:ext>
            </a:extLst>
          </p:cNvPr>
          <p:cNvGrpSpPr/>
          <p:nvPr/>
        </p:nvGrpSpPr>
        <p:grpSpPr>
          <a:xfrm>
            <a:off x="5708342" y="892182"/>
            <a:ext cx="6483658" cy="3175873"/>
            <a:chOff x="0" y="236749"/>
            <a:chExt cx="12192000" cy="6384502"/>
          </a:xfrm>
        </p:grpSpPr>
        <p:pic>
          <p:nvPicPr>
            <p:cNvPr id="1164" name="Picture 1163">
              <a:extLst>
                <a:ext uri="{FF2B5EF4-FFF2-40B4-BE49-F238E27FC236}">
                  <a16:creationId xmlns:a16="http://schemas.microsoft.com/office/drawing/2014/main" id="{8AF99E9E-809C-4ACB-88BB-2D4A11D13E22}"/>
                </a:ext>
              </a:extLst>
            </p:cNvPr>
            <p:cNvPicPr>
              <a:picLocks noChangeAspect="1"/>
            </p:cNvPicPr>
            <p:nvPr/>
          </p:nvPicPr>
          <p:blipFill>
            <a:blip r:embed="rId3"/>
            <a:stretch>
              <a:fillRect/>
            </a:stretch>
          </p:blipFill>
          <p:spPr>
            <a:xfrm>
              <a:off x="0" y="236749"/>
              <a:ext cx="12192000" cy="6384502"/>
            </a:xfrm>
            <a:prstGeom prst="rect">
              <a:avLst/>
            </a:prstGeom>
          </p:spPr>
        </p:pic>
        <p:pic>
          <p:nvPicPr>
            <p:cNvPr id="1166" name="Picture 1165">
              <a:extLst>
                <a:ext uri="{FF2B5EF4-FFF2-40B4-BE49-F238E27FC236}">
                  <a16:creationId xmlns:a16="http://schemas.microsoft.com/office/drawing/2014/main" id="{D716FA89-5782-466F-8595-9AFEC3E3BAC1}"/>
                </a:ext>
              </a:extLst>
            </p:cNvPr>
            <p:cNvPicPr>
              <a:picLocks noChangeAspect="1"/>
            </p:cNvPicPr>
            <p:nvPr/>
          </p:nvPicPr>
          <p:blipFill>
            <a:blip r:embed="rId4"/>
            <a:stretch>
              <a:fillRect/>
            </a:stretch>
          </p:blipFill>
          <p:spPr>
            <a:xfrm>
              <a:off x="0" y="3429000"/>
              <a:ext cx="1756647" cy="1749811"/>
            </a:xfrm>
            <a:prstGeom prst="rect">
              <a:avLst/>
            </a:prstGeom>
          </p:spPr>
        </p:pic>
      </p:grpSp>
      <p:sp>
        <p:nvSpPr>
          <p:cNvPr id="1175" name="TextBox 1174">
            <a:extLst>
              <a:ext uri="{FF2B5EF4-FFF2-40B4-BE49-F238E27FC236}">
                <a16:creationId xmlns:a16="http://schemas.microsoft.com/office/drawing/2014/main" id="{943F2541-43F8-462F-A237-4A0C387CAC57}"/>
              </a:ext>
            </a:extLst>
          </p:cNvPr>
          <p:cNvSpPr txBox="1"/>
          <p:nvPr/>
        </p:nvSpPr>
        <p:spPr>
          <a:xfrm>
            <a:off x="197918" y="148029"/>
            <a:ext cx="3711954" cy="369332"/>
          </a:xfrm>
          <a:prstGeom prst="rect">
            <a:avLst/>
          </a:prstGeom>
          <a:noFill/>
        </p:spPr>
        <p:txBody>
          <a:bodyPr wrap="square" rtlCol="0">
            <a:spAutoFit/>
          </a:bodyPr>
          <a:lstStyle/>
          <a:p>
            <a:r>
              <a:rPr lang="en-US" dirty="0"/>
              <a:t>AIRCRAFT MANUFACTURERs OEM</a:t>
            </a:r>
          </a:p>
        </p:txBody>
      </p:sp>
      <p:sp>
        <p:nvSpPr>
          <p:cNvPr id="1176" name="TextBox 1175">
            <a:extLst>
              <a:ext uri="{FF2B5EF4-FFF2-40B4-BE49-F238E27FC236}">
                <a16:creationId xmlns:a16="http://schemas.microsoft.com/office/drawing/2014/main" id="{9262BA23-7AFD-41D8-84D1-5E5C542A1BBC}"/>
              </a:ext>
            </a:extLst>
          </p:cNvPr>
          <p:cNvSpPr txBox="1"/>
          <p:nvPr/>
        </p:nvSpPr>
        <p:spPr>
          <a:xfrm>
            <a:off x="5970744" y="145283"/>
            <a:ext cx="2066078" cy="369332"/>
          </a:xfrm>
          <a:prstGeom prst="rect">
            <a:avLst/>
          </a:prstGeom>
          <a:noFill/>
        </p:spPr>
        <p:txBody>
          <a:bodyPr wrap="none" rtlCol="0">
            <a:spAutoFit/>
          </a:bodyPr>
          <a:lstStyle/>
          <a:p>
            <a:r>
              <a:rPr lang="en-US" dirty="0"/>
              <a:t>AIRLINE OPERATORs</a:t>
            </a:r>
          </a:p>
        </p:txBody>
      </p:sp>
      <p:grpSp>
        <p:nvGrpSpPr>
          <p:cNvPr id="1181" name="Group 1180">
            <a:extLst>
              <a:ext uri="{FF2B5EF4-FFF2-40B4-BE49-F238E27FC236}">
                <a16:creationId xmlns:a16="http://schemas.microsoft.com/office/drawing/2014/main" id="{31813EB8-50D9-4964-B242-FA4E785F1F9C}"/>
              </a:ext>
            </a:extLst>
          </p:cNvPr>
          <p:cNvGrpSpPr/>
          <p:nvPr/>
        </p:nvGrpSpPr>
        <p:grpSpPr>
          <a:xfrm>
            <a:off x="4467942" y="4458987"/>
            <a:ext cx="3742699" cy="2287088"/>
            <a:chOff x="3929093" y="4517114"/>
            <a:chExt cx="3742699" cy="2287088"/>
          </a:xfrm>
        </p:grpSpPr>
        <p:pic>
          <p:nvPicPr>
            <p:cNvPr id="1178" name="Picture 1177">
              <a:extLst>
                <a:ext uri="{FF2B5EF4-FFF2-40B4-BE49-F238E27FC236}">
                  <a16:creationId xmlns:a16="http://schemas.microsoft.com/office/drawing/2014/main" id="{51E215ED-F2B2-4E3A-9A9B-530415A00C42}"/>
                </a:ext>
              </a:extLst>
            </p:cNvPr>
            <p:cNvPicPr>
              <a:picLocks noChangeAspect="1"/>
            </p:cNvPicPr>
            <p:nvPr/>
          </p:nvPicPr>
          <p:blipFill>
            <a:blip r:embed="rId5"/>
            <a:stretch>
              <a:fillRect/>
            </a:stretch>
          </p:blipFill>
          <p:spPr>
            <a:xfrm>
              <a:off x="4699734" y="5326122"/>
              <a:ext cx="2972058" cy="1120237"/>
            </a:xfrm>
            <a:prstGeom prst="rect">
              <a:avLst/>
            </a:prstGeom>
            <a:ln w="28575">
              <a:solidFill>
                <a:schemeClr val="accent1"/>
              </a:solidFill>
              <a:prstDash val="sysDash"/>
            </a:ln>
          </p:spPr>
        </p:pic>
        <p:pic>
          <p:nvPicPr>
            <p:cNvPr id="1180" name="Picture 1179">
              <a:extLst>
                <a:ext uri="{FF2B5EF4-FFF2-40B4-BE49-F238E27FC236}">
                  <a16:creationId xmlns:a16="http://schemas.microsoft.com/office/drawing/2014/main" id="{12181376-65CA-44EA-9A7A-FDB60B91459E}"/>
                </a:ext>
              </a:extLst>
            </p:cNvPr>
            <p:cNvPicPr>
              <a:picLocks noChangeAspect="1"/>
            </p:cNvPicPr>
            <p:nvPr/>
          </p:nvPicPr>
          <p:blipFill>
            <a:blip r:embed="rId6"/>
            <a:stretch>
              <a:fillRect/>
            </a:stretch>
          </p:blipFill>
          <p:spPr>
            <a:xfrm>
              <a:off x="3929093" y="4517114"/>
              <a:ext cx="1033939" cy="2287088"/>
            </a:xfrm>
            <a:prstGeom prst="rect">
              <a:avLst/>
            </a:prstGeom>
            <a:ln w="28575">
              <a:solidFill>
                <a:schemeClr val="accent1"/>
              </a:solidFill>
              <a:prstDash val="sysDash"/>
            </a:ln>
          </p:spPr>
        </p:pic>
      </p:grpSp>
      <p:sp>
        <p:nvSpPr>
          <p:cNvPr id="2" name="Rectangle 1">
            <a:extLst>
              <a:ext uri="{FF2B5EF4-FFF2-40B4-BE49-F238E27FC236}">
                <a16:creationId xmlns:a16="http://schemas.microsoft.com/office/drawing/2014/main" id="{FEB7AA83-A8CD-4FC1-A0FC-AE3493A60A57}"/>
              </a:ext>
            </a:extLst>
          </p:cNvPr>
          <p:cNvSpPr/>
          <p:nvPr/>
        </p:nvSpPr>
        <p:spPr>
          <a:xfrm>
            <a:off x="5812971" y="662844"/>
            <a:ext cx="6379029" cy="394747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3258A1F-51AF-4CDB-B8E1-41EC01010EEE}"/>
              </a:ext>
            </a:extLst>
          </p:cNvPr>
          <p:cNvGrpSpPr/>
          <p:nvPr/>
        </p:nvGrpSpPr>
        <p:grpSpPr>
          <a:xfrm>
            <a:off x="0" y="514615"/>
            <a:ext cx="4363313" cy="5199841"/>
            <a:chOff x="0" y="727788"/>
            <a:chExt cx="4443376" cy="4795934"/>
          </a:xfrm>
        </p:grpSpPr>
        <p:pic>
          <p:nvPicPr>
            <p:cNvPr id="1174" name="Picture 1173">
              <a:extLst>
                <a:ext uri="{FF2B5EF4-FFF2-40B4-BE49-F238E27FC236}">
                  <a16:creationId xmlns:a16="http://schemas.microsoft.com/office/drawing/2014/main" id="{63BB2B44-1526-4F05-A13A-07B175CA23B3}"/>
                </a:ext>
              </a:extLst>
            </p:cNvPr>
            <p:cNvPicPr>
              <a:picLocks noChangeAspect="1"/>
            </p:cNvPicPr>
            <p:nvPr/>
          </p:nvPicPr>
          <p:blipFill rotWithShape="1">
            <a:blip r:embed="rId7">
              <a:extLst>
                <a:ext uri="{28A0092B-C50C-407E-A947-70E740481C1C}">
                  <a14:useLocalDpi xmlns:a14="http://schemas.microsoft.com/office/drawing/2010/main" val="0"/>
                </a:ext>
              </a:extLst>
            </a:blip>
            <a:srcRect l="10350" t="6404" r="9910"/>
            <a:stretch/>
          </p:blipFill>
          <p:spPr>
            <a:xfrm>
              <a:off x="4635" y="823105"/>
              <a:ext cx="4438741" cy="4513879"/>
            </a:xfrm>
            <a:prstGeom prst="rect">
              <a:avLst/>
            </a:prstGeom>
            <a:ln w="28575">
              <a:solidFill>
                <a:schemeClr val="tx1"/>
              </a:solidFill>
            </a:ln>
          </p:spPr>
        </p:pic>
        <p:pic>
          <p:nvPicPr>
            <p:cNvPr id="7" name="Picture 6">
              <a:extLst>
                <a:ext uri="{FF2B5EF4-FFF2-40B4-BE49-F238E27FC236}">
                  <a16:creationId xmlns:a16="http://schemas.microsoft.com/office/drawing/2014/main" id="{17FD2B82-6200-44BE-B1A1-2AED8749A30E}"/>
                </a:ext>
              </a:extLst>
            </p:cNvPr>
            <p:cNvPicPr>
              <a:picLocks noChangeAspect="1"/>
            </p:cNvPicPr>
            <p:nvPr/>
          </p:nvPicPr>
          <p:blipFill>
            <a:blip r:embed="rId8"/>
            <a:stretch>
              <a:fillRect/>
            </a:stretch>
          </p:blipFill>
          <p:spPr>
            <a:xfrm>
              <a:off x="89502" y="966944"/>
              <a:ext cx="1668268" cy="493926"/>
            </a:xfrm>
            <a:prstGeom prst="rect">
              <a:avLst/>
            </a:prstGeom>
            <a:ln w="28575">
              <a:solidFill>
                <a:schemeClr val="tx1"/>
              </a:solidFill>
            </a:ln>
          </p:spPr>
        </p:pic>
        <p:pic>
          <p:nvPicPr>
            <p:cNvPr id="8" name="Picture 7">
              <a:extLst>
                <a:ext uri="{FF2B5EF4-FFF2-40B4-BE49-F238E27FC236}">
                  <a16:creationId xmlns:a16="http://schemas.microsoft.com/office/drawing/2014/main" id="{A94028DA-81B7-411F-A663-ADE1AC2F4EBB}"/>
                </a:ext>
              </a:extLst>
            </p:cNvPr>
            <p:cNvPicPr>
              <a:picLocks noChangeAspect="1"/>
            </p:cNvPicPr>
            <p:nvPr/>
          </p:nvPicPr>
          <p:blipFill rotWithShape="1">
            <a:blip r:embed="rId9"/>
            <a:srcRect l="4385"/>
            <a:stretch/>
          </p:blipFill>
          <p:spPr>
            <a:xfrm>
              <a:off x="2534426" y="874997"/>
              <a:ext cx="1742779" cy="547189"/>
            </a:xfrm>
            <a:prstGeom prst="rect">
              <a:avLst/>
            </a:prstGeom>
            <a:ln w="28575">
              <a:solidFill>
                <a:schemeClr val="tx1"/>
              </a:solidFill>
            </a:ln>
          </p:spPr>
        </p:pic>
        <p:pic>
          <p:nvPicPr>
            <p:cNvPr id="9" name="Picture 8">
              <a:extLst>
                <a:ext uri="{FF2B5EF4-FFF2-40B4-BE49-F238E27FC236}">
                  <a16:creationId xmlns:a16="http://schemas.microsoft.com/office/drawing/2014/main" id="{240006DB-5633-46D7-95D6-FD81CF1E124F}"/>
                </a:ext>
              </a:extLst>
            </p:cNvPr>
            <p:cNvPicPr>
              <a:picLocks noChangeAspect="1"/>
            </p:cNvPicPr>
            <p:nvPr/>
          </p:nvPicPr>
          <p:blipFill>
            <a:blip r:embed="rId10"/>
            <a:stretch>
              <a:fillRect/>
            </a:stretch>
          </p:blipFill>
          <p:spPr>
            <a:xfrm>
              <a:off x="201550" y="1661402"/>
              <a:ext cx="1444172" cy="396546"/>
            </a:xfrm>
            <a:prstGeom prst="rect">
              <a:avLst/>
            </a:prstGeom>
            <a:ln w="28575">
              <a:solidFill>
                <a:schemeClr val="tx1"/>
              </a:solidFill>
            </a:ln>
          </p:spPr>
        </p:pic>
        <p:pic>
          <p:nvPicPr>
            <p:cNvPr id="10" name="Picture 9">
              <a:extLst>
                <a:ext uri="{FF2B5EF4-FFF2-40B4-BE49-F238E27FC236}">
                  <a16:creationId xmlns:a16="http://schemas.microsoft.com/office/drawing/2014/main" id="{099E2F04-A1E0-42E2-9457-4BF20E2C31CC}"/>
                </a:ext>
              </a:extLst>
            </p:cNvPr>
            <p:cNvPicPr>
              <a:picLocks noChangeAspect="1"/>
            </p:cNvPicPr>
            <p:nvPr/>
          </p:nvPicPr>
          <p:blipFill>
            <a:blip r:embed="rId11"/>
            <a:stretch>
              <a:fillRect/>
            </a:stretch>
          </p:blipFill>
          <p:spPr>
            <a:xfrm>
              <a:off x="2534426" y="3747843"/>
              <a:ext cx="1833468" cy="460263"/>
            </a:xfrm>
            <a:prstGeom prst="rect">
              <a:avLst/>
            </a:prstGeom>
            <a:ln w="28575">
              <a:solidFill>
                <a:schemeClr val="tx1"/>
              </a:solidFill>
            </a:ln>
          </p:spPr>
        </p:pic>
        <p:pic>
          <p:nvPicPr>
            <p:cNvPr id="11" name="Picture 10">
              <a:extLst>
                <a:ext uri="{FF2B5EF4-FFF2-40B4-BE49-F238E27FC236}">
                  <a16:creationId xmlns:a16="http://schemas.microsoft.com/office/drawing/2014/main" id="{7139DD05-C13B-4646-90DE-48EC0B4431C1}"/>
                </a:ext>
              </a:extLst>
            </p:cNvPr>
            <p:cNvPicPr>
              <a:picLocks noChangeAspect="1"/>
            </p:cNvPicPr>
            <p:nvPr/>
          </p:nvPicPr>
          <p:blipFill>
            <a:blip r:embed="rId12"/>
            <a:stretch>
              <a:fillRect/>
            </a:stretch>
          </p:blipFill>
          <p:spPr>
            <a:xfrm>
              <a:off x="68925" y="3404089"/>
              <a:ext cx="1709420" cy="553461"/>
            </a:xfrm>
            <a:prstGeom prst="rect">
              <a:avLst/>
            </a:prstGeom>
            <a:ln w="28575">
              <a:solidFill>
                <a:schemeClr val="tx1"/>
              </a:solidFill>
            </a:ln>
          </p:spPr>
        </p:pic>
        <p:pic>
          <p:nvPicPr>
            <p:cNvPr id="1162" name="Picture 1161">
              <a:extLst>
                <a:ext uri="{FF2B5EF4-FFF2-40B4-BE49-F238E27FC236}">
                  <a16:creationId xmlns:a16="http://schemas.microsoft.com/office/drawing/2014/main" id="{3D718D48-FD02-4C89-B1B5-2F42D776249F}"/>
                </a:ext>
              </a:extLst>
            </p:cNvPr>
            <p:cNvPicPr>
              <a:picLocks noChangeAspect="1"/>
            </p:cNvPicPr>
            <p:nvPr/>
          </p:nvPicPr>
          <p:blipFill>
            <a:blip r:embed="rId13"/>
            <a:stretch>
              <a:fillRect/>
            </a:stretch>
          </p:blipFill>
          <p:spPr>
            <a:xfrm>
              <a:off x="32412" y="4005208"/>
              <a:ext cx="1817160" cy="578699"/>
            </a:xfrm>
            <a:prstGeom prst="rect">
              <a:avLst/>
            </a:prstGeom>
            <a:ln w="28575">
              <a:solidFill>
                <a:schemeClr val="tx1"/>
              </a:solidFill>
            </a:ln>
          </p:spPr>
        </p:pic>
        <p:pic>
          <p:nvPicPr>
            <p:cNvPr id="1183" name="Picture 1182">
              <a:extLst>
                <a:ext uri="{FF2B5EF4-FFF2-40B4-BE49-F238E27FC236}">
                  <a16:creationId xmlns:a16="http://schemas.microsoft.com/office/drawing/2014/main" id="{7B95CE1A-D143-4DAD-8B17-2989918A4613}"/>
                </a:ext>
              </a:extLst>
            </p:cNvPr>
            <p:cNvPicPr>
              <a:picLocks noChangeAspect="1"/>
            </p:cNvPicPr>
            <p:nvPr/>
          </p:nvPicPr>
          <p:blipFill>
            <a:blip r:embed="rId14"/>
            <a:stretch>
              <a:fillRect/>
            </a:stretch>
          </p:blipFill>
          <p:spPr>
            <a:xfrm>
              <a:off x="2693803" y="1584503"/>
              <a:ext cx="1508891" cy="419482"/>
            </a:xfrm>
            <a:prstGeom prst="rect">
              <a:avLst/>
            </a:prstGeom>
            <a:ln w="28575">
              <a:solidFill>
                <a:schemeClr val="tx1"/>
              </a:solidFill>
            </a:ln>
          </p:spPr>
        </p:pic>
        <p:sp>
          <p:nvSpPr>
            <p:cNvPr id="3" name="Rectangle 2">
              <a:extLst>
                <a:ext uri="{FF2B5EF4-FFF2-40B4-BE49-F238E27FC236}">
                  <a16:creationId xmlns:a16="http://schemas.microsoft.com/office/drawing/2014/main" id="{9820D9A5-98E0-427A-8F09-FEC4C72A9474}"/>
                </a:ext>
              </a:extLst>
            </p:cNvPr>
            <p:cNvSpPr/>
            <p:nvPr/>
          </p:nvSpPr>
          <p:spPr>
            <a:xfrm>
              <a:off x="0" y="727788"/>
              <a:ext cx="4443376" cy="479593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2AFF368-C16C-416B-A9B0-CC12306B494A}"/>
              </a:ext>
            </a:extLst>
          </p:cNvPr>
          <p:cNvSpPr/>
          <p:nvPr/>
        </p:nvSpPr>
        <p:spPr>
          <a:xfrm>
            <a:off x="8759153" y="4280293"/>
            <a:ext cx="3154680" cy="18703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2D4287-2F3C-419B-8951-1F0032D9DD5F}"/>
              </a:ext>
            </a:extLst>
          </p:cNvPr>
          <p:cNvPicPr>
            <a:picLocks noChangeAspect="1"/>
          </p:cNvPicPr>
          <p:nvPr/>
        </p:nvPicPr>
        <p:blipFill>
          <a:blip r:embed="rId15"/>
          <a:stretch>
            <a:fillRect/>
          </a:stretch>
        </p:blipFill>
        <p:spPr>
          <a:xfrm>
            <a:off x="8806647" y="4154750"/>
            <a:ext cx="3080551" cy="1870311"/>
          </a:xfrm>
          <a:prstGeom prst="rect">
            <a:avLst/>
          </a:prstGeom>
        </p:spPr>
      </p:pic>
    </p:spTree>
    <p:extLst>
      <p:ext uri="{BB962C8B-B14F-4D97-AF65-F5344CB8AC3E}">
        <p14:creationId xmlns:p14="http://schemas.microsoft.com/office/powerpoint/2010/main" val="322161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67"/>
                                        </p:tgtEl>
                                        <p:attrNameLst>
                                          <p:attrName>style.visibility</p:attrName>
                                        </p:attrNameLst>
                                      </p:cBhvr>
                                      <p:to>
                                        <p:strVal val="visible"/>
                                      </p:to>
                                    </p:set>
                                    <p:animEffect transition="in" filter="barn(inVertical)">
                                      <p:cBhvr>
                                        <p:cTn id="21" dur="500"/>
                                        <p:tgtEl>
                                          <p:spTgt spid="116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181"/>
                                        </p:tgtEl>
                                        <p:attrNameLst>
                                          <p:attrName>style.visibility</p:attrName>
                                        </p:attrNameLst>
                                      </p:cBhvr>
                                      <p:to>
                                        <p:strVal val="visible"/>
                                      </p:to>
                                    </p:set>
                                    <p:animEffect transition="in" filter="circle(in)">
                                      <p:cBhvr>
                                        <p:cTn id="35" dur="2000"/>
                                        <p:tgtEl>
                                          <p:spTgt spid="1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 grpId="0"/>
      <p:bldP spid="1176" grpId="0"/>
      <p:bldP spid="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BE2172B1-9D7B-48B2-9E86-5489F5DE8B54}"/>
              </a:ext>
            </a:extLst>
          </p:cNvPr>
          <p:cNvSpPr txBox="1"/>
          <p:nvPr/>
        </p:nvSpPr>
        <p:spPr>
          <a:xfrm>
            <a:off x="3962055" y="2051197"/>
            <a:ext cx="1909655" cy="1090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Testing,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Prototyping,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And Certification</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grpSp>
        <p:nvGrpSpPr>
          <p:cNvPr id="35" name="Group 34">
            <a:extLst>
              <a:ext uri="{FF2B5EF4-FFF2-40B4-BE49-F238E27FC236}">
                <a16:creationId xmlns:a16="http://schemas.microsoft.com/office/drawing/2014/main" id="{CA8FD225-4433-4D1B-98AC-5971C9B31CCE}"/>
              </a:ext>
            </a:extLst>
          </p:cNvPr>
          <p:cNvGrpSpPr/>
          <p:nvPr/>
        </p:nvGrpSpPr>
        <p:grpSpPr>
          <a:xfrm>
            <a:off x="-125673" y="-4665"/>
            <a:ext cx="12919048" cy="3129826"/>
            <a:chOff x="-125673" y="-4665"/>
            <a:chExt cx="12919048" cy="3129826"/>
          </a:xfrm>
        </p:grpSpPr>
        <p:sp>
          <p:nvSpPr>
            <p:cNvPr id="100" name="Freeform: Shape 99">
              <a:extLst>
                <a:ext uri="{FF2B5EF4-FFF2-40B4-BE49-F238E27FC236}">
                  <a16:creationId xmlns:a16="http://schemas.microsoft.com/office/drawing/2014/main" id="{E6975A29-323A-4949-BC01-2C839913E001}"/>
                </a:ext>
              </a:extLst>
            </p:cNvPr>
            <p:cNvSpPr/>
            <p:nvPr/>
          </p:nvSpPr>
          <p:spPr>
            <a:xfrm>
              <a:off x="7549557" y="1060965"/>
              <a:ext cx="543315"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chemeClr val="accent2">
                <a:lumMod val="40000"/>
                <a:lumOff val="60000"/>
              </a:schemeClr>
            </a:solidFill>
            <a:ln w="9525" cap="flat">
              <a:noFill/>
              <a:prstDash val="solid"/>
              <a:miter/>
            </a:ln>
          </p:spPr>
          <p:txBody>
            <a:bodyPr rtlCol="0" anchor="ctr"/>
            <a:lstStyle/>
            <a:p>
              <a:pPr defTabSz="1219017"/>
              <a:endParaRPr lang="en-US" sz="2400">
                <a:solidFill>
                  <a:srgbClr val="000000"/>
                </a:solidFill>
                <a:latin typeface="Montserrat Light "/>
              </a:endParaRPr>
            </a:p>
          </p:txBody>
        </p:sp>
        <p:pic>
          <p:nvPicPr>
            <p:cNvPr id="89" name="Picture 88">
              <a:extLst>
                <a:ext uri="{FF2B5EF4-FFF2-40B4-BE49-F238E27FC236}">
                  <a16:creationId xmlns:a16="http://schemas.microsoft.com/office/drawing/2014/main" id="{27DC9520-FF62-44A3-9C67-856C4E58FAB7}"/>
                </a:ext>
              </a:extLst>
            </p:cNvPr>
            <p:cNvPicPr>
              <a:picLocks noChangeAspect="1"/>
            </p:cNvPicPr>
            <p:nvPr/>
          </p:nvPicPr>
          <p:blipFill rotWithShape="1">
            <a:blip r:embed="rId3">
              <a:extLst>
                <a:ext uri="{28A0092B-C50C-407E-A947-70E740481C1C}">
                  <a14:useLocalDpi xmlns:a14="http://schemas.microsoft.com/office/drawing/2010/main" val="0"/>
                </a:ext>
              </a:extLst>
            </a:blip>
            <a:srcRect t="53409" r="5382" b="6965"/>
            <a:stretch/>
          </p:blipFill>
          <p:spPr>
            <a:xfrm flipH="1">
              <a:off x="459089" y="146243"/>
              <a:ext cx="9717833" cy="2556412"/>
            </a:xfrm>
            <a:prstGeom prst="rect">
              <a:avLst/>
            </a:prstGeom>
          </p:spPr>
        </p:pic>
        <p:sp>
          <p:nvSpPr>
            <p:cNvPr id="3" name="Freeform: Shape 2">
              <a:extLst>
                <a:ext uri="{FF2B5EF4-FFF2-40B4-BE49-F238E27FC236}">
                  <a16:creationId xmlns:a16="http://schemas.microsoft.com/office/drawing/2014/main" id="{FB7FC26A-DCBA-4BDD-8F14-D001D3B4AF7A}"/>
                </a:ext>
              </a:extLst>
            </p:cNvPr>
            <p:cNvSpPr/>
            <p:nvPr/>
          </p:nvSpPr>
          <p:spPr>
            <a:xfrm>
              <a:off x="1275172" y="98558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FFD500"/>
            </a:solidFill>
            <a:ln w="9525" cap="flat">
              <a:noFill/>
              <a:prstDash val="solid"/>
              <a:miter/>
            </a:ln>
          </p:spPr>
          <p:txBody>
            <a:bodyPr rtlCol="0" anchor="ctr"/>
            <a:lstStyle/>
            <a:p>
              <a:pPr defTabSz="1219017"/>
              <a:endParaRPr lang="en-US" sz="2400">
                <a:solidFill>
                  <a:srgbClr val="000000"/>
                </a:solidFill>
                <a:latin typeface="Montserrat Light "/>
              </a:endParaRPr>
            </a:p>
          </p:txBody>
        </p:sp>
        <p:sp>
          <p:nvSpPr>
            <p:cNvPr id="4" name="Freeform: Shape 3">
              <a:extLst>
                <a:ext uri="{FF2B5EF4-FFF2-40B4-BE49-F238E27FC236}">
                  <a16:creationId xmlns:a16="http://schemas.microsoft.com/office/drawing/2014/main" id="{85BDEC98-D88C-4B75-9BAD-A2D024FB1972}"/>
                </a:ext>
              </a:extLst>
            </p:cNvPr>
            <p:cNvSpPr/>
            <p:nvPr/>
          </p:nvSpPr>
          <p:spPr>
            <a:xfrm>
              <a:off x="3354467" y="98558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A0E13A"/>
            </a:solidFill>
            <a:ln w="9525" cap="flat">
              <a:noFill/>
              <a:prstDash val="solid"/>
              <a:miter/>
            </a:ln>
          </p:spPr>
          <p:txBody>
            <a:bodyPr rtlCol="0" anchor="ctr"/>
            <a:lstStyle/>
            <a:p>
              <a:pPr defTabSz="1219017"/>
              <a:endParaRPr lang="en-US" sz="2400">
                <a:solidFill>
                  <a:srgbClr val="000000"/>
                </a:solidFill>
                <a:latin typeface="Montserrat Light "/>
              </a:endParaRPr>
            </a:p>
          </p:txBody>
        </p:sp>
        <p:sp>
          <p:nvSpPr>
            <p:cNvPr id="5" name="Freeform: Shape 4">
              <a:extLst>
                <a:ext uri="{FF2B5EF4-FFF2-40B4-BE49-F238E27FC236}">
                  <a16:creationId xmlns:a16="http://schemas.microsoft.com/office/drawing/2014/main" id="{E36EA3C8-FA37-4549-A69F-72B50DC2996A}"/>
                </a:ext>
              </a:extLst>
            </p:cNvPr>
            <p:cNvSpPr/>
            <p:nvPr/>
          </p:nvSpPr>
          <p:spPr>
            <a:xfrm>
              <a:off x="5476349" y="98558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FE2E3D"/>
            </a:solidFill>
            <a:ln w="9525" cap="flat">
              <a:noFill/>
              <a:prstDash val="solid"/>
              <a:miter/>
            </a:ln>
          </p:spPr>
          <p:txBody>
            <a:bodyPr rtlCol="0" anchor="ctr"/>
            <a:lstStyle/>
            <a:p>
              <a:pPr defTabSz="1219017"/>
              <a:endParaRPr lang="en-US" sz="2400">
                <a:solidFill>
                  <a:srgbClr val="000000"/>
                </a:solidFill>
                <a:latin typeface="Montserrat Light "/>
              </a:endParaRPr>
            </a:p>
          </p:txBody>
        </p:sp>
        <p:grpSp>
          <p:nvGrpSpPr>
            <p:cNvPr id="6" name="Group 5">
              <a:extLst>
                <a:ext uri="{FF2B5EF4-FFF2-40B4-BE49-F238E27FC236}">
                  <a16:creationId xmlns:a16="http://schemas.microsoft.com/office/drawing/2014/main" id="{53332A66-9366-4D84-974D-8719B7DEE41A}"/>
                </a:ext>
              </a:extLst>
            </p:cNvPr>
            <p:cNvGrpSpPr/>
            <p:nvPr/>
          </p:nvGrpSpPr>
          <p:grpSpPr>
            <a:xfrm>
              <a:off x="2090683" y="435837"/>
              <a:ext cx="1463328" cy="1432403"/>
              <a:chOff x="3059057" y="2646469"/>
              <a:chExt cx="1577094" cy="1577093"/>
            </a:xfrm>
          </p:grpSpPr>
          <p:grpSp>
            <p:nvGrpSpPr>
              <p:cNvPr id="7" name="Group 6">
                <a:extLst>
                  <a:ext uri="{FF2B5EF4-FFF2-40B4-BE49-F238E27FC236}">
                    <a16:creationId xmlns:a16="http://schemas.microsoft.com/office/drawing/2014/main" id="{41F8B084-36F9-4DAF-B241-80F6CAE84DA3}"/>
                  </a:ext>
                </a:extLst>
              </p:cNvPr>
              <p:cNvGrpSpPr/>
              <p:nvPr/>
            </p:nvGrpSpPr>
            <p:grpSpPr>
              <a:xfrm>
                <a:off x="3059057" y="2646469"/>
                <a:ext cx="1577094" cy="1577093"/>
                <a:chOff x="1209143" y="2640452"/>
                <a:chExt cx="1577094" cy="1577093"/>
              </a:xfrm>
            </p:grpSpPr>
            <p:sp>
              <p:nvSpPr>
                <p:cNvPr id="9" name="Freeform: Shape 8">
                  <a:extLst>
                    <a:ext uri="{FF2B5EF4-FFF2-40B4-BE49-F238E27FC236}">
                      <a16:creationId xmlns:a16="http://schemas.microsoft.com/office/drawing/2014/main" id="{12C46D77-8191-4AD7-AF41-CC9206CC32C3}"/>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A0E13A"/>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10" name="Freeform: Shape 9">
                  <a:extLst>
                    <a:ext uri="{FF2B5EF4-FFF2-40B4-BE49-F238E27FC236}">
                      <a16:creationId xmlns:a16="http://schemas.microsoft.com/office/drawing/2014/main" id="{346543A2-AFF6-40D8-8EA9-F01D53C90741}"/>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11" name="Freeform: Shape 10">
                  <a:extLst>
                    <a:ext uri="{FF2B5EF4-FFF2-40B4-BE49-F238E27FC236}">
                      <a16:creationId xmlns:a16="http://schemas.microsoft.com/office/drawing/2014/main" id="{0CC29656-260A-4144-B95E-96E5577A68EB}"/>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8" name="Graphic 7" descr="Group brainstorm with solid fill">
                <a:extLst>
                  <a:ext uri="{FF2B5EF4-FFF2-40B4-BE49-F238E27FC236}">
                    <a16:creationId xmlns:a16="http://schemas.microsoft.com/office/drawing/2014/main" id="{A4C49F36-18FB-47C7-9AC4-5B15EF8F42AD}"/>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64292" y="3126345"/>
                <a:ext cx="614164" cy="614164"/>
              </a:xfrm>
              <a:prstGeom prst="rect">
                <a:avLst/>
              </a:prstGeom>
            </p:spPr>
          </p:pic>
        </p:grpSp>
        <p:grpSp>
          <p:nvGrpSpPr>
            <p:cNvPr id="12" name="Group 11">
              <a:extLst>
                <a:ext uri="{FF2B5EF4-FFF2-40B4-BE49-F238E27FC236}">
                  <a16:creationId xmlns:a16="http://schemas.microsoft.com/office/drawing/2014/main" id="{A9D5F1AC-518A-4308-B45C-A47D48E3744A}"/>
                </a:ext>
              </a:extLst>
            </p:cNvPr>
            <p:cNvGrpSpPr/>
            <p:nvPr/>
          </p:nvGrpSpPr>
          <p:grpSpPr>
            <a:xfrm>
              <a:off x="4182249" y="435837"/>
              <a:ext cx="1463328" cy="1432403"/>
              <a:chOff x="5313232" y="2646469"/>
              <a:chExt cx="1577094" cy="1577093"/>
            </a:xfrm>
          </p:grpSpPr>
          <p:grpSp>
            <p:nvGrpSpPr>
              <p:cNvPr id="13" name="Group 12">
                <a:extLst>
                  <a:ext uri="{FF2B5EF4-FFF2-40B4-BE49-F238E27FC236}">
                    <a16:creationId xmlns:a16="http://schemas.microsoft.com/office/drawing/2014/main" id="{66944D02-98F9-44A4-BBD9-9E4425880DD0}"/>
                  </a:ext>
                </a:extLst>
              </p:cNvPr>
              <p:cNvGrpSpPr/>
              <p:nvPr/>
            </p:nvGrpSpPr>
            <p:grpSpPr>
              <a:xfrm>
                <a:off x="5313232" y="2646469"/>
                <a:ext cx="1577094" cy="1577093"/>
                <a:chOff x="1209143" y="2640452"/>
                <a:chExt cx="1577094" cy="1577093"/>
              </a:xfrm>
            </p:grpSpPr>
            <p:sp>
              <p:nvSpPr>
                <p:cNvPr id="15" name="Freeform: Shape 14">
                  <a:extLst>
                    <a:ext uri="{FF2B5EF4-FFF2-40B4-BE49-F238E27FC236}">
                      <a16:creationId xmlns:a16="http://schemas.microsoft.com/office/drawing/2014/main" id="{651714FF-8328-46BF-89D0-3090230E20F2}"/>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FE2E3D"/>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16" name="Freeform: Shape 15">
                  <a:extLst>
                    <a:ext uri="{FF2B5EF4-FFF2-40B4-BE49-F238E27FC236}">
                      <a16:creationId xmlns:a16="http://schemas.microsoft.com/office/drawing/2014/main" id="{936AE88C-18E8-407D-BDB8-26EE220D0CBE}"/>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17" name="Freeform: Shape 16">
                  <a:extLst>
                    <a:ext uri="{FF2B5EF4-FFF2-40B4-BE49-F238E27FC236}">
                      <a16:creationId xmlns:a16="http://schemas.microsoft.com/office/drawing/2014/main" id="{984C91F6-777A-4C49-B13D-5345D06282E6}"/>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14" name="Graphic 13" descr="Rocket with solid fill">
                <a:extLst>
                  <a:ext uri="{FF2B5EF4-FFF2-40B4-BE49-F238E27FC236}">
                    <a16:creationId xmlns:a16="http://schemas.microsoft.com/office/drawing/2014/main" id="{BD3F5E98-32E3-4361-92C6-545FC3C6FF5C}"/>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88918" y="3126345"/>
                <a:ext cx="614164" cy="614164"/>
              </a:xfrm>
              <a:prstGeom prst="rect">
                <a:avLst/>
              </a:prstGeom>
            </p:spPr>
          </p:pic>
        </p:grpSp>
        <p:grpSp>
          <p:nvGrpSpPr>
            <p:cNvPr id="18" name="Group 17">
              <a:extLst>
                <a:ext uri="{FF2B5EF4-FFF2-40B4-BE49-F238E27FC236}">
                  <a16:creationId xmlns:a16="http://schemas.microsoft.com/office/drawing/2014/main" id="{3139CAC2-8E54-4320-BF6F-8B71595F2A89}"/>
                </a:ext>
              </a:extLst>
            </p:cNvPr>
            <p:cNvGrpSpPr/>
            <p:nvPr/>
          </p:nvGrpSpPr>
          <p:grpSpPr>
            <a:xfrm>
              <a:off x="-884" y="435837"/>
              <a:ext cx="1463328" cy="1432403"/>
              <a:chOff x="804882" y="2646469"/>
              <a:chExt cx="1577094" cy="1577093"/>
            </a:xfrm>
          </p:grpSpPr>
          <p:grpSp>
            <p:nvGrpSpPr>
              <p:cNvPr id="19" name="Group 18">
                <a:extLst>
                  <a:ext uri="{FF2B5EF4-FFF2-40B4-BE49-F238E27FC236}">
                    <a16:creationId xmlns:a16="http://schemas.microsoft.com/office/drawing/2014/main" id="{9EE2CBED-4590-46D6-BC8E-F544BF2BD5C5}"/>
                  </a:ext>
                </a:extLst>
              </p:cNvPr>
              <p:cNvGrpSpPr/>
              <p:nvPr/>
            </p:nvGrpSpPr>
            <p:grpSpPr>
              <a:xfrm>
                <a:off x="804882" y="2646469"/>
                <a:ext cx="1577094" cy="1577093"/>
                <a:chOff x="1209143" y="2640452"/>
                <a:chExt cx="1577094" cy="1577093"/>
              </a:xfrm>
            </p:grpSpPr>
            <p:sp>
              <p:nvSpPr>
                <p:cNvPr id="21" name="Freeform: Shape 20">
                  <a:extLst>
                    <a:ext uri="{FF2B5EF4-FFF2-40B4-BE49-F238E27FC236}">
                      <a16:creationId xmlns:a16="http://schemas.microsoft.com/office/drawing/2014/main" id="{89310344-5974-41DA-8758-A37BF6122B23}"/>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FFD500"/>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2" name="Freeform: Shape 21">
                  <a:extLst>
                    <a:ext uri="{FF2B5EF4-FFF2-40B4-BE49-F238E27FC236}">
                      <a16:creationId xmlns:a16="http://schemas.microsoft.com/office/drawing/2014/main" id="{F176A504-8CA1-48F3-86B5-23B89A523C1E}"/>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3" name="Freeform: Shape 22">
                  <a:extLst>
                    <a:ext uri="{FF2B5EF4-FFF2-40B4-BE49-F238E27FC236}">
                      <a16:creationId xmlns:a16="http://schemas.microsoft.com/office/drawing/2014/main" id="{BEBC892F-B9FD-461E-AD07-847E2F5B608E}"/>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20" name="Graphic 19" descr="Lightbulb and gear with solid fill">
                <a:extLst>
                  <a:ext uri="{FF2B5EF4-FFF2-40B4-BE49-F238E27FC236}">
                    <a16:creationId xmlns:a16="http://schemas.microsoft.com/office/drawing/2014/main" id="{9EF99123-95BA-4B72-AB23-2FE24D5F33C3}"/>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0615" y="3126345"/>
                <a:ext cx="614164" cy="614164"/>
              </a:xfrm>
              <a:prstGeom prst="rect">
                <a:avLst/>
              </a:prstGeom>
            </p:spPr>
          </p:pic>
        </p:grpSp>
        <p:grpSp>
          <p:nvGrpSpPr>
            <p:cNvPr id="24" name="Group 23">
              <a:extLst>
                <a:ext uri="{FF2B5EF4-FFF2-40B4-BE49-F238E27FC236}">
                  <a16:creationId xmlns:a16="http://schemas.microsoft.com/office/drawing/2014/main" id="{A9A54810-3F2C-4113-A5BD-A85DCB4A3A77}"/>
                </a:ext>
              </a:extLst>
            </p:cNvPr>
            <p:cNvGrpSpPr/>
            <p:nvPr/>
          </p:nvGrpSpPr>
          <p:grpSpPr>
            <a:xfrm>
              <a:off x="6273817" y="435837"/>
              <a:ext cx="1463328" cy="1432403"/>
              <a:chOff x="7567408" y="2646469"/>
              <a:chExt cx="1577094" cy="1577093"/>
            </a:xfrm>
          </p:grpSpPr>
          <p:grpSp>
            <p:nvGrpSpPr>
              <p:cNvPr id="25" name="Group 24">
                <a:extLst>
                  <a:ext uri="{FF2B5EF4-FFF2-40B4-BE49-F238E27FC236}">
                    <a16:creationId xmlns:a16="http://schemas.microsoft.com/office/drawing/2014/main" id="{2BE6F103-3001-4390-B3AA-9808A6C1D5E4}"/>
                  </a:ext>
                </a:extLst>
              </p:cNvPr>
              <p:cNvGrpSpPr/>
              <p:nvPr/>
            </p:nvGrpSpPr>
            <p:grpSpPr>
              <a:xfrm>
                <a:off x="7567408" y="2646469"/>
                <a:ext cx="1577094" cy="1577093"/>
                <a:chOff x="1209143" y="2640452"/>
                <a:chExt cx="1577094" cy="1577093"/>
              </a:xfrm>
            </p:grpSpPr>
            <p:sp>
              <p:nvSpPr>
                <p:cNvPr id="27" name="Freeform: Shape 26">
                  <a:extLst>
                    <a:ext uri="{FF2B5EF4-FFF2-40B4-BE49-F238E27FC236}">
                      <a16:creationId xmlns:a16="http://schemas.microsoft.com/office/drawing/2014/main" id="{41782131-C82E-416A-907C-C71EAE558085}"/>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accent5">
                    <a:lumMod val="60000"/>
                    <a:lumOff val="4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8" name="Freeform: Shape 27">
                  <a:extLst>
                    <a:ext uri="{FF2B5EF4-FFF2-40B4-BE49-F238E27FC236}">
                      <a16:creationId xmlns:a16="http://schemas.microsoft.com/office/drawing/2014/main" id="{C3EB4B45-4D15-40ED-B0EA-7FEDAAFE435C}"/>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9" name="Freeform: Shape 28">
                  <a:extLst>
                    <a:ext uri="{FF2B5EF4-FFF2-40B4-BE49-F238E27FC236}">
                      <a16:creationId xmlns:a16="http://schemas.microsoft.com/office/drawing/2014/main" id="{FA18BD04-9D18-4037-9D64-427B8492641C}"/>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26" name="Graphic 25" descr="Research with solid fill">
                <a:extLst>
                  <a:ext uri="{FF2B5EF4-FFF2-40B4-BE49-F238E27FC236}">
                    <a16:creationId xmlns:a16="http://schemas.microsoft.com/office/drawing/2014/main" id="{1A65CD11-A0CE-400C-A378-F74B227F10D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48873" y="3126345"/>
                <a:ext cx="614164" cy="614164"/>
              </a:xfrm>
              <a:prstGeom prst="rect">
                <a:avLst/>
              </a:prstGeom>
            </p:spPr>
          </p:pic>
        </p:grpSp>
        <p:sp>
          <p:nvSpPr>
            <p:cNvPr id="30" name="TextBox 29">
              <a:extLst>
                <a:ext uri="{FF2B5EF4-FFF2-40B4-BE49-F238E27FC236}">
                  <a16:creationId xmlns:a16="http://schemas.microsoft.com/office/drawing/2014/main" id="{7D2291FE-6D5B-41CC-BBA9-7B6C1C23C561}"/>
                </a:ext>
              </a:extLst>
            </p:cNvPr>
            <p:cNvSpPr txBox="1"/>
            <p:nvPr/>
          </p:nvSpPr>
          <p:spPr>
            <a:xfrm>
              <a:off x="-125673" y="2034957"/>
              <a:ext cx="1909655" cy="1090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Concept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Market Analysis</a:t>
              </a:r>
              <a:endPar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1" name="TextBox 30">
              <a:extLst>
                <a:ext uri="{FF2B5EF4-FFF2-40B4-BE49-F238E27FC236}">
                  <a16:creationId xmlns:a16="http://schemas.microsoft.com/office/drawing/2014/main" id="{F9D57EC9-6CC2-4FBE-B393-38D62F2E0AA1}"/>
                </a:ext>
              </a:extLst>
            </p:cNvPr>
            <p:cNvSpPr txBox="1"/>
            <p:nvPr/>
          </p:nvSpPr>
          <p:spPr>
            <a:xfrm>
              <a:off x="1873455" y="2051197"/>
              <a:ext cx="190965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Design</a:t>
              </a:r>
            </a:p>
          </p:txBody>
        </p:sp>
        <p:sp>
          <p:nvSpPr>
            <p:cNvPr id="33" name="TextBox 32">
              <a:extLst>
                <a:ext uri="{FF2B5EF4-FFF2-40B4-BE49-F238E27FC236}">
                  <a16:creationId xmlns:a16="http://schemas.microsoft.com/office/drawing/2014/main" id="{A38D9CFB-A8CE-4961-B198-9047EF12655C}"/>
                </a:ext>
              </a:extLst>
            </p:cNvPr>
            <p:cNvSpPr txBox="1"/>
            <p:nvPr/>
          </p:nvSpPr>
          <p:spPr>
            <a:xfrm>
              <a:off x="6050653" y="2051197"/>
              <a:ext cx="1909655" cy="335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Production</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ADF91D85-FE35-420C-AC27-CDBC82042EBF}"/>
                </a:ext>
              </a:extLst>
            </p:cNvPr>
            <p:cNvSpPr txBox="1"/>
            <p:nvPr/>
          </p:nvSpPr>
          <p:spPr>
            <a:xfrm>
              <a:off x="9097927" y="1978302"/>
              <a:ext cx="36954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Decommissioning</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pic>
          <p:nvPicPr>
            <p:cNvPr id="77" name="Picture 76">
              <a:extLst>
                <a:ext uri="{FF2B5EF4-FFF2-40B4-BE49-F238E27FC236}">
                  <a16:creationId xmlns:a16="http://schemas.microsoft.com/office/drawing/2014/main" id="{A7EFD346-2C1A-48DB-BDC2-52E9A72B992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61760" y="585507"/>
              <a:ext cx="1792992" cy="1173717"/>
            </a:xfrm>
            <a:prstGeom prst="rect">
              <a:avLst/>
            </a:prstGeom>
          </p:spPr>
        </p:pic>
        <p:sp>
          <p:nvSpPr>
            <p:cNvPr id="92" name="TextBox 91">
              <a:extLst>
                <a:ext uri="{FF2B5EF4-FFF2-40B4-BE49-F238E27FC236}">
                  <a16:creationId xmlns:a16="http://schemas.microsoft.com/office/drawing/2014/main" id="{EE438828-2CE7-45DF-9570-20B68B6BB0D3}"/>
                </a:ext>
              </a:extLst>
            </p:cNvPr>
            <p:cNvSpPr txBox="1"/>
            <p:nvPr/>
          </p:nvSpPr>
          <p:spPr>
            <a:xfrm>
              <a:off x="2664915" y="-4665"/>
              <a:ext cx="2375266" cy="369332"/>
            </a:xfrm>
            <a:prstGeom prst="rect">
              <a:avLst/>
            </a:prstGeom>
            <a:noFill/>
          </p:spPr>
          <p:txBody>
            <a:bodyPr wrap="none" rtlCol="0">
              <a:spAutoFit/>
            </a:bodyPr>
            <a:lstStyle/>
            <a:p>
              <a:r>
                <a:rPr lang="en-US" sz="1800" b="0" i="0" u="none" strike="noStrike" baseline="0" dirty="0">
                  <a:solidFill>
                    <a:srgbClr val="006FAD"/>
                  </a:solidFill>
                  <a:latin typeface="Calibri" panose="020F0502020204030204" pitchFamily="34" charset="0"/>
                </a:rPr>
                <a:t>Life Cycle of AIRCRAFTS</a:t>
              </a:r>
              <a:endParaRPr lang="en-US" b="1" u="sng" dirty="0"/>
            </a:p>
          </p:txBody>
        </p:sp>
        <p:grpSp>
          <p:nvGrpSpPr>
            <p:cNvPr id="90" name="Group 89">
              <a:extLst>
                <a:ext uri="{FF2B5EF4-FFF2-40B4-BE49-F238E27FC236}">
                  <a16:creationId xmlns:a16="http://schemas.microsoft.com/office/drawing/2014/main" id="{D587048F-3457-4162-8A04-BD5220AA67BA}"/>
                </a:ext>
              </a:extLst>
            </p:cNvPr>
            <p:cNvGrpSpPr/>
            <p:nvPr/>
          </p:nvGrpSpPr>
          <p:grpSpPr>
            <a:xfrm>
              <a:off x="8081333" y="401953"/>
              <a:ext cx="1463328" cy="1432403"/>
              <a:chOff x="7567408" y="2646469"/>
              <a:chExt cx="1577094" cy="1577093"/>
            </a:xfrm>
          </p:grpSpPr>
          <p:grpSp>
            <p:nvGrpSpPr>
              <p:cNvPr id="94" name="Group 93">
                <a:extLst>
                  <a:ext uri="{FF2B5EF4-FFF2-40B4-BE49-F238E27FC236}">
                    <a16:creationId xmlns:a16="http://schemas.microsoft.com/office/drawing/2014/main" id="{B7F985D4-BECB-4459-9F67-418385A04934}"/>
                  </a:ext>
                </a:extLst>
              </p:cNvPr>
              <p:cNvGrpSpPr/>
              <p:nvPr/>
            </p:nvGrpSpPr>
            <p:grpSpPr>
              <a:xfrm>
                <a:off x="7567408" y="2646469"/>
                <a:ext cx="1577094" cy="1577093"/>
                <a:chOff x="1209143" y="2640452"/>
                <a:chExt cx="1577094" cy="1577093"/>
              </a:xfrm>
            </p:grpSpPr>
            <p:sp>
              <p:nvSpPr>
                <p:cNvPr id="96" name="Freeform: Shape 95">
                  <a:extLst>
                    <a:ext uri="{FF2B5EF4-FFF2-40B4-BE49-F238E27FC236}">
                      <a16:creationId xmlns:a16="http://schemas.microsoft.com/office/drawing/2014/main" id="{B43F256A-D017-4403-B87E-012C7EFA41E2}"/>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accent2">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97" name="Freeform: Shape 96">
                  <a:extLst>
                    <a:ext uri="{FF2B5EF4-FFF2-40B4-BE49-F238E27FC236}">
                      <a16:creationId xmlns:a16="http://schemas.microsoft.com/office/drawing/2014/main" id="{C778D9F3-29F1-4F3A-9592-CFE848314B65}"/>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98" name="Freeform: Shape 97">
                  <a:extLst>
                    <a:ext uri="{FF2B5EF4-FFF2-40B4-BE49-F238E27FC236}">
                      <a16:creationId xmlns:a16="http://schemas.microsoft.com/office/drawing/2014/main" id="{19D04B36-7F9C-4C0F-BB1D-4F0A1651266C}"/>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95" name="Graphic 94" descr="Research with solid fill">
                <a:extLst>
                  <a:ext uri="{FF2B5EF4-FFF2-40B4-BE49-F238E27FC236}">
                    <a16:creationId xmlns:a16="http://schemas.microsoft.com/office/drawing/2014/main" id="{2E8CCBB6-6305-40DC-AE74-D70376858966}"/>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48873" y="3126345"/>
                <a:ext cx="614164" cy="614164"/>
              </a:xfrm>
              <a:prstGeom prst="rect">
                <a:avLst/>
              </a:prstGeom>
            </p:spPr>
          </p:pic>
        </p:grpSp>
        <p:sp>
          <p:nvSpPr>
            <p:cNvPr id="99" name="TextBox 98">
              <a:extLst>
                <a:ext uri="{FF2B5EF4-FFF2-40B4-BE49-F238E27FC236}">
                  <a16:creationId xmlns:a16="http://schemas.microsoft.com/office/drawing/2014/main" id="{8D06AEE4-41E4-4E79-B10F-AA874CB82A97}"/>
                </a:ext>
              </a:extLst>
            </p:cNvPr>
            <p:cNvSpPr txBox="1"/>
            <p:nvPr/>
          </p:nvSpPr>
          <p:spPr>
            <a:xfrm>
              <a:off x="7858169" y="2017313"/>
              <a:ext cx="19096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Delivery and Service</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grpSp>
      <p:grpSp>
        <p:nvGrpSpPr>
          <p:cNvPr id="2" name="Group 1">
            <a:extLst>
              <a:ext uri="{FF2B5EF4-FFF2-40B4-BE49-F238E27FC236}">
                <a16:creationId xmlns:a16="http://schemas.microsoft.com/office/drawing/2014/main" id="{100F96B9-CC2A-4159-94A9-75F849F154D3}"/>
              </a:ext>
            </a:extLst>
          </p:cNvPr>
          <p:cNvGrpSpPr/>
          <p:nvPr/>
        </p:nvGrpSpPr>
        <p:grpSpPr>
          <a:xfrm>
            <a:off x="0" y="3197280"/>
            <a:ext cx="11967099" cy="3834618"/>
            <a:chOff x="0" y="3197280"/>
            <a:chExt cx="11967099" cy="3834618"/>
          </a:xfrm>
        </p:grpSpPr>
        <p:pic>
          <p:nvPicPr>
            <p:cNvPr id="46" name="Picture 45">
              <a:extLst>
                <a:ext uri="{FF2B5EF4-FFF2-40B4-BE49-F238E27FC236}">
                  <a16:creationId xmlns:a16="http://schemas.microsoft.com/office/drawing/2014/main" id="{0493C16D-8828-4482-A794-0B4891615225}"/>
                </a:ext>
              </a:extLst>
            </p:cNvPr>
            <p:cNvPicPr>
              <a:picLocks noChangeAspect="1"/>
            </p:cNvPicPr>
            <p:nvPr/>
          </p:nvPicPr>
          <p:blipFill rotWithShape="1">
            <a:blip r:embed="rId3">
              <a:extLst>
                <a:ext uri="{28A0092B-C50C-407E-A947-70E740481C1C}">
                  <a14:useLocalDpi xmlns:a14="http://schemas.microsoft.com/office/drawing/2010/main" val="0"/>
                </a:ext>
              </a:extLst>
            </a:blip>
            <a:srcRect t="53409" r="5382" b="6965"/>
            <a:stretch/>
          </p:blipFill>
          <p:spPr>
            <a:xfrm flipH="1">
              <a:off x="2047921" y="4475486"/>
              <a:ext cx="8420916" cy="2556412"/>
            </a:xfrm>
            <a:prstGeom prst="rect">
              <a:avLst/>
            </a:prstGeom>
          </p:spPr>
        </p:pic>
        <p:pic>
          <p:nvPicPr>
            <p:cNvPr id="47" name="Picture 46">
              <a:extLst>
                <a:ext uri="{FF2B5EF4-FFF2-40B4-BE49-F238E27FC236}">
                  <a16:creationId xmlns:a16="http://schemas.microsoft.com/office/drawing/2014/main" id="{7B217166-EAC5-4A60-A04C-C53ABB505133}"/>
                </a:ext>
              </a:extLst>
            </p:cNvPr>
            <p:cNvPicPr>
              <a:picLocks noChangeAspect="1"/>
            </p:cNvPicPr>
            <p:nvPr/>
          </p:nvPicPr>
          <p:blipFill>
            <a:blip r:embed="rId13"/>
            <a:stretch>
              <a:fillRect/>
            </a:stretch>
          </p:blipFill>
          <p:spPr>
            <a:xfrm>
              <a:off x="0" y="3387796"/>
              <a:ext cx="5235394" cy="1234547"/>
            </a:xfrm>
            <a:prstGeom prst="rect">
              <a:avLst/>
            </a:prstGeom>
          </p:spPr>
        </p:pic>
        <p:pic>
          <p:nvPicPr>
            <p:cNvPr id="48" name="Picture 47">
              <a:extLst>
                <a:ext uri="{FF2B5EF4-FFF2-40B4-BE49-F238E27FC236}">
                  <a16:creationId xmlns:a16="http://schemas.microsoft.com/office/drawing/2014/main" id="{4CDABA43-80C2-4513-A531-A7A18F508A3F}"/>
                </a:ext>
              </a:extLst>
            </p:cNvPr>
            <p:cNvPicPr>
              <a:picLocks noChangeAspect="1"/>
            </p:cNvPicPr>
            <p:nvPr/>
          </p:nvPicPr>
          <p:blipFill>
            <a:blip r:embed="rId14"/>
            <a:stretch>
              <a:fillRect/>
            </a:stretch>
          </p:blipFill>
          <p:spPr>
            <a:xfrm>
              <a:off x="5411242" y="3197280"/>
              <a:ext cx="6027942" cy="1425063"/>
            </a:xfrm>
            <a:prstGeom prst="rect">
              <a:avLst/>
            </a:prstGeom>
          </p:spPr>
        </p:pic>
        <p:pic>
          <p:nvPicPr>
            <p:cNvPr id="49" name="Picture 48">
              <a:extLst>
                <a:ext uri="{FF2B5EF4-FFF2-40B4-BE49-F238E27FC236}">
                  <a16:creationId xmlns:a16="http://schemas.microsoft.com/office/drawing/2014/main" id="{B8C29ED8-ABD6-4906-BF60-3476FA1A728D}"/>
                </a:ext>
              </a:extLst>
            </p:cNvPr>
            <p:cNvPicPr>
              <a:picLocks noChangeAspect="1"/>
            </p:cNvPicPr>
            <p:nvPr/>
          </p:nvPicPr>
          <p:blipFill>
            <a:blip r:embed="rId15"/>
            <a:stretch>
              <a:fillRect/>
            </a:stretch>
          </p:blipFill>
          <p:spPr>
            <a:xfrm>
              <a:off x="36546" y="4931961"/>
              <a:ext cx="2011375" cy="1570720"/>
            </a:xfrm>
            <a:prstGeom prst="rect">
              <a:avLst/>
            </a:prstGeom>
          </p:spPr>
        </p:pic>
        <p:pic>
          <p:nvPicPr>
            <p:cNvPr id="50" name="Picture 49">
              <a:extLst>
                <a:ext uri="{FF2B5EF4-FFF2-40B4-BE49-F238E27FC236}">
                  <a16:creationId xmlns:a16="http://schemas.microsoft.com/office/drawing/2014/main" id="{3A3F96B5-7F61-43DB-890A-AF0A2D9DF14D}"/>
                </a:ext>
              </a:extLst>
            </p:cNvPr>
            <p:cNvPicPr>
              <a:picLocks noChangeAspect="1"/>
            </p:cNvPicPr>
            <p:nvPr/>
          </p:nvPicPr>
          <p:blipFill>
            <a:blip r:embed="rId16"/>
            <a:stretch>
              <a:fillRect/>
            </a:stretch>
          </p:blipFill>
          <p:spPr>
            <a:xfrm>
              <a:off x="9818970" y="4889329"/>
              <a:ext cx="2148129" cy="1427720"/>
            </a:xfrm>
            <a:prstGeom prst="rect">
              <a:avLst/>
            </a:prstGeom>
          </p:spPr>
        </p:pic>
      </p:grpSp>
    </p:spTree>
    <p:extLst>
      <p:ext uri="{BB962C8B-B14F-4D97-AF65-F5344CB8AC3E}">
        <p14:creationId xmlns:p14="http://schemas.microsoft.com/office/powerpoint/2010/main" val="240205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769ECF-162C-48C3-B865-11FB920CAD7A}"/>
              </a:ext>
            </a:extLst>
          </p:cNvPr>
          <p:cNvPicPr>
            <a:picLocks noChangeAspect="1"/>
          </p:cNvPicPr>
          <p:nvPr/>
        </p:nvPicPr>
        <p:blipFill>
          <a:blip r:embed="rId3"/>
          <a:stretch>
            <a:fillRect/>
          </a:stretch>
        </p:blipFill>
        <p:spPr>
          <a:xfrm>
            <a:off x="606176" y="1643985"/>
            <a:ext cx="3406435" cy="1915419"/>
          </a:xfrm>
          <a:prstGeom prst="rect">
            <a:avLst/>
          </a:prstGeom>
        </p:spPr>
      </p:pic>
      <p:pic>
        <p:nvPicPr>
          <p:cNvPr id="5" name="Picture 4">
            <a:extLst>
              <a:ext uri="{FF2B5EF4-FFF2-40B4-BE49-F238E27FC236}">
                <a16:creationId xmlns:a16="http://schemas.microsoft.com/office/drawing/2014/main" id="{08A9320C-5B88-4F8A-AE3B-BB8973F2F271}"/>
              </a:ext>
            </a:extLst>
          </p:cNvPr>
          <p:cNvPicPr>
            <a:picLocks noChangeAspect="1"/>
          </p:cNvPicPr>
          <p:nvPr/>
        </p:nvPicPr>
        <p:blipFill>
          <a:blip r:embed="rId4"/>
          <a:stretch>
            <a:fillRect/>
          </a:stretch>
        </p:blipFill>
        <p:spPr>
          <a:xfrm>
            <a:off x="8276566" y="2629976"/>
            <a:ext cx="3406435" cy="2301439"/>
          </a:xfrm>
          <a:prstGeom prst="rect">
            <a:avLst/>
          </a:prstGeom>
        </p:spPr>
      </p:pic>
      <p:pic>
        <p:nvPicPr>
          <p:cNvPr id="7" name="Picture 6">
            <a:extLst>
              <a:ext uri="{FF2B5EF4-FFF2-40B4-BE49-F238E27FC236}">
                <a16:creationId xmlns:a16="http://schemas.microsoft.com/office/drawing/2014/main" id="{C2CD23F0-A469-47F8-A00F-5BFB62D7DD6E}"/>
              </a:ext>
            </a:extLst>
          </p:cNvPr>
          <p:cNvPicPr>
            <a:picLocks noChangeAspect="1"/>
          </p:cNvPicPr>
          <p:nvPr/>
        </p:nvPicPr>
        <p:blipFill>
          <a:blip r:embed="rId5"/>
          <a:stretch>
            <a:fillRect/>
          </a:stretch>
        </p:blipFill>
        <p:spPr>
          <a:xfrm>
            <a:off x="707450" y="3755102"/>
            <a:ext cx="3293116" cy="2021914"/>
          </a:xfrm>
          <a:prstGeom prst="rect">
            <a:avLst/>
          </a:prstGeom>
        </p:spPr>
      </p:pic>
      <p:pic>
        <p:nvPicPr>
          <p:cNvPr id="9" name="Picture 8">
            <a:extLst>
              <a:ext uri="{FF2B5EF4-FFF2-40B4-BE49-F238E27FC236}">
                <a16:creationId xmlns:a16="http://schemas.microsoft.com/office/drawing/2014/main" id="{85222856-AD8A-4990-905C-652BA07B0C0A}"/>
              </a:ext>
            </a:extLst>
          </p:cNvPr>
          <p:cNvPicPr>
            <a:picLocks noChangeAspect="1"/>
          </p:cNvPicPr>
          <p:nvPr/>
        </p:nvPicPr>
        <p:blipFill>
          <a:blip r:embed="rId6"/>
          <a:stretch>
            <a:fillRect/>
          </a:stretch>
        </p:blipFill>
        <p:spPr>
          <a:xfrm>
            <a:off x="4366490" y="3324634"/>
            <a:ext cx="3259267" cy="961519"/>
          </a:xfrm>
          <a:prstGeom prst="rect">
            <a:avLst/>
          </a:prstGeom>
        </p:spPr>
      </p:pic>
      <p:sp>
        <p:nvSpPr>
          <p:cNvPr id="11" name="TextBox 10">
            <a:extLst>
              <a:ext uri="{FF2B5EF4-FFF2-40B4-BE49-F238E27FC236}">
                <a16:creationId xmlns:a16="http://schemas.microsoft.com/office/drawing/2014/main" id="{0FCF5C29-C90D-4DBD-998B-9DD384F70496}"/>
              </a:ext>
            </a:extLst>
          </p:cNvPr>
          <p:cNvSpPr txBox="1"/>
          <p:nvPr/>
        </p:nvSpPr>
        <p:spPr>
          <a:xfrm>
            <a:off x="436913" y="5767992"/>
            <a:ext cx="3759812" cy="369332"/>
          </a:xfrm>
          <a:prstGeom prst="rect">
            <a:avLst/>
          </a:prstGeom>
          <a:noFill/>
        </p:spPr>
        <p:txBody>
          <a:bodyPr wrap="none" rtlCol="0">
            <a:spAutoFit/>
          </a:bodyPr>
          <a:lstStyle/>
          <a:p>
            <a:r>
              <a:rPr lang="en-US" dirty="0"/>
              <a:t>Aircrafts Manufacturing and Assembly</a:t>
            </a:r>
          </a:p>
        </p:txBody>
      </p:sp>
      <p:sp>
        <p:nvSpPr>
          <p:cNvPr id="12" name="TextBox 11">
            <a:extLst>
              <a:ext uri="{FF2B5EF4-FFF2-40B4-BE49-F238E27FC236}">
                <a16:creationId xmlns:a16="http://schemas.microsoft.com/office/drawing/2014/main" id="{9C0C22DA-C5BD-4CFE-AE6F-62B2DD64E1B7}"/>
              </a:ext>
            </a:extLst>
          </p:cNvPr>
          <p:cNvSpPr txBox="1"/>
          <p:nvPr/>
        </p:nvSpPr>
        <p:spPr>
          <a:xfrm>
            <a:off x="4702034" y="5777016"/>
            <a:ext cx="2636619" cy="369332"/>
          </a:xfrm>
          <a:prstGeom prst="rect">
            <a:avLst/>
          </a:prstGeom>
          <a:noFill/>
        </p:spPr>
        <p:txBody>
          <a:bodyPr wrap="none" rtlCol="0">
            <a:spAutoFit/>
          </a:bodyPr>
          <a:lstStyle/>
          <a:p>
            <a:r>
              <a:rPr lang="en-US" dirty="0"/>
              <a:t>Flight Testing and Delivery</a:t>
            </a:r>
          </a:p>
        </p:txBody>
      </p:sp>
      <p:sp>
        <p:nvSpPr>
          <p:cNvPr id="13" name="TextBox 12">
            <a:extLst>
              <a:ext uri="{FF2B5EF4-FFF2-40B4-BE49-F238E27FC236}">
                <a16:creationId xmlns:a16="http://schemas.microsoft.com/office/drawing/2014/main" id="{2ED60E25-6121-41FC-A608-EDA4CAD934F0}"/>
              </a:ext>
            </a:extLst>
          </p:cNvPr>
          <p:cNvSpPr txBox="1"/>
          <p:nvPr/>
        </p:nvSpPr>
        <p:spPr>
          <a:xfrm>
            <a:off x="8212118" y="5646530"/>
            <a:ext cx="3264355" cy="646331"/>
          </a:xfrm>
          <a:prstGeom prst="rect">
            <a:avLst/>
          </a:prstGeom>
          <a:noFill/>
        </p:spPr>
        <p:txBody>
          <a:bodyPr wrap="none" rtlCol="0">
            <a:spAutoFit/>
          </a:bodyPr>
          <a:lstStyle/>
          <a:p>
            <a:r>
              <a:rPr lang="en-US" dirty="0"/>
              <a:t>Aircrafts Flying and Maintenance</a:t>
            </a:r>
          </a:p>
          <a:p>
            <a:r>
              <a:rPr lang="en-US" dirty="0"/>
              <a:t>Service Phase</a:t>
            </a:r>
          </a:p>
        </p:txBody>
      </p:sp>
      <p:sp>
        <p:nvSpPr>
          <p:cNvPr id="2" name="Left Brace 1">
            <a:extLst>
              <a:ext uri="{FF2B5EF4-FFF2-40B4-BE49-F238E27FC236}">
                <a16:creationId xmlns:a16="http://schemas.microsoft.com/office/drawing/2014/main" id="{3B485A7C-B603-4670-9831-CEA88DEDBF98}"/>
              </a:ext>
            </a:extLst>
          </p:cNvPr>
          <p:cNvSpPr/>
          <p:nvPr/>
        </p:nvSpPr>
        <p:spPr>
          <a:xfrm>
            <a:off x="357687" y="5694449"/>
            <a:ext cx="112241" cy="903798"/>
          </a:xfrm>
          <a:prstGeom prst="lef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Right Brace 3">
            <a:extLst>
              <a:ext uri="{FF2B5EF4-FFF2-40B4-BE49-F238E27FC236}">
                <a16:creationId xmlns:a16="http://schemas.microsoft.com/office/drawing/2014/main" id="{8B7EEB7B-7979-49A6-A5E2-D2DB446EDD3F}"/>
              </a:ext>
            </a:extLst>
          </p:cNvPr>
          <p:cNvSpPr/>
          <p:nvPr/>
        </p:nvSpPr>
        <p:spPr>
          <a:xfrm>
            <a:off x="7625757" y="5734821"/>
            <a:ext cx="120248" cy="1028085"/>
          </a:xfrm>
          <a:prstGeom prst="righ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DE619A86-D23C-4647-A8A9-D69AF40903F4}"/>
              </a:ext>
            </a:extLst>
          </p:cNvPr>
          <p:cNvCxnSpPr>
            <a:cxnSpLocks/>
          </p:cNvCxnSpPr>
          <p:nvPr/>
        </p:nvCxnSpPr>
        <p:spPr>
          <a:xfrm>
            <a:off x="581292" y="6353202"/>
            <a:ext cx="3394547"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Left Brace 14">
            <a:extLst>
              <a:ext uri="{FF2B5EF4-FFF2-40B4-BE49-F238E27FC236}">
                <a16:creationId xmlns:a16="http://schemas.microsoft.com/office/drawing/2014/main" id="{17C4FBC6-1FB9-458E-ACF9-A5224EEE485F}"/>
              </a:ext>
            </a:extLst>
          </p:cNvPr>
          <p:cNvSpPr/>
          <p:nvPr/>
        </p:nvSpPr>
        <p:spPr>
          <a:xfrm>
            <a:off x="7830893" y="5756592"/>
            <a:ext cx="112241" cy="903798"/>
          </a:xfrm>
          <a:prstGeom prst="lef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023C207C-069D-431E-B23A-631C2D4DD95E}"/>
              </a:ext>
            </a:extLst>
          </p:cNvPr>
          <p:cNvSpPr/>
          <p:nvPr/>
        </p:nvSpPr>
        <p:spPr>
          <a:xfrm>
            <a:off x="11884045" y="5734821"/>
            <a:ext cx="120248" cy="1028085"/>
          </a:xfrm>
          <a:prstGeom prst="righ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0D7AFD42-4BEE-4507-9A82-F35415F29193}"/>
              </a:ext>
            </a:extLst>
          </p:cNvPr>
          <p:cNvCxnSpPr>
            <a:cxnSpLocks/>
          </p:cNvCxnSpPr>
          <p:nvPr/>
        </p:nvCxnSpPr>
        <p:spPr>
          <a:xfrm>
            <a:off x="7958635" y="6393574"/>
            <a:ext cx="3845511"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972E111D-D0C9-4B35-AFC5-4139C60FC137}"/>
              </a:ext>
            </a:extLst>
          </p:cNvPr>
          <p:cNvSpPr/>
          <p:nvPr/>
        </p:nvSpPr>
        <p:spPr>
          <a:xfrm>
            <a:off x="4076477" y="5678036"/>
            <a:ext cx="120248" cy="1028085"/>
          </a:xfrm>
          <a:prstGeom prst="righ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4EAADE51-E358-4F1F-A906-A636C8046E6C}"/>
              </a:ext>
            </a:extLst>
          </p:cNvPr>
          <p:cNvSpPr/>
          <p:nvPr/>
        </p:nvSpPr>
        <p:spPr>
          <a:xfrm>
            <a:off x="4280020" y="5707582"/>
            <a:ext cx="112241" cy="903798"/>
          </a:xfrm>
          <a:prstGeom prst="lef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B9B20C55-8713-4D3C-BAD9-28751B89324A}"/>
              </a:ext>
            </a:extLst>
          </p:cNvPr>
          <p:cNvCxnSpPr>
            <a:cxnSpLocks/>
          </p:cNvCxnSpPr>
          <p:nvPr/>
        </p:nvCxnSpPr>
        <p:spPr>
          <a:xfrm flipV="1">
            <a:off x="4503625" y="6353202"/>
            <a:ext cx="3122132" cy="13133"/>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D86DD8A-D6F2-4BD9-95EF-EEFECAD8D154}"/>
              </a:ext>
            </a:extLst>
          </p:cNvPr>
          <p:cNvSpPr txBox="1"/>
          <p:nvPr/>
        </p:nvSpPr>
        <p:spPr>
          <a:xfrm>
            <a:off x="1735336" y="793797"/>
            <a:ext cx="2375266" cy="369332"/>
          </a:xfrm>
          <a:prstGeom prst="rect">
            <a:avLst/>
          </a:prstGeom>
          <a:noFill/>
        </p:spPr>
        <p:txBody>
          <a:bodyPr wrap="none" rtlCol="0">
            <a:spAutoFit/>
          </a:bodyPr>
          <a:lstStyle/>
          <a:p>
            <a:r>
              <a:rPr lang="en-US" sz="1800" b="0" i="0" u="none" strike="noStrike" baseline="0" dirty="0">
                <a:solidFill>
                  <a:srgbClr val="006FAD"/>
                </a:solidFill>
                <a:latin typeface="Calibri" panose="020F0502020204030204" pitchFamily="34" charset="0"/>
              </a:rPr>
              <a:t>Life Cycle of AIRCRAFTS</a:t>
            </a:r>
            <a:endParaRPr lang="en-US" b="1" u="sng" dirty="0"/>
          </a:p>
        </p:txBody>
      </p:sp>
      <p:grpSp>
        <p:nvGrpSpPr>
          <p:cNvPr id="24" name="Group 23">
            <a:extLst>
              <a:ext uri="{FF2B5EF4-FFF2-40B4-BE49-F238E27FC236}">
                <a16:creationId xmlns:a16="http://schemas.microsoft.com/office/drawing/2014/main" id="{C1FCD79F-7F73-4011-8497-F19DAFC277A2}"/>
              </a:ext>
            </a:extLst>
          </p:cNvPr>
          <p:cNvGrpSpPr/>
          <p:nvPr/>
        </p:nvGrpSpPr>
        <p:grpSpPr>
          <a:xfrm>
            <a:off x="183947" y="4474"/>
            <a:ext cx="1463328" cy="1432403"/>
            <a:chOff x="7567408" y="2646469"/>
            <a:chExt cx="1577094" cy="1577093"/>
          </a:xfrm>
        </p:grpSpPr>
        <p:grpSp>
          <p:nvGrpSpPr>
            <p:cNvPr id="25" name="Group 24">
              <a:extLst>
                <a:ext uri="{FF2B5EF4-FFF2-40B4-BE49-F238E27FC236}">
                  <a16:creationId xmlns:a16="http://schemas.microsoft.com/office/drawing/2014/main" id="{AC7B7CB2-D9CE-463D-9931-D41937358DD0}"/>
                </a:ext>
              </a:extLst>
            </p:cNvPr>
            <p:cNvGrpSpPr/>
            <p:nvPr/>
          </p:nvGrpSpPr>
          <p:grpSpPr>
            <a:xfrm>
              <a:off x="7567408" y="2646469"/>
              <a:ext cx="1577094" cy="1577093"/>
              <a:chOff x="1209143" y="2640452"/>
              <a:chExt cx="1577094" cy="1577093"/>
            </a:xfrm>
          </p:grpSpPr>
          <p:sp>
            <p:nvSpPr>
              <p:cNvPr id="27" name="Freeform: Shape 26">
                <a:extLst>
                  <a:ext uri="{FF2B5EF4-FFF2-40B4-BE49-F238E27FC236}">
                    <a16:creationId xmlns:a16="http://schemas.microsoft.com/office/drawing/2014/main" id="{5250408F-EC99-4CAF-9AAA-1B75E9AC294A}"/>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accent2">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8" name="Freeform: Shape 27">
                <a:extLst>
                  <a:ext uri="{FF2B5EF4-FFF2-40B4-BE49-F238E27FC236}">
                    <a16:creationId xmlns:a16="http://schemas.microsoft.com/office/drawing/2014/main" id="{94D20D16-BB46-4BA9-AE53-03C24B38BF7B}"/>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a:solidFill>
                    <a:srgbClr val="000000"/>
                  </a:solidFill>
                  <a:latin typeface="Montserrat Light "/>
                </a:endParaRPr>
              </a:p>
            </p:txBody>
          </p:sp>
          <p:sp>
            <p:nvSpPr>
              <p:cNvPr id="29" name="Freeform: Shape 28">
                <a:extLst>
                  <a:ext uri="{FF2B5EF4-FFF2-40B4-BE49-F238E27FC236}">
                    <a16:creationId xmlns:a16="http://schemas.microsoft.com/office/drawing/2014/main" id="{6751977B-EE81-448C-9EC4-A2FA477F4481}"/>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a:solidFill>
                    <a:srgbClr val="000000"/>
                  </a:solidFill>
                  <a:latin typeface="Montserrat Light "/>
                </a:endParaRPr>
              </a:p>
            </p:txBody>
          </p:sp>
        </p:grpSp>
        <p:pic>
          <p:nvPicPr>
            <p:cNvPr id="26" name="Graphic 25" descr="Research with solid fill">
              <a:extLst>
                <a:ext uri="{FF2B5EF4-FFF2-40B4-BE49-F238E27FC236}">
                  <a16:creationId xmlns:a16="http://schemas.microsoft.com/office/drawing/2014/main" id="{36524D1F-DF6C-4FD3-9E32-1C38ADA85DB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48873" y="3126345"/>
              <a:ext cx="614164" cy="614164"/>
            </a:xfrm>
            <a:prstGeom prst="rect">
              <a:avLst/>
            </a:prstGeom>
          </p:spPr>
        </p:pic>
      </p:grpSp>
      <p:sp>
        <p:nvSpPr>
          <p:cNvPr id="30" name="TextBox 29">
            <a:extLst>
              <a:ext uri="{FF2B5EF4-FFF2-40B4-BE49-F238E27FC236}">
                <a16:creationId xmlns:a16="http://schemas.microsoft.com/office/drawing/2014/main" id="{400F4C07-7477-4C0B-BAB6-B9FD5132EF18}"/>
              </a:ext>
            </a:extLst>
          </p:cNvPr>
          <p:cNvSpPr txBox="1"/>
          <p:nvPr/>
        </p:nvSpPr>
        <p:spPr>
          <a:xfrm>
            <a:off x="1735336" y="247002"/>
            <a:ext cx="19096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Delivery and Service</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6" name="TextBox 5">
            <a:extLst>
              <a:ext uri="{FF2B5EF4-FFF2-40B4-BE49-F238E27FC236}">
                <a16:creationId xmlns:a16="http://schemas.microsoft.com/office/drawing/2014/main" id="{F1507956-8229-440F-B55F-1E0E0C60F33A}"/>
              </a:ext>
            </a:extLst>
          </p:cNvPr>
          <p:cNvSpPr txBox="1"/>
          <p:nvPr/>
        </p:nvSpPr>
        <p:spPr>
          <a:xfrm>
            <a:off x="5441430" y="246777"/>
            <a:ext cx="4704045" cy="1200329"/>
          </a:xfrm>
          <a:prstGeom prst="rect">
            <a:avLst/>
          </a:prstGeom>
          <a:noFill/>
        </p:spPr>
        <p:txBody>
          <a:bodyPr wrap="none" rtlCol="0">
            <a:spAutoFit/>
          </a:bodyPr>
          <a:lstStyle/>
          <a:p>
            <a:r>
              <a:rPr lang="en-US" dirty="0"/>
              <a:t>Airbus A320  - total 19000 aircrafts purchased</a:t>
            </a:r>
          </a:p>
          <a:p>
            <a:r>
              <a:rPr lang="en-US" dirty="0"/>
              <a:t>	        12000 ++ flying	servicing</a:t>
            </a:r>
          </a:p>
          <a:p>
            <a:r>
              <a:rPr lang="en-US" dirty="0"/>
              <a:t>	         12500 delivered</a:t>
            </a:r>
          </a:p>
          <a:p>
            <a:r>
              <a:rPr lang="en-US" dirty="0"/>
              <a:t>	         7000 + production</a:t>
            </a:r>
          </a:p>
        </p:txBody>
      </p:sp>
    </p:spTree>
    <p:extLst>
      <p:ext uri="{BB962C8B-B14F-4D97-AF65-F5344CB8AC3E}">
        <p14:creationId xmlns:p14="http://schemas.microsoft.com/office/powerpoint/2010/main" val="309459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ppt_x"/>
                                          </p:val>
                                        </p:tav>
                                        <p:tav tm="100000">
                                          <p:val>
                                            <p:strVal val="#ppt_x"/>
                                          </p:val>
                                        </p:tav>
                                      </p:tavLst>
                                    </p:anim>
                                    <p:anim calcmode="lin" valueType="num">
                                      <p:cBhvr additive="base">
                                        <p:cTn id="53" dur="500" fill="hold"/>
                                        <p:tgtEl>
                                          <p:spTgt spid="5"/>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ppt_x"/>
                                          </p:val>
                                        </p:tav>
                                        <p:tav tm="100000">
                                          <p:val>
                                            <p:strVal val="#ppt_x"/>
                                          </p:val>
                                        </p:tav>
                                      </p:tavLst>
                                    </p:anim>
                                    <p:anim calcmode="lin" valueType="num">
                                      <p:cBhvr additive="base">
                                        <p:cTn id="61" dur="500" fill="hold"/>
                                        <p:tgtEl>
                                          <p:spTgt spid="18"/>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 grpId="0" animBg="1"/>
      <p:bldP spid="4" grpId="0" animBg="1"/>
      <p:bldP spid="15" grpId="0" animBg="1"/>
      <p:bldP spid="16" grpId="0" animBg="1"/>
      <p:bldP spid="19" grpId="0" animBg="1"/>
      <p:bldP spid="20" grpId="0" animBg="1"/>
      <p:bldP spid="23" grpId="0"/>
      <p:bldP spid="30"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C3123B-BF1E-40E3-9F24-0D15F82444D0}"/>
              </a:ext>
            </a:extLst>
          </p:cNvPr>
          <p:cNvPicPr>
            <a:picLocks noChangeAspect="1"/>
          </p:cNvPicPr>
          <p:nvPr/>
        </p:nvPicPr>
        <p:blipFill>
          <a:blip r:embed="rId2"/>
          <a:stretch>
            <a:fillRect/>
          </a:stretch>
        </p:blipFill>
        <p:spPr>
          <a:xfrm>
            <a:off x="974104" y="3062057"/>
            <a:ext cx="4475331" cy="3704895"/>
          </a:xfrm>
          <a:prstGeom prst="rect">
            <a:avLst/>
          </a:prstGeom>
        </p:spPr>
      </p:pic>
      <p:pic>
        <p:nvPicPr>
          <p:cNvPr id="5" name="Picture 4">
            <a:extLst>
              <a:ext uri="{FF2B5EF4-FFF2-40B4-BE49-F238E27FC236}">
                <a16:creationId xmlns:a16="http://schemas.microsoft.com/office/drawing/2014/main" id="{085777EC-E9A5-49FD-B697-F9BB69914F36}"/>
              </a:ext>
            </a:extLst>
          </p:cNvPr>
          <p:cNvPicPr>
            <a:picLocks noChangeAspect="1"/>
          </p:cNvPicPr>
          <p:nvPr/>
        </p:nvPicPr>
        <p:blipFill>
          <a:blip r:embed="rId3"/>
          <a:stretch>
            <a:fillRect/>
          </a:stretch>
        </p:blipFill>
        <p:spPr>
          <a:xfrm>
            <a:off x="6243759" y="3062057"/>
            <a:ext cx="4475331" cy="3795943"/>
          </a:xfrm>
          <a:prstGeom prst="rect">
            <a:avLst/>
          </a:prstGeom>
        </p:spPr>
      </p:pic>
      <p:sp>
        <p:nvSpPr>
          <p:cNvPr id="2" name="TextBox 1">
            <a:extLst>
              <a:ext uri="{FF2B5EF4-FFF2-40B4-BE49-F238E27FC236}">
                <a16:creationId xmlns:a16="http://schemas.microsoft.com/office/drawing/2014/main" id="{4DE0FFF9-AFA5-4189-879C-209585ED2146}"/>
              </a:ext>
            </a:extLst>
          </p:cNvPr>
          <p:cNvSpPr txBox="1"/>
          <p:nvPr/>
        </p:nvSpPr>
        <p:spPr>
          <a:xfrm>
            <a:off x="614596" y="176158"/>
            <a:ext cx="1559979" cy="369332"/>
          </a:xfrm>
          <a:prstGeom prst="rect">
            <a:avLst/>
          </a:prstGeom>
          <a:noFill/>
        </p:spPr>
        <p:txBody>
          <a:bodyPr wrap="none" rtlCol="0">
            <a:spAutoFit/>
          </a:bodyPr>
          <a:lstStyle/>
          <a:p>
            <a:r>
              <a:rPr lang="en-US" dirty="0"/>
              <a:t>MSN and FSN  </a:t>
            </a:r>
          </a:p>
        </p:txBody>
      </p:sp>
      <p:pic>
        <p:nvPicPr>
          <p:cNvPr id="6" name="Picture 5">
            <a:extLst>
              <a:ext uri="{FF2B5EF4-FFF2-40B4-BE49-F238E27FC236}">
                <a16:creationId xmlns:a16="http://schemas.microsoft.com/office/drawing/2014/main" id="{DD4A1E4F-ECBB-4E11-B510-194E8156275A}"/>
              </a:ext>
            </a:extLst>
          </p:cNvPr>
          <p:cNvPicPr>
            <a:picLocks noChangeAspect="1"/>
          </p:cNvPicPr>
          <p:nvPr/>
        </p:nvPicPr>
        <p:blipFill>
          <a:blip r:embed="rId4"/>
          <a:stretch>
            <a:fillRect/>
          </a:stretch>
        </p:blipFill>
        <p:spPr>
          <a:xfrm>
            <a:off x="2040707" y="714106"/>
            <a:ext cx="5382376" cy="1810003"/>
          </a:xfrm>
          <a:prstGeom prst="rect">
            <a:avLst/>
          </a:prstGeom>
        </p:spPr>
      </p:pic>
    </p:spTree>
    <p:extLst>
      <p:ext uri="{BB962C8B-B14F-4D97-AF65-F5344CB8AC3E}">
        <p14:creationId xmlns:p14="http://schemas.microsoft.com/office/powerpoint/2010/main" val="65489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556F92-1805-4593-97C0-B193F15A76F5}"/>
              </a:ext>
            </a:extLst>
          </p:cNvPr>
          <p:cNvPicPr>
            <a:picLocks noChangeAspect="1"/>
          </p:cNvPicPr>
          <p:nvPr/>
        </p:nvPicPr>
        <p:blipFill>
          <a:blip r:embed="rId2"/>
          <a:stretch>
            <a:fillRect/>
          </a:stretch>
        </p:blipFill>
        <p:spPr>
          <a:xfrm>
            <a:off x="5536636" y="571101"/>
            <a:ext cx="5106113" cy="5715798"/>
          </a:xfrm>
          <a:prstGeom prst="rect">
            <a:avLst/>
          </a:prstGeom>
        </p:spPr>
      </p:pic>
      <p:pic>
        <p:nvPicPr>
          <p:cNvPr id="4" name="Picture 3">
            <a:extLst>
              <a:ext uri="{FF2B5EF4-FFF2-40B4-BE49-F238E27FC236}">
                <a16:creationId xmlns:a16="http://schemas.microsoft.com/office/drawing/2014/main" id="{4E1EBEBF-87B3-42DD-A262-83708C4C9AB5}"/>
              </a:ext>
            </a:extLst>
          </p:cNvPr>
          <p:cNvPicPr>
            <a:picLocks noChangeAspect="1"/>
          </p:cNvPicPr>
          <p:nvPr/>
        </p:nvPicPr>
        <p:blipFill>
          <a:blip r:embed="rId3"/>
          <a:stretch>
            <a:fillRect/>
          </a:stretch>
        </p:blipFill>
        <p:spPr>
          <a:xfrm>
            <a:off x="571520" y="2219156"/>
            <a:ext cx="3591426" cy="2419688"/>
          </a:xfrm>
          <a:prstGeom prst="rect">
            <a:avLst/>
          </a:prstGeom>
        </p:spPr>
      </p:pic>
    </p:spTree>
    <p:extLst>
      <p:ext uri="{BB962C8B-B14F-4D97-AF65-F5344CB8AC3E}">
        <p14:creationId xmlns:p14="http://schemas.microsoft.com/office/powerpoint/2010/main" val="3580928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a:extLst>
              <a:ext uri="{FF2B5EF4-FFF2-40B4-BE49-F238E27FC236}">
                <a16:creationId xmlns:a16="http://schemas.microsoft.com/office/drawing/2014/main" id="{27DC9520-FF62-44A3-9C67-856C4E58FAB7}"/>
              </a:ext>
            </a:extLst>
          </p:cNvPr>
          <p:cNvPicPr>
            <a:picLocks noChangeAspect="1"/>
          </p:cNvPicPr>
          <p:nvPr/>
        </p:nvPicPr>
        <p:blipFill rotWithShape="1">
          <a:blip r:embed="rId3">
            <a:extLst>
              <a:ext uri="{28A0092B-C50C-407E-A947-70E740481C1C}">
                <a14:useLocalDpi xmlns:a14="http://schemas.microsoft.com/office/drawing/2010/main" val="0"/>
              </a:ext>
            </a:extLst>
          </a:blip>
          <a:srcRect t="53409" r="5382" b="6965"/>
          <a:stretch/>
        </p:blipFill>
        <p:spPr>
          <a:xfrm flipH="1">
            <a:off x="65314" y="-47714"/>
            <a:ext cx="12126686" cy="3190094"/>
          </a:xfrm>
          <a:prstGeom prst="rect">
            <a:avLst/>
          </a:prstGeom>
        </p:spPr>
      </p:pic>
      <p:sp>
        <p:nvSpPr>
          <p:cNvPr id="85" name="Freeform: Shape 84">
            <a:extLst>
              <a:ext uri="{FF2B5EF4-FFF2-40B4-BE49-F238E27FC236}">
                <a16:creationId xmlns:a16="http://schemas.microsoft.com/office/drawing/2014/main" id="{A8A47BB3-A311-4AD9-BBEE-D93467475CB5}"/>
              </a:ext>
            </a:extLst>
          </p:cNvPr>
          <p:cNvSpPr/>
          <p:nvPr/>
        </p:nvSpPr>
        <p:spPr>
          <a:xfrm rot="19124232">
            <a:off x="9146265" y="1538572"/>
            <a:ext cx="328128" cy="577740"/>
          </a:xfrm>
          <a:custGeom>
            <a:avLst/>
            <a:gdLst>
              <a:gd name="connsiteX0" fmla="*/ 56504 w 1494278"/>
              <a:gd name="connsiteY0" fmla="*/ 665761 h 1852340"/>
              <a:gd name="connsiteX1" fmla="*/ 282519 w 1494278"/>
              <a:gd name="connsiteY1" fmla="*/ 891776 h 1852340"/>
              <a:gd name="connsiteX2" fmla="*/ 722265 w 1494278"/>
              <a:gd name="connsiteY2" fmla="*/ 452030 h 1852340"/>
              <a:gd name="connsiteX3" fmla="*/ 722265 w 1494278"/>
              <a:gd name="connsiteY3" fmla="*/ 0 h 1852340"/>
              <a:gd name="connsiteX4" fmla="*/ 1400311 w 1494278"/>
              <a:gd name="connsiteY4" fmla="*/ 678045 h 1852340"/>
              <a:gd name="connsiteX5" fmla="*/ 1400311 w 1494278"/>
              <a:gd name="connsiteY5" fmla="*/ 1130075 h 1852340"/>
              <a:gd name="connsiteX6" fmla="*/ 960564 w 1494278"/>
              <a:gd name="connsiteY6" fmla="*/ 1569821 h 1852340"/>
              <a:gd name="connsiteX7" fmla="*/ 1186579 w 1494278"/>
              <a:gd name="connsiteY7" fmla="*/ 1795836 h 1852340"/>
              <a:gd name="connsiteX8" fmla="*/ 0 w 1494278"/>
              <a:gd name="connsiteY8" fmla="*/ 1852340 h 1852340"/>
              <a:gd name="connsiteX9" fmla="*/ 56504 w 1494278"/>
              <a:gd name="connsiteY9" fmla="*/ 665761 h 185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4278" h="1852340">
                <a:moveTo>
                  <a:pt x="56504" y="665761"/>
                </a:moveTo>
                <a:lnTo>
                  <a:pt x="282519" y="891776"/>
                </a:lnTo>
                <a:lnTo>
                  <a:pt x="722265" y="452030"/>
                </a:lnTo>
                <a:cubicBezTo>
                  <a:pt x="847556" y="326739"/>
                  <a:pt x="846328" y="125291"/>
                  <a:pt x="722265" y="0"/>
                </a:cubicBezTo>
                <a:lnTo>
                  <a:pt x="1400311" y="678045"/>
                </a:lnTo>
                <a:cubicBezTo>
                  <a:pt x="1525601" y="803336"/>
                  <a:pt x="1525601" y="1004784"/>
                  <a:pt x="1400311" y="1130075"/>
                </a:cubicBezTo>
                <a:lnTo>
                  <a:pt x="960564" y="1569821"/>
                </a:lnTo>
                <a:lnTo>
                  <a:pt x="1186579" y="1795836"/>
                </a:lnTo>
                <a:lnTo>
                  <a:pt x="0" y="1852340"/>
                </a:lnTo>
                <a:lnTo>
                  <a:pt x="56504" y="665761"/>
                </a:lnTo>
                <a:close/>
              </a:path>
            </a:pathLst>
          </a:custGeom>
          <a:solidFill>
            <a:srgbClr val="77DA00"/>
          </a:solidFill>
          <a:ln w="12277" cap="flat">
            <a:noFill/>
            <a:prstDash val="solid"/>
            <a:miter/>
          </a:ln>
        </p:spPr>
        <p:txBody>
          <a:bodyPr rtlCol="0" anchor="ctr"/>
          <a:lstStyle/>
          <a:p>
            <a:endParaRPr lang="en-GB" dirty="0"/>
          </a:p>
        </p:txBody>
      </p:sp>
      <p:sp>
        <p:nvSpPr>
          <p:cNvPr id="81" name="Freeform: Shape 80">
            <a:extLst>
              <a:ext uri="{FF2B5EF4-FFF2-40B4-BE49-F238E27FC236}">
                <a16:creationId xmlns:a16="http://schemas.microsoft.com/office/drawing/2014/main" id="{16F2BF4A-C84B-4DF1-8A65-D9A5D4D0986B}"/>
              </a:ext>
            </a:extLst>
          </p:cNvPr>
          <p:cNvSpPr/>
          <p:nvPr/>
        </p:nvSpPr>
        <p:spPr>
          <a:xfrm rot="16200000">
            <a:off x="9809087" y="3449351"/>
            <a:ext cx="1717496" cy="467074"/>
          </a:xfrm>
          <a:custGeom>
            <a:avLst/>
            <a:gdLst>
              <a:gd name="connsiteX0" fmla="*/ 2028994 w 2614134"/>
              <a:gd name="connsiteY0" fmla="*/ 1039575 h 1039574"/>
              <a:gd name="connsiteX1" fmla="*/ 2028994 w 2614134"/>
              <a:gd name="connsiteY1" fmla="*/ 825276 h 1039574"/>
              <a:gd name="connsiteX2" fmla="*/ 0 w 2614134"/>
              <a:gd name="connsiteY2" fmla="*/ 825276 h 1039574"/>
              <a:gd name="connsiteX3" fmla="*/ 331326 w 2614134"/>
              <a:gd name="connsiteY3" fmla="*/ 519787 h 1039574"/>
              <a:gd name="connsiteX4" fmla="*/ 0 w 2614134"/>
              <a:gd name="connsiteY4" fmla="*/ 214298 h 1039574"/>
              <a:gd name="connsiteX5" fmla="*/ 2028994 w 2614134"/>
              <a:gd name="connsiteY5" fmla="*/ 214298 h 1039574"/>
              <a:gd name="connsiteX6" fmla="*/ 2028994 w 2614134"/>
              <a:gd name="connsiteY6" fmla="*/ 0 h 1039574"/>
              <a:gd name="connsiteX7" fmla="*/ 2614135 w 2614134"/>
              <a:gd name="connsiteY7" fmla="*/ 519787 h 10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4134" h="1039574">
                <a:moveTo>
                  <a:pt x="2028994" y="1039575"/>
                </a:moveTo>
                <a:lnTo>
                  <a:pt x="2028994" y="825276"/>
                </a:lnTo>
                <a:lnTo>
                  <a:pt x="0" y="825276"/>
                </a:lnTo>
                <a:lnTo>
                  <a:pt x="331326" y="519787"/>
                </a:lnTo>
                <a:lnTo>
                  <a:pt x="0" y="214298"/>
                </a:lnTo>
                <a:lnTo>
                  <a:pt x="2028994" y="214298"/>
                </a:lnTo>
                <a:lnTo>
                  <a:pt x="2028994" y="0"/>
                </a:lnTo>
                <a:lnTo>
                  <a:pt x="2614135" y="519787"/>
                </a:lnTo>
                <a:close/>
              </a:path>
            </a:pathLst>
          </a:custGeom>
          <a:solidFill>
            <a:schemeClr val="accent5">
              <a:lumMod val="60000"/>
              <a:lumOff val="40000"/>
            </a:schemeClr>
          </a:solidFill>
          <a:ln w="15192" cap="flat">
            <a:noFill/>
            <a:prstDash val="solid"/>
            <a:miter/>
          </a:ln>
        </p:spPr>
        <p:txBody>
          <a:bodyPr rtlCol="0" anchor="ctr"/>
          <a:lstStyle/>
          <a:p>
            <a:endParaRPr lang="en-GB" dirty="0">
              <a:solidFill>
                <a:schemeClr val="bg1"/>
              </a:solidFill>
              <a:latin typeface="Poppins" panose="00000500000000000000" pitchFamily="2" charset="0"/>
              <a:cs typeface="Poppins" panose="00000500000000000000" pitchFamily="2" charset="0"/>
            </a:endParaRPr>
          </a:p>
        </p:txBody>
      </p:sp>
      <p:sp>
        <p:nvSpPr>
          <p:cNvPr id="80" name="Freeform: Shape 79">
            <a:extLst>
              <a:ext uri="{FF2B5EF4-FFF2-40B4-BE49-F238E27FC236}">
                <a16:creationId xmlns:a16="http://schemas.microsoft.com/office/drawing/2014/main" id="{7A78F8A1-3E74-4FB0-B06F-032516E15249}"/>
              </a:ext>
            </a:extLst>
          </p:cNvPr>
          <p:cNvSpPr/>
          <p:nvPr/>
        </p:nvSpPr>
        <p:spPr>
          <a:xfrm rot="5400000">
            <a:off x="8335223" y="3459663"/>
            <a:ext cx="1717495" cy="308225"/>
          </a:xfrm>
          <a:custGeom>
            <a:avLst/>
            <a:gdLst>
              <a:gd name="connsiteX0" fmla="*/ 2028994 w 2614134"/>
              <a:gd name="connsiteY0" fmla="*/ 1039575 h 1039574"/>
              <a:gd name="connsiteX1" fmla="*/ 2028994 w 2614134"/>
              <a:gd name="connsiteY1" fmla="*/ 825276 h 1039574"/>
              <a:gd name="connsiteX2" fmla="*/ 0 w 2614134"/>
              <a:gd name="connsiteY2" fmla="*/ 825276 h 1039574"/>
              <a:gd name="connsiteX3" fmla="*/ 331326 w 2614134"/>
              <a:gd name="connsiteY3" fmla="*/ 519787 h 1039574"/>
              <a:gd name="connsiteX4" fmla="*/ 0 w 2614134"/>
              <a:gd name="connsiteY4" fmla="*/ 214298 h 1039574"/>
              <a:gd name="connsiteX5" fmla="*/ 2028994 w 2614134"/>
              <a:gd name="connsiteY5" fmla="*/ 214298 h 1039574"/>
              <a:gd name="connsiteX6" fmla="*/ 2028994 w 2614134"/>
              <a:gd name="connsiteY6" fmla="*/ 0 h 1039574"/>
              <a:gd name="connsiteX7" fmla="*/ 2614135 w 2614134"/>
              <a:gd name="connsiteY7" fmla="*/ 519787 h 103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14134" h="1039574">
                <a:moveTo>
                  <a:pt x="2028994" y="1039575"/>
                </a:moveTo>
                <a:lnTo>
                  <a:pt x="2028994" y="825276"/>
                </a:lnTo>
                <a:lnTo>
                  <a:pt x="0" y="825276"/>
                </a:lnTo>
                <a:lnTo>
                  <a:pt x="331326" y="519787"/>
                </a:lnTo>
                <a:lnTo>
                  <a:pt x="0" y="214298"/>
                </a:lnTo>
                <a:lnTo>
                  <a:pt x="2028994" y="214298"/>
                </a:lnTo>
                <a:lnTo>
                  <a:pt x="2028994" y="0"/>
                </a:lnTo>
                <a:lnTo>
                  <a:pt x="2614135" y="519787"/>
                </a:lnTo>
                <a:close/>
              </a:path>
            </a:pathLst>
          </a:custGeom>
          <a:gradFill flip="none" rotWithShape="1">
            <a:gsLst>
              <a:gs pos="0">
                <a:srgbClr val="FFD500">
                  <a:shade val="30000"/>
                  <a:satMod val="115000"/>
                </a:srgbClr>
              </a:gs>
              <a:gs pos="50000">
                <a:srgbClr val="FFD500">
                  <a:shade val="67500"/>
                  <a:satMod val="115000"/>
                </a:srgbClr>
              </a:gs>
              <a:gs pos="100000">
                <a:srgbClr val="FFD500">
                  <a:shade val="100000"/>
                  <a:satMod val="115000"/>
                </a:srgbClr>
              </a:gs>
            </a:gsLst>
            <a:lin ang="10800000" scaled="1"/>
            <a:tileRect/>
          </a:gradFill>
          <a:ln w="15192" cap="flat">
            <a:noFill/>
            <a:prstDash val="solid"/>
            <a:miter/>
          </a:ln>
        </p:spPr>
        <p:txBody>
          <a:bodyPr rtlCol="0" anchor="ctr"/>
          <a:lstStyle/>
          <a:p>
            <a:endParaRPr lang="en-GB" dirty="0">
              <a:solidFill>
                <a:schemeClr val="bg1"/>
              </a:solidFill>
              <a:latin typeface="Poppins" panose="00000500000000000000" pitchFamily="2" charset="0"/>
              <a:cs typeface="Poppins" panose="00000500000000000000" pitchFamily="2" charset="0"/>
            </a:endParaRPr>
          </a:p>
        </p:txBody>
      </p:sp>
      <p:grpSp>
        <p:nvGrpSpPr>
          <p:cNvPr id="37" name="Group 36">
            <a:extLst>
              <a:ext uri="{FF2B5EF4-FFF2-40B4-BE49-F238E27FC236}">
                <a16:creationId xmlns:a16="http://schemas.microsoft.com/office/drawing/2014/main" id="{632A97B2-9CFC-4BD5-B17E-B98581205EC1}"/>
              </a:ext>
            </a:extLst>
          </p:cNvPr>
          <p:cNvGrpSpPr/>
          <p:nvPr/>
        </p:nvGrpSpPr>
        <p:grpSpPr>
          <a:xfrm>
            <a:off x="2782625" y="6292566"/>
            <a:ext cx="1159285" cy="441988"/>
            <a:chOff x="3434080" y="4246880"/>
            <a:chExt cx="3101342" cy="1501141"/>
          </a:xfrm>
        </p:grpSpPr>
        <p:grpSp>
          <p:nvGrpSpPr>
            <p:cNvPr id="62" name="Group 61">
              <a:extLst>
                <a:ext uri="{FF2B5EF4-FFF2-40B4-BE49-F238E27FC236}">
                  <a16:creationId xmlns:a16="http://schemas.microsoft.com/office/drawing/2014/main" id="{E8859662-4D2B-4D3C-93B1-C6057196D55C}"/>
                </a:ext>
              </a:extLst>
            </p:cNvPr>
            <p:cNvGrpSpPr/>
            <p:nvPr/>
          </p:nvGrpSpPr>
          <p:grpSpPr>
            <a:xfrm>
              <a:off x="3434080" y="4246880"/>
              <a:ext cx="3101342" cy="1501141"/>
              <a:chOff x="3230880" y="3980180"/>
              <a:chExt cx="3101342" cy="1501141"/>
            </a:xfrm>
          </p:grpSpPr>
          <p:grpSp>
            <p:nvGrpSpPr>
              <p:cNvPr id="65" name="Group 64">
                <a:extLst>
                  <a:ext uri="{FF2B5EF4-FFF2-40B4-BE49-F238E27FC236}">
                    <a16:creationId xmlns:a16="http://schemas.microsoft.com/office/drawing/2014/main" id="{52A6B45D-FCC3-4BEE-9D27-39457CFEDC2A}"/>
                  </a:ext>
                </a:extLst>
              </p:cNvPr>
              <p:cNvGrpSpPr/>
              <p:nvPr/>
            </p:nvGrpSpPr>
            <p:grpSpPr>
              <a:xfrm>
                <a:off x="3230880" y="3980180"/>
                <a:ext cx="3101342" cy="1501141"/>
                <a:chOff x="3230880" y="3980180"/>
                <a:chExt cx="3101342" cy="1501141"/>
              </a:xfrm>
            </p:grpSpPr>
            <p:sp>
              <p:nvSpPr>
                <p:cNvPr id="67" name="Shape">
                  <a:extLst>
                    <a:ext uri="{FF2B5EF4-FFF2-40B4-BE49-F238E27FC236}">
                      <a16:creationId xmlns:a16="http://schemas.microsoft.com/office/drawing/2014/main" id="{09081853-A4EE-4BAF-8347-CDBDFF68F3D8}"/>
                    </a:ext>
                  </a:extLst>
                </p:cNvPr>
                <p:cNvSpPr/>
                <p:nvPr/>
              </p:nvSpPr>
              <p:spPr>
                <a:xfrm>
                  <a:off x="3230880" y="3980180"/>
                  <a:ext cx="3101342" cy="1501141"/>
                </a:xfrm>
                <a:custGeom>
                  <a:avLst/>
                  <a:gdLst/>
                  <a:ahLst/>
                  <a:cxnLst>
                    <a:cxn ang="0">
                      <a:pos x="wd2" y="hd2"/>
                    </a:cxn>
                    <a:cxn ang="5400000">
                      <a:pos x="wd2" y="hd2"/>
                    </a:cxn>
                    <a:cxn ang="10800000">
                      <a:pos x="wd2" y="hd2"/>
                    </a:cxn>
                    <a:cxn ang="16200000">
                      <a:pos x="wd2" y="hd2"/>
                    </a:cxn>
                  </a:cxnLst>
                  <a:rect l="0" t="0" r="r" b="b"/>
                  <a:pathLst>
                    <a:path w="21600" h="21600" extrusionOk="0">
                      <a:moveTo>
                        <a:pt x="21290" y="13614"/>
                      </a:moveTo>
                      <a:cubicBezTo>
                        <a:pt x="21467" y="13614"/>
                        <a:pt x="21600" y="13322"/>
                        <a:pt x="21600" y="12975"/>
                      </a:cubicBezTo>
                      <a:lnTo>
                        <a:pt x="21600" y="12847"/>
                      </a:lnTo>
                      <a:cubicBezTo>
                        <a:pt x="21600" y="12664"/>
                        <a:pt x="21565" y="12499"/>
                        <a:pt x="21503" y="12372"/>
                      </a:cubicBezTo>
                      <a:lnTo>
                        <a:pt x="15320" y="183"/>
                      </a:lnTo>
                      <a:cubicBezTo>
                        <a:pt x="15258" y="73"/>
                        <a:pt x="15187" y="0"/>
                        <a:pt x="15108" y="0"/>
                      </a:cubicBezTo>
                      <a:lnTo>
                        <a:pt x="310" y="0"/>
                      </a:lnTo>
                      <a:cubicBezTo>
                        <a:pt x="133" y="0"/>
                        <a:pt x="0" y="292"/>
                        <a:pt x="0" y="640"/>
                      </a:cubicBezTo>
                      <a:lnTo>
                        <a:pt x="0" y="8753"/>
                      </a:lnTo>
                      <a:cubicBezTo>
                        <a:pt x="0" y="8936"/>
                        <a:pt x="35" y="9101"/>
                        <a:pt x="97" y="9228"/>
                      </a:cubicBezTo>
                      <a:lnTo>
                        <a:pt x="6369" y="21600"/>
                      </a:lnTo>
                      <a:lnTo>
                        <a:pt x="21290" y="21600"/>
                      </a:lnTo>
                      <a:cubicBezTo>
                        <a:pt x="21467" y="21600"/>
                        <a:pt x="21600" y="21308"/>
                        <a:pt x="21600" y="20960"/>
                      </a:cubicBezTo>
                      <a:cubicBezTo>
                        <a:pt x="21600" y="20595"/>
                        <a:pt x="21458" y="20321"/>
                        <a:pt x="21290" y="20321"/>
                      </a:cubicBezTo>
                      <a:lnTo>
                        <a:pt x="19769" y="20321"/>
                      </a:lnTo>
                      <a:lnTo>
                        <a:pt x="19769" y="13632"/>
                      </a:lnTo>
                      <a:lnTo>
                        <a:pt x="21290" y="13632"/>
                      </a:lnTo>
                      <a:close/>
                      <a:moveTo>
                        <a:pt x="6634" y="12993"/>
                      </a:moveTo>
                      <a:lnTo>
                        <a:pt x="380" y="859"/>
                      </a:lnTo>
                      <a:lnTo>
                        <a:pt x="416" y="768"/>
                      </a:lnTo>
                      <a:lnTo>
                        <a:pt x="6669" y="12902"/>
                      </a:lnTo>
                      <a:lnTo>
                        <a:pt x="6634" y="12993"/>
                      </a:lnTo>
                      <a:close/>
                    </a:path>
                  </a:pathLst>
                </a:custGeom>
                <a:solidFill>
                  <a:srgbClr val="00B0F0"/>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68" name="Shape">
                  <a:extLst>
                    <a:ext uri="{FF2B5EF4-FFF2-40B4-BE49-F238E27FC236}">
                      <a16:creationId xmlns:a16="http://schemas.microsoft.com/office/drawing/2014/main" id="{EAFFA7B8-39AC-4A1B-8529-A4B80D6AD673}"/>
                    </a:ext>
                  </a:extLst>
                </p:cNvPr>
                <p:cNvSpPr/>
                <p:nvPr/>
              </p:nvSpPr>
              <p:spPr>
                <a:xfrm>
                  <a:off x="4170680" y="4927567"/>
                  <a:ext cx="2073911" cy="464868"/>
                </a:xfrm>
                <a:custGeom>
                  <a:avLst/>
                  <a:gdLst/>
                  <a:ahLst/>
                  <a:cxnLst>
                    <a:cxn ang="0">
                      <a:pos x="wd2" y="hd2"/>
                    </a:cxn>
                    <a:cxn ang="5400000">
                      <a:pos x="wd2" y="hd2"/>
                    </a:cxn>
                    <a:cxn ang="10800000">
                      <a:pos x="wd2" y="hd2"/>
                    </a:cxn>
                    <a:cxn ang="16200000">
                      <a:pos x="wd2" y="hd2"/>
                    </a:cxn>
                  </a:cxnLst>
                  <a:rect l="0" t="0" r="r" b="b"/>
                  <a:pathLst>
                    <a:path w="21600" h="21600" extrusionOk="0">
                      <a:moveTo>
                        <a:pt x="20833" y="17245"/>
                      </a:moveTo>
                      <a:lnTo>
                        <a:pt x="20833" y="4355"/>
                      </a:lnTo>
                      <a:cubicBezTo>
                        <a:pt x="20833" y="2295"/>
                        <a:pt x="21163" y="530"/>
                        <a:pt x="21600" y="118"/>
                      </a:cubicBezTo>
                      <a:lnTo>
                        <a:pt x="21600" y="0"/>
                      </a:lnTo>
                      <a:lnTo>
                        <a:pt x="979" y="0"/>
                      </a:lnTo>
                      <a:cubicBezTo>
                        <a:pt x="437" y="0"/>
                        <a:pt x="0" y="1942"/>
                        <a:pt x="0" y="4355"/>
                      </a:cubicBezTo>
                      <a:lnTo>
                        <a:pt x="0" y="17245"/>
                      </a:lnTo>
                      <a:cubicBezTo>
                        <a:pt x="0" y="19658"/>
                        <a:pt x="437" y="21600"/>
                        <a:pt x="979" y="21600"/>
                      </a:cubicBezTo>
                      <a:lnTo>
                        <a:pt x="21600" y="21600"/>
                      </a:lnTo>
                      <a:lnTo>
                        <a:pt x="21600" y="21482"/>
                      </a:lnTo>
                      <a:cubicBezTo>
                        <a:pt x="21163" y="21011"/>
                        <a:pt x="20833" y="19305"/>
                        <a:pt x="20833" y="17245"/>
                      </a:cubicBezTo>
                      <a:close/>
                    </a:path>
                  </a:pathLst>
                </a:custGeom>
                <a:solidFill>
                  <a:sysClr val="window" lastClr="FFFFFF"/>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grpSp>
          <p:sp>
            <p:nvSpPr>
              <p:cNvPr id="66" name="Freeform: Shape 65">
                <a:extLst>
                  <a:ext uri="{FF2B5EF4-FFF2-40B4-BE49-F238E27FC236}">
                    <a16:creationId xmlns:a16="http://schemas.microsoft.com/office/drawing/2014/main" id="{0A32FD8C-6A97-4FCF-901B-8CA2E75BDB80}"/>
                  </a:ext>
                </a:extLst>
              </p:cNvPr>
              <p:cNvSpPr/>
              <p:nvPr/>
            </p:nvSpPr>
            <p:spPr>
              <a:xfrm>
                <a:off x="3285441" y="4033554"/>
                <a:ext cx="914400" cy="849604"/>
              </a:xfrm>
              <a:custGeom>
                <a:avLst/>
                <a:gdLst>
                  <a:gd name="connsiteX0" fmla="*/ 5169 w 902978"/>
                  <a:gd name="connsiteY0" fmla="*/ 0 h 849604"/>
                  <a:gd name="connsiteX1" fmla="*/ 902978 w 902978"/>
                  <a:gd name="connsiteY1" fmla="*/ 843280 h 849604"/>
                  <a:gd name="connsiteX2" fmla="*/ 897953 w 902978"/>
                  <a:gd name="connsiteY2" fmla="*/ 849604 h 849604"/>
                  <a:gd name="connsiteX3" fmla="*/ 0 w 902978"/>
                  <a:gd name="connsiteY3" fmla="*/ 6324 h 849604"/>
                  <a:gd name="connsiteX4" fmla="*/ 5169 w 902978"/>
                  <a:gd name="connsiteY4" fmla="*/ 0 h 84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78" h="849604">
                    <a:moveTo>
                      <a:pt x="5169" y="0"/>
                    </a:moveTo>
                    <a:lnTo>
                      <a:pt x="902978" y="843280"/>
                    </a:lnTo>
                    <a:lnTo>
                      <a:pt x="897953" y="849604"/>
                    </a:lnTo>
                    <a:lnTo>
                      <a:pt x="0" y="6324"/>
                    </a:lnTo>
                    <a:lnTo>
                      <a:pt x="5169" y="0"/>
                    </a:lnTo>
                    <a:close/>
                  </a:path>
                </a:pathLst>
              </a:custGeom>
              <a:solidFill>
                <a:sysClr val="window" lastClr="FFFFFF"/>
              </a:solidFill>
              <a:ln w="12700">
                <a:solidFill>
                  <a:schemeClr val="accent1"/>
                </a:solidFill>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grpSp>
        <p:sp>
          <p:nvSpPr>
            <p:cNvPr id="63" name="TextBox 11">
              <a:extLst>
                <a:ext uri="{FF2B5EF4-FFF2-40B4-BE49-F238E27FC236}">
                  <a16:creationId xmlns:a16="http://schemas.microsoft.com/office/drawing/2014/main" id="{0AD961E3-5054-4353-A3CC-DA641042CB37}"/>
                </a:ext>
              </a:extLst>
            </p:cNvPr>
            <p:cNvSpPr txBox="1"/>
            <p:nvPr/>
          </p:nvSpPr>
          <p:spPr>
            <a:xfrm>
              <a:off x="4626340" y="4815985"/>
              <a:ext cx="418704" cy="369332"/>
            </a:xfrm>
            <a:prstGeom prst="rect">
              <a:avLst/>
            </a:prstGeom>
            <a:noFill/>
            <a:ln>
              <a:solidFill>
                <a:schemeClr val="accent1"/>
              </a:solidFill>
            </a:ln>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01</a:t>
              </a:r>
            </a:p>
          </p:txBody>
        </p:sp>
        <p:pic>
          <p:nvPicPr>
            <p:cNvPr id="64" name="Graphic 63" descr="Brain in head with solid fill">
              <a:extLst>
                <a:ext uri="{FF2B5EF4-FFF2-40B4-BE49-F238E27FC236}">
                  <a16:creationId xmlns:a16="http://schemas.microsoft.com/office/drawing/2014/main" id="{63436FB6-8B7D-4B77-9244-F6A444C5661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59600" y="4265400"/>
              <a:ext cx="488600" cy="488600"/>
            </a:xfrm>
            <a:prstGeom prst="rect">
              <a:avLst/>
            </a:prstGeom>
          </p:spPr>
        </p:pic>
      </p:grpSp>
      <p:grpSp>
        <p:nvGrpSpPr>
          <p:cNvPr id="38" name="Group 37">
            <a:extLst>
              <a:ext uri="{FF2B5EF4-FFF2-40B4-BE49-F238E27FC236}">
                <a16:creationId xmlns:a16="http://schemas.microsoft.com/office/drawing/2014/main" id="{4E071F76-0794-449F-B813-996609F440EC}"/>
              </a:ext>
            </a:extLst>
          </p:cNvPr>
          <p:cNvGrpSpPr/>
          <p:nvPr/>
        </p:nvGrpSpPr>
        <p:grpSpPr>
          <a:xfrm>
            <a:off x="4913045" y="6308281"/>
            <a:ext cx="1159285" cy="441988"/>
            <a:chOff x="4310380" y="3408679"/>
            <a:chExt cx="3101342" cy="1501141"/>
          </a:xfrm>
        </p:grpSpPr>
        <p:grpSp>
          <p:nvGrpSpPr>
            <p:cNvPr id="55" name="Group 54">
              <a:extLst>
                <a:ext uri="{FF2B5EF4-FFF2-40B4-BE49-F238E27FC236}">
                  <a16:creationId xmlns:a16="http://schemas.microsoft.com/office/drawing/2014/main" id="{441C6607-7415-40ED-9828-C2E98C282A71}"/>
                </a:ext>
              </a:extLst>
            </p:cNvPr>
            <p:cNvGrpSpPr/>
            <p:nvPr/>
          </p:nvGrpSpPr>
          <p:grpSpPr>
            <a:xfrm>
              <a:off x="4310380" y="3408679"/>
              <a:ext cx="3101342" cy="1501141"/>
              <a:chOff x="4094480" y="3141979"/>
              <a:chExt cx="3101342" cy="1501141"/>
            </a:xfrm>
          </p:grpSpPr>
          <p:grpSp>
            <p:nvGrpSpPr>
              <p:cNvPr id="58" name="Group 57">
                <a:extLst>
                  <a:ext uri="{FF2B5EF4-FFF2-40B4-BE49-F238E27FC236}">
                    <a16:creationId xmlns:a16="http://schemas.microsoft.com/office/drawing/2014/main" id="{BA983311-2BA9-421F-9EEE-F0FCF78CC4F9}"/>
                  </a:ext>
                </a:extLst>
              </p:cNvPr>
              <p:cNvGrpSpPr/>
              <p:nvPr/>
            </p:nvGrpSpPr>
            <p:grpSpPr>
              <a:xfrm>
                <a:off x="4094480" y="3141979"/>
                <a:ext cx="3101342" cy="1501141"/>
                <a:chOff x="3230880" y="3980180"/>
                <a:chExt cx="3101342" cy="1501141"/>
              </a:xfrm>
            </p:grpSpPr>
            <p:sp>
              <p:nvSpPr>
                <p:cNvPr id="60" name="Shape">
                  <a:extLst>
                    <a:ext uri="{FF2B5EF4-FFF2-40B4-BE49-F238E27FC236}">
                      <a16:creationId xmlns:a16="http://schemas.microsoft.com/office/drawing/2014/main" id="{1152D0C3-BA8E-4AA2-9F6B-362217753D3D}"/>
                    </a:ext>
                  </a:extLst>
                </p:cNvPr>
                <p:cNvSpPr/>
                <p:nvPr/>
              </p:nvSpPr>
              <p:spPr>
                <a:xfrm>
                  <a:off x="3230880" y="3980180"/>
                  <a:ext cx="3101342" cy="1501141"/>
                </a:xfrm>
                <a:custGeom>
                  <a:avLst/>
                  <a:gdLst/>
                  <a:ahLst/>
                  <a:cxnLst>
                    <a:cxn ang="0">
                      <a:pos x="wd2" y="hd2"/>
                    </a:cxn>
                    <a:cxn ang="5400000">
                      <a:pos x="wd2" y="hd2"/>
                    </a:cxn>
                    <a:cxn ang="10800000">
                      <a:pos x="wd2" y="hd2"/>
                    </a:cxn>
                    <a:cxn ang="16200000">
                      <a:pos x="wd2" y="hd2"/>
                    </a:cxn>
                  </a:cxnLst>
                  <a:rect l="0" t="0" r="r" b="b"/>
                  <a:pathLst>
                    <a:path w="21600" h="21600" extrusionOk="0">
                      <a:moveTo>
                        <a:pt x="21290" y="13614"/>
                      </a:moveTo>
                      <a:cubicBezTo>
                        <a:pt x="21467" y="13614"/>
                        <a:pt x="21600" y="13322"/>
                        <a:pt x="21600" y="12975"/>
                      </a:cubicBezTo>
                      <a:lnTo>
                        <a:pt x="21600" y="12847"/>
                      </a:lnTo>
                      <a:cubicBezTo>
                        <a:pt x="21600" y="12664"/>
                        <a:pt x="21565" y="12499"/>
                        <a:pt x="21503" y="12372"/>
                      </a:cubicBezTo>
                      <a:lnTo>
                        <a:pt x="15320" y="183"/>
                      </a:lnTo>
                      <a:cubicBezTo>
                        <a:pt x="15258" y="73"/>
                        <a:pt x="15187" y="0"/>
                        <a:pt x="15108" y="0"/>
                      </a:cubicBezTo>
                      <a:lnTo>
                        <a:pt x="310" y="0"/>
                      </a:lnTo>
                      <a:cubicBezTo>
                        <a:pt x="133" y="0"/>
                        <a:pt x="0" y="292"/>
                        <a:pt x="0" y="640"/>
                      </a:cubicBezTo>
                      <a:lnTo>
                        <a:pt x="0" y="8753"/>
                      </a:lnTo>
                      <a:cubicBezTo>
                        <a:pt x="0" y="8936"/>
                        <a:pt x="35" y="9101"/>
                        <a:pt x="97" y="9228"/>
                      </a:cubicBezTo>
                      <a:lnTo>
                        <a:pt x="6369" y="21600"/>
                      </a:lnTo>
                      <a:lnTo>
                        <a:pt x="21290" y="21600"/>
                      </a:lnTo>
                      <a:cubicBezTo>
                        <a:pt x="21467" y="21600"/>
                        <a:pt x="21600" y="21308"/>
                        <a:pt x="21600" y="20960"/>
                      </a:cubicBezTo>
                      <a:cubicBezTo>
                        <a:pt x="21600" y="20595"/>
                        <a:pt x="21458" y="20321"/>
                        <a:pt x="21290" y="20321"/>
                      </a:cubicBezTo>
                      <a:lnTo>
                        <a:pt x="19769" y="20321"/>
                      </a:lnTo>
                      <a:lnTo>
                        <a:pt x="19769" y="13632"/>
                      </a:lnTo>
                      <a:lnTo>
                        <a:pt x="21290" y="13632"/>
                      </a:lnTo>
                      <a:close/>
                      <a:moveTo>
                        <a:pt x="6634" y="12993"/>
                      </a:moveTo>
                      <a:lnTo>
                        <a:pt x="380" y="859"/>
                      </a:lnTo>
                      <a:lnTo>
                        <a:pt x="416" y="768"/>
                      </a:lnTo>
                      <a:lnTo>
                        <a:pt x="6669" y="12902"/>
                      </a:lnTo>
                      <a:lnTo>
                        <a:pt x="6634" y="12993"/>
                      </a:lnTo>
                      <a:close/>
                    </a:path>
                  </a:pathLst>
                </a:custGeom>
                <a:solidFill>
                  <a:srgbClr val="7EE600"/>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61" name="Shape">
                  <a:extLst>
                    <a:ext uri="{FF2B5EF4-FFF2-40B4-BE49-F238E27FC236}">
                      <a16:creationId xmlns:a16="http://schemas.microsoft.com/office/drawing/2014/main" id="{D7D2EE5C-BF89-426E-8516-251BECE76F4F}"/>
                    </a:ext>
                  </a:extLst>
                </p:cNvPr>
                <p:cNvSpPr/>
                <p:nvPr/>
              </p:nvSpPr>
              <p:spPr>
                <a:xfrm>
                  <a:off x="4170680" y="4927567"/>
                  <a:ext cx="2073911" cy="464868"/>
                </a:xfrm>
                <a:custGeom>
                  <a:avLst/>
                  <a:gdLst/>
                  <a:ahLst/>
                  <a:cxnLst>
                    <a:cxn ang="0">
                      <a:pos x="wd2" y="hd2"/>
                    </a:cxn>
                    <a:cxn ang="5400000">
                      <a:pos x="wd2" y="hd2"/>
                    </a:cxn>
                    <a:cxn ang="10800000">
                      <a:pos x="wd2" y="hd2"/>
                    </a:cxn>
                    <a:cxn ang="16200000">
                      <a:pos x="wd2" y="hd2"/>
                    </a:cxn>
                  </a:cxnLst>
                  <a:rect l="0" t="0" r="r" b="b"/>
                  <a:pathLst>
                    <a:path w="21600" h="21600" extrusionOk="0">
                      <a:moveTo>
                        <a:pt x="20833" y="17245"/>
                      </a:moveTo>
                      <a:lnTo>
                        <a:pt x="20833" y="4355"/>
                      </a:lnTo>
                      <a:cubicBezTo>
                        <a:pt x="20833" y="2295"/>
                        <a:pt x="21163" y="530"/>
                        <a:pt x="21600" y="118"/>
                      </a:cubicBezTo>
                      <a:lnTo>
                        <a:pt x="21600" y="0"/>
                      </a:lnTo>
                      <a:lnTo>
                        <a:pt x="979" y="0"/>
                      </a:lnTo>
                      <a:cubicBezTo>
                        <a:pt x="437" y="0"/>
                        <a:pt x="0" y="1942"/>
                        <a:pt x="0" y="4355"/>
                      </a:cubicBezTo>
                      <a:lnTo>
                        <a:pt x="0" y="17245"/>
                      </a:lnTo>
                      <a:cubicBezTo>
                        <a:pt x="0" y="19658"/>
                        <a:pt x="437" y="21600"/>
                        <a:pt x="979" y="21600"/>
                      </a:cubicBezTo>
                      <a:lnTo>
                        <a:pt x="21600" y="21600"/>
                      </a:lnTo>
                      <a:lnTo>
                        <a:pt x="21600" y="21482"/>
                      </a:lnTo>
                      <a:cubicBezTo>
                        <a:pt x="21163" y="21011"/>
                        <a:pt x="20833" y="19305"/>
                        <a:pt x="20833" y="17245"/>
                      </a:cubicBezTo>
                      <a:close/>
                    </a:path>
                  </a:pathLst>
                </a:custGeom>
                <a:solidFill>
                  <a:sysClr val="window" lastClr="FFFFFF"/>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grpSp>
          <p:sp>
            <p:nvSpPr>
              <p:cNvPr id="59" name="Freeform: Shape 58">
                <a:extLst>
                  <a:ext uri="{FF2B5EF4-FFF2-40B4-BE49-F238E27FC236}">
                    <a16:creationId xmlns:a16="http://schemas.microsoft.com/office/drawing/2014/main" id="{0C614A26-8264-4A18-B886-7C484F886E11}"/>
                  </a:ext>
                </a:extLst>
              </p:cNvPr>
              <p:cNvSpPr/>
              <p:nvPr/>
            </p:nvSpPr>
            <p:spPr>
              <a:xfrm>
                <a:off x="4149041" y="3195353"/>
                <a:ext cx="902979" cy="849604"/>
              </a:xfrm>
              <a:custGeom>
                <a:avLst/>
                <a:gdLst>
                  <a:gd name="connsiteX0" fmla="*/ 5169 w 902979"/>
                  <a:gd name="connsiteY0" fmla="*/ 0 h 849604"/>
                  <a:gd name="connsiteX1" fmla="*/ 902979 w 902979"/>
                  <a:gd name="connsiteY1" fmla="*/ 843280 h 849604"/>
                  <a:gd name="connsiteX2" fmla="*/ 897953 w 902979"/>
                  <a:gd name="connsiteY2" fmla="*/ 849604 h 849604"/>
                  <a:gd name="connsiteX3" fmla="*/ 0 w 902979"/>
                  <a:gd name="connsiteY3" fmla="*/ 6324 h 849604"/>
                  <a:gd name="connsiteX4" fmla="*/ 5169 w 902979"/>
                  <a:gd name="connsiteY4" fmla="*/ 0 h 84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79" h="849604">
                    <a:moveTo>
                      <a:pt x="5169" y="0"/>
                    </a:moveTo>
                    <a:lnTo>
                      <a:pt x="902979" y="843280"/>
                    </a:lnTo>
                    <a:lnTo>
                      <a:pt x="897953" y="849604"/>
                    </a:lnTo>
                    <a:lnTo>
                      <a:pt x="0" y="6324"/>
                    </a:lnTo>
                    <a:lnTo>
                      <a:pt x="5169" y="0"/>
                    </a:lnTo>
                    <a:close/>
                  </a:path>
                </a:pathLst>
              </a:custGeom>
              <a:solidFill>
                <a:sysClr val="window" lastClr="FFFFFF"/>
              </a:solidFill>
              <a:ln w="12700" cap="flat" cmpd="sng" algn="ctr">
                <a:solidFill>
                  <a:schemeClr val="accent1"/>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grpSp>
        <p:sp>
          <p:nvSpPr>
            <p:cNvPr id="56" name="TextBox 12">
              <a:extLst>
                <a:ext uri="{FF2B5EF4-FFF2-40B4-BE49-F238E27FC236}">
                  <a16:creationId xmlns:a16="http://schemas.microsoft.com/office/drawing/2014/main" id="{E8329B54-7E35-4E82-A8C4-CE890F5ABB69}"/>
                </a:ext>
              </a:extLst>
            </p:cNvPr>
            <p:cNvSpPr txBox="1"/>
            <p:nvPr/>
          </p:nvSpPr>
          <p:spPr>
            <a:xfrm>
              <a:off x="5480064" y="3979054"/>
              <a:ext cx="466794" cy="369332"/>
            </a:xfrm>
            <a:prstGeom prst="rect">
              <a:avLst/>
            </a:prstGeom>
            <a:noFill/>
            <a:ln>
              <a:solidFill>
                <a:schemeClr val="accent1"/>
              </a:solidFill>
            </a:ln>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02</a:t>
              </a:r>
            </a:p>
          </p:txBody>
        </p:sp>
        <p:pic>
          <p:nvPicPr>
            <p:cNvPr id="57" name="Graphic 56" descr="Beaker with solid fill">
              <a:extLst>
                <a:ext uri="{FF2B5EF4-FFF2-40B4-BE49-F238E27FC236}">
                  <a16:creationId xmlns:a16="http://schemas.microsoft.com/office/drawing/2014/main" id="{4CC60755-86DE-45E8-8A48-8CBA39C5D91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99400" y="3429000"/>
              <a:ext cx="488600" cy="488600"/>
            </a:xfrm>
            <a:prstGeom prst="rect">
              <a:avLst/>
            </a:prstGeom>
          </p:spPr>
        </p:pic>
      </p:grpSp>
      <p:grpSp>
        <p:nvGrpSpPr>
          <p:cNvPr id="39" name="Group 38">
            <a:extLst>
              <a:ext uri="{FF2B5EF4-FFF2-40B4-BE49-F238E27FC236}">
                <a16:creationId xmlns:a16="http://schemas.microsoft.com/office/drawing/2014/main" id="{AFDE8E9C-B94F-40F0-B003-F5E48AAFAB0D}"/>
              </a:ext>
            </a:extLst>
          </p:cNvPr>
          <p:cNvGrpSpPr/>
          <p:nvPr/>
        </p:nvGrpSpPr>
        <p:grpSpPr>
          <a:xfrm>
            <a:off x="7013458" y="6226623"/>
            <a:ext cx="1159285" cy="444897"/>
            <a:chOff x="5186680" y="2471700"/>
            <a:chExt cx="3101342" cy="1511021"/>
          </a:xfrm>
        </p:grpSpPr>
        <p:grpSp>
          <p:nvGrpSpPr>
            <p:cNvPr id="48" name="Group 47">
              <a:extLst>
                <a:ext uri="{FF2B5EF4-FFF2-40B4-BE49-F238E27FC236}">
                  <a16:creationId xmlns:a16="http://schemas.microsoft.com/office/drawing/2014/main" id="{454539BB-9ED8-4C95-9CA9-63F200B19BB9}"/>
                </a:ext>
              </a:extLst>
            </p:cNvPr>
            <p:cNvGrpSpPr/>
            <p:nvPr/>
          </p:nvGrpSpPr>
          <p:grpSpPr>
            <a:xfrm>
              <a:off x="5186680" y="2481580"/>
              <a:ext cx="3101342" cy="1501141"/>
              <a:chOff x="4996180" y="2214880"/>
              <a:chExt cx="3101342" cy="1501141"/>
            </a:xfrm>
          </p:grpSpPr>
          <p:grpSp>
            <p:nvGrpSpPr>
              <p:cNvPr id="51" name="Group 50">
                <a:extLst>
                  <a:ext uri="{FF2B5EF4-FFF2-40B4-BE49-F238E27FC236}">
                    <a16:creationId xmlns:a16="http://schemas.microsoft.com/office/drawing/2014/main" id="{6E904D9D-54D3-4FEA-A4E4-859CC8736BE0}"/>
                  </a:ext>
                </a:extLst>
              </p:cNvPr>
              <p:cNvGrpSpPr/>
              <p:nvPr/>
            </p:nvGrpSpPr>
            <p:grpSpPr>
              <a:xfrm>
                <a:off x="4996180" y="2214880"/>
                <a:ext cx="3101342" cy="1501141"/>
                <a:chOff x="3230880" y="3980180"/>
                <a:chExt cx="3101342" cy="1501141"/>
              </a:xfrm>
            </p:grpSpPr>
            <p:sp>
              <p:nvSpPr>
                <p:cNvPr id="53" name="Shape">
                  <a:extLst>
                    <a:ext uri="{FF2B5EF4-FFF2-40B4-BE49-F238E27FC236}">
                      <a16:creationId xmlns:a16="http://schemas.microsoft.com/office/drawing/2014/main" id="{2E1FE1CA-25EA-48D9-B678-9A2830647809}"/>
                    </a:ext>
                  </a:extLst>
                </p:cNvPr>
                <p:cNvSpPr/>
                <p:nvPr/>
              </p:nvSpPr>
              <p:spPr>
                <a:xfrm>
                  <a:off x="3230880" y="3980180"/>
                  <a:ext cx="3101342" cy="1501141"/>
                </a:xfrm>
                <a:custGeom>
                  <a:avLst/>
                  <a:gdLst/>
                  <a:ahLst/>
                  <a:cxnLst>
                    <a:cxn ang="0">
                      <a:pos x="wd2" y="hd2"/>
                    </a:cxn>
                    <a:cxn ang="5400000">
                      <a:pos x="wd2" y="hd2"/>
                    </a:cxn>
                    <a:cxn ang="10800000">
                      <a:pos x="wd2" y="hd2"/>
                    </a:cxn>
                    <a:cxn ang="16200000">
                      <a:pos x="wd2" y="hd2"/>
                    </a:cxn>
                  </a:cxnLst>
                  <a:rect l="0" t="0" r="r" b="b"/>
                  <a:pathLst>
                    <a:path w="21600" h="21600" extrusionOk="0">
                      <a:moveTo>
                        <a:pt x="21290" y="13614"/>
                      </a:moveTo>
                      <a:cubicBezTo>
                        <a:pt x="21467" y="13614"/>
                        <a:pt x="21600" y="13322"/>
                        <a:pt x="21600" y="12975"/>
                      </a:cubicBezTo>
                      <a:lnTo>
                        <a:pt x="21600" y="12847"/>
                      </a:lnTo>
                      <a:cubicBezTo>
                        <a:pt x="21600" y="12664"/>
                        <a:pt x="21565" y="12499"/>
                        <a:pt x="21503" y="12372"/>
                      </a:cubicBezTo>
                      <a:lnTo>
                        <a:pt x="15320" y="183"/>
                      </a:lnTo>
                      <a:cubicBezTo>
                        <a:pt x="15258" y="73"/>
                        <a:pt x="15187" y="0"/>
                        <a:pt x="15108" y="0"/>
                      </a:cubicBezTo>
                      <a:lnTo>
                        <a:pt x="310" y="0"/>
                      </a:lnTo>
                      <a:cubicBezTo>
                        <a:pt x="133" y="0"/>
                        <a:pt x="0" y="292"/>
                        <a:pt x="0" y="640"/>
                      </a:cubicBezTo>
                      <a:lnTo>
                        <a:pt x="0" y="8753"/>
                      </a:lnTo>
                      <a:cubicBezTo>
                        <a:pt x="0" y="8936"/>
                        <a:pt x="35" y="9101"/>
                        <a:pt x="97" y="9228"/>
                      </a:cubicBezTo>
                      <a:lnTo>
                        <a:pt x="6369" y="21600"/>
                      </a:lnTo>
                      <a:lnTo>
                        <a:pt x="21290" y="21600"/>
                      </a:lnTo>
                      <a:cubicBezTo>
                        <a:pt x="21467" y="21600"/>
                        <a:pt x="21600" y="21308"/>
                        <a:pt x="21600" y="20960"/>
                      </a:cubicBezTo>
                      <a:cubicBezTo>
                        <a:pt x="21600" y="20595"/>
                        <a:pt x="21458" y="20321"/>
                        <a:pt x="21290" y="20321"/>
                      </a:cubicBezTo>
                      <a:lnTo>
                        <a:pt x="19769" y="20321"/>
                      </a:lnTo>
                      <a:lnTo>
                        <a:pt x="19769" y="13632"/>
                      </a:lnTo>
                      <a:lnTo>
                        <a:pt x="21290" y="13632"/>
                      </a:lnTo>
                      <a:close/>
                      <a:moveTo>
                        <a:pt x="6634" y="12993"/>
                      </a:moveTo>
                      <a:lnTo>
                        <a:pt x="380" y="859"/>
                      </a:lnTo>
                      <a:lnTo>
                        <a:pt x="416" y="768"/>
                      </a:lnTo>
                      <a:lnTo>
                        <a:pt x="6669" y="12902"/>
                      </a:lnTo>
                      <a:lnTo>
                        <a:pt x="6634" y="12993"/>
                      </a:lnTo>
                      <a:close/>
                    </a:path>
                  </a:pathLst>
                </a:custGeom>
                <a:solidFill>
                  <a:srgbClr val="FBCA2C"/>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54" name="Shape">
                  <a:extLst>
                    <a:ext uri="{FF2B5EF4-FFF2-40B4-BE49-F238E27FC236}">
                      <a16:creationId xmlns:a16="http://schemas.microsoft.com/office/drawing/2014/main" id="{94DDBEFF-F320-4F8D-B15A-C28A73ACBDCC}"/>
                    </a:ext>
                  </a:extLst>
                </p:cNvPr>
                <p:cNvSpPr/>
                <p:nvPr/>
              </p:nvSpPr>
              <p:spPr>
                <a:xfrm>
                  <a:off x="4170680" y="4927567"/>
                  <a:ext cx="2073911" cy="464868"/>
                </a:xfrm>
                <a:custGeom>
                  <a:avLst/>
                  <a:gdLst/>
                  <a:ahLst/>
                  <a:cxnLst>
                    <a:cxn ang="0">
                      <a:pos x="wd2" y="hd2"/>
                    </a:cxn>
                    <a:cxn ang="5400000">
                      <a:pos x="wd2" y="hd2"/>
                    </a:cxn>
                    <a:cxn ang="10800000">
                      <a:pos x="wd2" y="hd2"/>
                    </a:cxn>
                    <a:cxn ang="16200000">
                      <a:pos x="wd2" y="hd2"/>
                    </a:cxn>
                  </a:cxnLst>
                  <a:rect l="0" t="0" r="r" b="b"/>
                  <a:pathLst>
                    <a:path w="21600" h="21600" extrusionOk="0">
                      <a:moveTo>
                        <a:pt x="20833" y="17245"/>
                      </a:moveTo>
                      <a:lnTo>
                        <a:pt x="20833" y="4355"/>
                      </a:lnTo>
                      <a:cubicBezTo>
                        <a:pt x="20833" y="2295"/>
                        <a:pt x="21163" y="530"/>
                        <a:pt x="21600" y="118"/>
                      </a:cubicBezTo>
                      <a:lnTo>
                        <a:pt x="21600" y="0"/>
                      </a:lnTo>
                      <a:lnTo>
                        <a:pt x="979" y="0"/>
                      </a:lnTo>
                      <a:cubicBezTo>
                        <a:pt x="437" y="0"/>
                        <a:pt x="0" y="1942"/>
                        <a:pt x="0" y="4355"/>
                      </a:cubicBezTo>
                      <a:lnTo>
                        <a:pt x="0" y="17245"/>
                      </a:lnTo>
                      <a:cubicBezTo>
                        <a:pt x="0" y="19658"/>
                        <a:pt x="437" y="21600"/>
                        <a:pt x="979" y="21600"/>
                      </a:cubicBezTo>
                      <a:lnTo>
                        <a:pt x="21600" y="21600"/>
                      </a:lnTo>
                      <a:lnTo>
                        <a:pt x="21600" y="21482"/>
                      </a:lnTo>
                      <a:cubicBezTo>
                        <a:pt x="21163" y="21011"/>
                        <a:pt x="20833" y="19305"/>
                        <a:pt x="20833" y="17245"/>
                      </a:cubicBezTo>
                      <a:close/>
                    </a:path>
                  </a:pathLst>
                </a:custGeom>
                <a:solidFill>
                  <a:sysClr val="window" lastClr="FFFFFF"/>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grpSp>
          <p:sp>
            <p:nvSpPr>
              <p:cNvPr id="52" name="Freeform: Shape 51">
                <a:extLst>
                  <a:ext uri="{FF2B5EF4-FFF2-40B4-BE49-F238E27FC236}">
                    <a16:creationId xmlns:a16="http://schemas.microsoft.com/office/drawing/2014/main" id="{7D2DBE9F-9A9E-486D-9318-AE491CAD7DAE}"/>
                  </a:ext>
                </a:extLst>
              </p:cNvPr>
              <p:cNvSpPr/>
              <p:nvPr/>
            </p:nvSpPr>
            <p:spPr>
              <a:xfrm>
                <a:off x="5050741" y="2268254"/>
                <a:ext cx="902979" cy="849604"/>
              </a:xfrm>
              <a:custGeom>
                <a:avLst/>
                <a:gdLst>
                  <a:gd name="connsiteX0" fmla="*/ 5169 w 902979"/>
                  <a:gd name="connsiteY0" fmla="*/ 0 h 849604"/>
                  <a:gd name="connsiteX1" fmla="*/ 902979 w 902979"/>
                  <a:gd name="connsiteY1" fmla="*/ 843280 h 849604"/>
                  <a:gd name="connsiteX2" fmla="*/ 897953 w 902979"/>
                  <a:gd name="connsiteY2" fmla="*/ 849604 h 849604"/>
                  <a:gd name="connsiteX3" fmla="*/ 0 w 902979"/>
                  <a:gd name="connsiteY3" fmla="*/ 6324 h 849604"/>
                  <a:gd name="connsiteX4" fmla="*/ 5169 w 902979"/>
                  <a:gd name="connsiteY4" fmla="*/ 0 h 84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79" h="849604">
                    <a:moveTo>
                      <a:pt x="5169" y="0"/>
                    </a:moveTo>
                    <a:lnTo>
                      <a:pt x="902979" y="843280"/>
                    </a:lnTo>
                    <a:lnTo>
                      <a:pt x="897953" y="849604"/>
                    </a:lnTo>
                    <a:lnTo>
                      <a:pt x="0" y="6324"/>
                    </a:lnTo>
                    <a:lnTo>
                      <a:pt x="5169" y="0"/>
                    </a:lnTo>
                    <a:close/>
                  </a:path>
                </a:pathLst>
              </a:custGeom>
              <a:solidFill>
                <a:sysClr val="window" lastClr="FFFFFF"/>
              </a:solidFill>
              <a:ln w="12700" cap="flat" cmpd="sng" algn="ctr">
                <a:solidFill>
                  <a:schemeClr val="accent1"/>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grpSp>
        <p:sp>
          <p:nvSpPr>
            <p:cNvPr id="49" name="TextBox 13">
              <a:extLst>
                <a:ext uri="{FF2B5EF4-FFF2-40B4-BE49-F238E27FC236}">
                  <a16:creationId xmlns:a16="http://schemas.microsoft.com/office/drawing/2014/main" id="{63879B69-EB57-48B9-8C99-38471D18626A}"/>
                </a:ext>
              </a:extLst>
            </p:cNvPr>
            <p:cNvSpPr txBox="1"/>
            <p:nvPr/>
          </p:nvSpPr>
          <p:spPr>
            <a:xfrm>
              <a:off x="6320876" y="3050685"/>
              <a:ext cx="474810" cy="369332"/>
            </a:xfrm>
            <a:prstGeom prst="rect">
              <a:avLst/>
            </a:prstGeom>
            <a:noFill/>
            <a:ln>
              <a:solidFill>
                <a:schemeClr val="accent1"/>
              </a:solidFill>
            </a:ln>
          </p:spPr>
          <p:txBody>
            <a:bodyPr wrap="non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03</a:t>
              </a:r>
            </a:p>
          </p:txBody>
        </p:sp>
        <p:pic>
          <p:nvPicPr>
            <p:cNvPr id="50" name="Graphic 49" descr="Bullseye with solid fill">
              <a:extLst>
                <a:ext uri="{FF2B5EF4-FFF2-40B4-BE49-F238E27FC236}">
                  <a16:creationId xmlns:a16="http://schemas.microsoft.com/office/drawing/2014/main" id="{DE73125D-9497-40B3-A0B9-EA77137B52EE}"/>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07400" y="2471700"/>
              <a:ext cx="488600" cy="488600"/>
            </a:xfrm>
            <a:prstGeom prst="rect">
              <a:avLst/>
            </a:prstGeom>
          </p:spPr>
        </p:pic>
      </p:grpSp>
      <p:grpSp>
        <p:nvGrpSpPr>
          <p:cNvPr id="40" name="Group 39">
            <a:extLst>
              <a:ext uri="{FF2B5EF4-FFF2-40B4-BE49-F238E27FC236}">
                <a16:creationId xmlns:a16="http://schemas.microsoft.com/office/drawing/2014/main" id="{E1992760-02B8-4631-B5A3-CE9B863EB80A}"/>
              </a:ext>
            </a:extLst>
          </p:cNvPr>
          <p:cNvGrpSpPr/>
          <p:nvPr/>
        </p:nvGrpSpPr>
        <p:grpSpPr>
          <a:xfrm>
            <a:off x="8720032" y="6203366"/>
            <a:ext cx="1159285" cy="441988"/>
            <a:chOff x="6062979" y="1643379"/>
            <a:chExt cx="3101342" cy="1501141"/>
          </a:xfrm>
        </p:grpSpPr>
        <p:grpSp>
          <p:nvGrpSpPr>
            <p:cNvPr id="41" name="Group 40">
              <a:extLst>
                <a:ext uri="{FF2B5EF4-FFF2-40B4-BE49-F238E27FC236}">
                  <a16:creationId xmlns:a16="http://schemas.microsoft.com/office/drawing/2014/main" id="{7BC43C8D-43A9-4455-AB67-36B4E0EAA770}"/>
                </a:ext>
              </a:extLst>
            </p:cNvPr>
            <p:cNvGrpSpPr/>
            <p:nvPr/>
          </p:nvGrpSpPr>
          <p:grpSpPr>
            <a:xfrm>
              <a:off x="6062979" y="1643379"/>
              <a:ext cx="3101342" cy="1501141"/>
              <a:chOff x="5859779" y="1376679"/>
              <a:chExt cx="3101342" cy="1501141"/>
            </a:xfrm>
          </p:grpSpPr>
          <p:grpSp>
            <p:nvGrpSpPr>
              <p:cNvPr id="44" name="Group 43">
                <a:extLst>
                  <a:ext uri="{FF2B5EF4-FFF2-40B4-BE49-F238E27FC236}">
                    <a16:creationId xmlns:a16="http://schemas.microsoft.com/office/drawing/2014/main" id="{567833B6-87C6-453A-AC86-CC3720A4B214}"/>
                  </a:ext>
                </a:extLst>
              </p:cNvPr>
              <p:cNvGrpSpPr/>
              <p:nvPr/>
            </p:nvGrpSpPr>
            <p:grpSpPr>
              <a:xfrm>
                <a:off x="5859779" y="1376679"/>
                <a:ext cx="3101342" cy="1501141"/>
                <a:chOff x="3230880" y="3980180"/>
                <a:chExt cx="3101342" cy="1501141"/>
              </a:xfrm>
            </p:grpSpPr>
            <p:sp>
              <p:nvSpPr>
                <p:cNvPr id="46" name="Shape">
                  <a:extLst>
                    <a:ext uri="{FF2B5EF4-FFF2-40B4-BE49-F238E27FC236}">
                      <a16:creationId xmlns:a16="http://schemas.microsoft.com/office/drawing/2014/main" id="{0C8CF399-183C-4EF2-B131-4C9B53B35CA6}"/>
                    </a:ext>
                  </a:extLst>
                </p:cNvPr>
                <p:cNvSpPr/>
                <p:nvPr/>
              </p:nvSpPr>
              <p:spPr>
                <a:xfrm>
                  <a:off x="3230880" y="3980180"/>
                  <a:ext cx="3101342" cy="1501141"/>
                </a:xfrm>
                <a:custGeom>
                  <a:avLst/>
                  <a:gdLst/>
                  <a:ahLst/>
                  <a:cxnLst>
                    <a:cxn ang="0">
                      <a:pos x="wd2" y="hd2"/>
                    </a:cxn>
                    <a:cxn ang="5400000">
                      <a:pos x="wd2" y="hd2"/>
                    </a:cxn>
                    <a:cxn ang="10800000">
                      <a:pos x="wd2" y="hd2"/>
                    </a:cxn>
                    <a:cxn ang="16200000">
                      <a:pos x="wd2" y="hd2"/>
                    </a:cxn>
                  </a:cxnLst>
                  <a:rect l="0" t="0" r="r" b="b"/>
                  <a:pathLst>
                    <a:path w="21600" h="21600" extrusionOk="0">
                      <a:moveTo>
                        <a:pt x="21290" y="13614"/>
                      </a:moveTo>
                      <a:cubicBezTo>
                        <a:pt x="21467" y="13614"/>
                        <a:pt x="21600" y="13322"/>
                        <a:pt x="21600" y="12975"/>
                      </a:cubicBezTo>
                      <a:lnTo>
                        <a:pt x="21600" y="12847"/>
                      </a:lnTo>
                      <a:cubicBezTo>
                        <a:pt x="21600" y="12664"/>
                        <a:pt x="21565" y="12499"/>
                        <a:pt x="21503" y="12372"/>
                      </a:cubicBezTo>
                      <a:lnTo>
                        <a:pt x="15320" y="183"/>
                      </a:lnTo>
                      <a:cubicBezTo>
                        <a:pt x="15258" y="73"/>
                        <a:pt x="15187" y="0"/>
                        <a:pt x="15108" y="0"/>
                      </a:cubicBezTo>
                      <a:lnTo>
                        <a:pt x="310" y="0"/>
                      </a:lnTo>
                      <a:cubicBezTo>
                        <a:pt x="133" y="0"/>
                        <a:pt x="0" y="292"/>
                        <a:pt x="0" y="640"/>
                      </a:cubicBezTo>
                      <a:lnTo>
                        <a:pt x="0" y="8753"/>
                      </a:lnTo>
                      <a:cubicBezTo>
                        <a:pt x="0" y="8936"/>
                        <a:pt x="35" y="9101"/>
                        <a:pt x="97" y="9228"/>
                      </a:cubicBezTo>
                      <a:lnTo>
                        <a:pt x="6369" y="21600"/>
                      </a:lnTo>
                      <a:lnTo>
                        <a:pt x="21290" y="21600"/>
                      </a:lnTo>
                      <a:cubicBezTo>
                        <a:pt x="21467" y="21600"/>
                        <a:pt x="21600" y="21308"/>
                        <a:pt x="21600" y="20960"/>
                      </a:cubicBezTo>
                      <a:cubicBezTo>
                        <a:pt x="21600" y="20595"/>
                        <a:pt x="21458" y="20321"/>
                        <a:pt x="21290" y="20321"/>
                      </a:cubicBezTo>
                      <a:lnTo>
                        <a:pt x="19769" y="20321"/>
                      </a:lnTo>
                      <a:lnTo>
                        <a:pt x="19769" y="13632"/>
                      </a:lnTo>
                      <a:lnTo>
                        <a:pt x="21290" y="13632"/>
                      </a:lnTo>
                      <a:close/>
                      <a:moveTo>
                        <a:pt x="6634" y="12993"/>
                      </a:moveTo>
                      <a:lnTo>
                        <a:pt x="380" y="859"/>
                      </a:lnTo>
                      <a:lnTo>
                        <a:pt x="416" y="768"/>
                      </a:lnTo>
                      <a:lnTo>
                        <a:pt x="6669" y="12902"/>
                      </a:lnTo>
                      <a:lnTo>
                        <a:pt x="6634" y="12993"/>
                      </a:lnTo>
                      <a:close/>
                    </a:path>
                  </a:pathLst>
                </a:custGeom>
                <a:solidFill>
                  <a:srgbClr val="FE2635"/>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7" name="Shape">
                  <a:extLst>
                    <a:ext uri="{FF2B5EF4-FFF2-40B4-BE49-F238E27FC236}">
                      <a16:creationId xmlns:a16="http://schemas.microsoft.com/office/drawing/2014/main" id="{EC3903B6-D66A-4FA8-B5B7-4ABA4D8A70B2}"/>
                    </a:ext>
                  </a:extLst>
                </p:cNvPr>
                <p:cNvSpPr/>
                <p:nvPr/>
              </p:nvSpPr>
              <p:spPr>
                <a:xfrm>
                  <a:off x="4170680" y="4927567"/>
                  <a:ext cx="2073911" cy="464868"/>
                </a:xfrm>
                <a:custGeom>
                  <a:avLst/>
                  <a:gdLst/>
                  <a:ahLst/>
                  <a:cxnLst>
                    <a:cxn ang="0">
                      <a:pos x="wd2" y="hd2"/>
                    </a:cxn>
                    <a:cxn ang="5400000">
                      <a:pos x="wd2" y="hd2"/>
                    </a:cxn>
                    <a:cxn ang="10800000">
                      <a:pos x="wd2" y="hd2"/>
                    </a:cxn>
                    <a:cxn ang="16200000">
                      <a:pos x="wd2" y="hd2"/>
                    </a:cxn>
                  </a:cxnLst>
                  <a:rect l="0" t="0" r="r" b="b"/>
                  <a:pathLst>
                    <a:path w="21600" h="21600" extrusionOk="0">
                      <a:moveTo>
                        <a:pt x="20833" y="17245"/>
                      </a:moveTo>
                      <a:lnTo>
                        <a:pt x="20833" y="4355"/>
                      </a:lnTo>
                      <a:cubicBezTo>
                        <a:pt x="20833" y="2295"/>
                        <a:pt x="21163" y="530"/>
                        <a:pt x="21600" y="118"/>
                      </a:cubicBezTo>
                      <a:lnTo>
                        <a:pt x="21600" y="0"/>
                      </a:lnTo>
                      <a:lnTo>
                        <a:pt x="979" y="0"/>
                      </a:lnTo>
                      <a:cubicBezTo>
                        <a:pt x="437" y="0"/>
                        <a:pt x="0" y="1942"/>
                        <a:pt x="0" y="4355"/>
                      </a:cubicBezTo>
                      <a:lnTo>
                        <a:pt x="0" y="17245"/>
                      </a:lnTo>
                      <a:cubicBezTo>
                        <a:pt x="0" y="19658"/>
                        <a:pt x="437" y="21600"/>
                        <a:pt x="979" y="21600"/>
                      </a:cubicBezTo>
                      <a:lnTo>
                        <a:pt x="21600" y="21600"/>
                      </a:lnTo>
                      <a:lnTo>
                        <a:pt x="21600" y="21482"/>
                      </a:lnTo>
                      <a:cubicBezTo>
                        <a:pt x="21163" y="21011"/>
                        <a:pt x="20833" y="19305"/>
                        <a:pt x="20833" y="17245"/>
                      </a:cubicBezTo>
                      <a:close/>
                    </a:path>
                  </a:pathLst>
                </a:custGeom>
                <a:solidFill>
                  <a:sysClr val="window" lastClr="FFFFFF"/>
                </a:solidFill>
                <a:ln w="12700">
                  <a:solidFill>
                    <a:schemeClr val="accent1"/>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grpSp>
          <p:sp>
            <p:nvSpPr>
              <p:cNvPr id="45" name="Freeform: Shape 44">
                <a:extLst>
                  <a:ext uri="{FF2B5EF4-FFF2-40B4-BE49-F238E27FC236}">
                    <a16:creationId xmlns:a16="http://schemas.microsoft.com/office/drawing/2014/main" id="{74197E7A-AB7D-45D3-A438-CC39666582D0}"/>
                  </a:ext>
                </a:extLst>
              </p:cNvPr>
              <p:cNvSpPr/>
              <p:nvPr/>
            </p:nvSpPr>
            <p:spPr>
              <a:xfrm>
                <a:off x="5914340" y="1430053"/>
                <a:ext cx="902979" cy="849604"/>
              </a:xfrm>
              <a:custGeom>
                <a:avLst/>
                <a:gdLst>
                  <a:gd name="connsiteX0" fmla="*/ 5169 w 902979"/>
                  <a:gd name="connsiteY0" fmla="*/ 0 h 849604"/>
                  <a:gd name="connsiteX1" fmla="*/ 902979 w 902979"/>
                  <a:gd name="connsiteY1" fmla="*/ 843280 h 849604"/>
                  <a:gd name="connsiteX2" fmla="*/ 897953 w 902979"/>
                  <a:gd name="connsiteY2" fmla="*/ 849604 h 849604"/>
                  <a:gd name="connsiteX3" fmla="*/ 0 w 902979"/>
                  <a:gd name="connsiteY3" fmla="*/ 6324 h 849604"/>
                  <a:gd name="connsiteX4" fmla="*/ 5169 w 902979"/>
                  <a:gd name="connsiteY4" fmla="*/ 0 h 849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2979" h="849604">
                    <a:moveTo>
                      <a:pt x="5169" y="0"/>
                    </a:moveTo>
                    <a:lnTo>
                      <a:pt x="902979" y="843280"/>
                    </a:lnTo>
                    <a:lnTo>
                      <a:pt x="897953" y="849604"/>
                    </a:lnTo>
                    <a:lnTo>
                      <a:pt x="0" y="6324"/>
                    </a:lnTo>
                    <a:lnTo>
                      <a:pt x="5169" y="0"/>
                    </a:lnTo>
                    <a:close/>
                  </a:path>
                </a:pathLst>
              </a:custGeom>
              <a:solidFill>
                <a:sysClr val="window" lastClr="FFFFFF"/>
              </a:solidFill>
              <a:ln w="12700" cap="flat" cmpd="sng" algn="ctr">
                <a:solidFill>
                  <a:schemeClr val="accent1"/>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grpSp>
        <p:sp>
          <p:nvSpPr>
            <p:cNvPr id="42" name="TextBox 14">
              <a:extLst>
                <a:ext uri="{FF2B5EF4-FFF2-40B4-BE49-F238E27FC236}">
                  <a16:creationId xmlns:a16="http://schemas.microsoft.com/office/drawing/2014/main" id="{1BC6AE5F-228A-478F-992B-E33FC7999F70}"/>
                </a:ext>
              </a:extLst>
            </p:cNvPr>
            <p:cNvSpPr txBox="1"/>
            <p:nvPr/>
          </p:nvSpPr>
          <p:spPr>
            <a:xfrm>
              <a:off x="7355934" y="1808787"/>
              <a:ext cx="490841" cy="369331"/>
            </a:xfrm>
            <a:prstGeom prst="rect">
              <a:avLst/>
            </a:prstGeom>
            <a:noFill/>
            <a:ln>
              <a:solidFill>
                <a:schemeClr val="accent1"/>
              </a:solidFill>
            </a:ln>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04</a:t>
              </a:r>
            </a:p>
          </p:txBody>
        </p:sp>
        <p:pic>
          <p:nvPicPr>
            <p:cNvPr id="43" name="Graphic 42" descr="Lightbulb and gear with solid fill">
              <a:extLst>
                <a:ext uri="{FF2B5EF4-FFF2-40B4-BE49-F238E27FC236}">
                  <a16:creationId xmlns:a16="http://schemas.microsoft.com/office/drawing/2014/main" id="{5BD65836-72DC-4041-9AD3-1B95A854E47B}"/>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47200" y="1646200"/>
              <a:ext cx="488600" cy="488600"/>
            </a:xfrm>
            <a:prstGeom prst="rect">
              <a:avLst/>
            </a:prstGeom>
          </p:spPr>
        </p:pic>
      </p:grpSp>
      <p:sp>
        <p:nvSpPr>
          <p:cNvPr id="3" name="Freeform: Shape 2">
            <a:extLst>
              <a:ext uri="{FF2B5EF4-FFF2-40B4-BE49-F238E27FC236}">
                <a16:creationId xmlns:a16="http://schemas.microsoft.com/office/drawing/2014/main" id="{FB7FC26A-DCBA-4BDD-8F14-D001D3B4AF7A}"/>
              </a:ext>
            </a:extLst>
          </p:cNvPr>
          <p:cNvSpPr/>
          <p:nvPr/>
        </p:nvSpPr>
        <p:spPr>
          <a:xfrm>
            <a:off x="1788355" y="188957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FFD500"/>
          </a:solidFill>
          <a:ln w="9525" cap="flat">
            <a:noFill/>
            <a:prstDash val="solid"/>
            <a:miter/>
          </a:ln>
        </p:spPr>
        <p:txBody>
          <a:bodyPr rtlCol="0" anchor="ctr"/>
          <a:lstStyle/>
          <a:p>
            <a:pPr defTabSz="1219017"/>
            <a:endParaRPr lang="en-US" sz="2400" dirty="0">
              <a:solidFill>
                <a:srgbClr val="000000"/>
              </a:solidFill>
              <a:latin typeface="Montserrat Light "/>
            </a:endParaRPr>
          </a:p>
        </p:txBody>
      </p:sp>
      <p:sp>
        <p:nvSpPr>
          <p:cNvPr id="4" name="Freeform: Shape 3">
            <a:extLst>
              <a:ext uri="{FF2B5EF4-FFF2-40B4-BE49-F238E27FC236}">
                <a16:creationId xmlns:a16="http://schemas.microsoft.com/office/drawing/2014/main" id="{85BDEC98-D88C-4B75-9BAD-A2D024FB1972}"/>
              </a:ext>
            </a:extLst>
          </p:cNvPr>
          <p:cNvSpPr/>
          <p:nvPr/>
        </p:nvSpPr>
        <p:spPr>
          <a:xfrm>
            <a:off x="3867650" y="188957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A0E13A"/>
          </a:solidFill>
          <a:ln w="9525" cap="flat">
            <a:noFill/>
            <a:prstDash val="solid"/>
            <a:miter/>
          </a:ln>
        </p:spPr>
        <p:txBody>
          <a:bodyPr rtlCol="0" anchor="ctr"/>
          <a:lstStyle/>
          <a:p>
            <a:pPr defTabSz="1219017"/>
            <a:endParaRPr lang="en-US" sz="2400" dirty="0">
              <a:solidFill>
                <a:srgbClr val="000000"/>
              </a:solidFill>
              <a:latin typeface="Montserrat Light "/>
            </a:endParaRPr>
          </a:p>
        </p:txBody>
      </p:sp>
      <p:sp>
        <p:nvSpPr>
          <p:cNvPr id="5" name="Freeform: Shape 4">
            <a:extLst>
              <a:ext uri="{FF2B5EF4-FFF2-40B4-BE49-F238E27FC236}">
                <a16:creationId xmlns:a16="http://schemas.microsoft.com/office/drawing/2014/main" id="{E36EA3C8-FA37-4549-A69F-72B50DC2996A}"/>
              </a:ext>
            </a:extLst>
          </p:cNvPr>
          <p:cNvSpPr/>
          <p:nvPr/>
        </p:nvSpPr>
        <p:spPr>
          <a:xfrm>
            <a:off x="5989532" y="1889575"/>
            <a:ext cx="798826" cy="321978"/>
          </a:xfrm>
          <a:custGeom>
            <a:avLst/>
            <a:gdLst>
              <a:gd name="connsiteX0" fmla="*/ 485775 w 777240"/>
              <a:gd name="connsiteY0" fmla="*/ 190500 h 320040"/>
              <a:gd name="connsiteX1" fmla="*/ 0 w 777240"/>
              <a:gd name="connsiteY1" fmla="*/ 190500 h 320040"/>
              <a:gd name="connsiteX2" fmla="*/ 0 w 777240"/>
              <a:gd name="connsiteY2" fmla="*/ 129540 h 320040"/>
              <a:gd name="connsiteX3" fmla="*/ 485775 w 777240"/>
              <a:gd name="connsiteY3" fmla="*/ 129540 h 320040"/>
              <a:gd name="connsiteX4" fmla="*/ 485775 w 777240"/>
              <a:gd name="connsiteY4" fmla="*/ 0 h 320040"/>
              <a:gd name="connsiteX5" fmla="*/ 777240 w 777240"/>
              <a:gd name="connsiteY5" fmla="*/ 160020 h 320040"/>
              <a:gd name="connsiteX6" fmla="*/ 485775 w 777240"/>
              <a:gd name="connsiteY6" fmla="*/ 320040 h 320040"/>
              <a:gd name="connsiteX7" fmla="*/ 485775 w 777240"/>
              <a:gd name="connsiteY7" fmla="*/ 190500 h 320040"/>
              <a:gd name="connsiteX8" fmla="*/ 485775 w 777240"/>
              <a:gd name="connsiteY8" fmla="*/ 190500 h 32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240" h="320040">
                <a:moveTo>
                  <a:pt x="485775" y="190500"/>
                </a:moveTo>
                <a:lnTo>
                  <a:pt x="0" y="190500"/>
                </a:lnTo>
                <a:cubicBezTo>
                  <a:pt x="0" y="169545"/>
                  <a:pt x="0" y="149542"/>
                  <a:pt x="0" y="129540"/>
                </a:cubicBezTo>
                <a:lnTo>
                  <a:pt x="485775" y="129540"/>
                </a:lnTo>
                <a:lnTo>
                  <a:pt x="485775" y="0"/>
                </a:lnTo>
                <a:lnTo>
                  <a:pt x="777240" y="160020"/>
                </a:lnTo>
                <a:lnTo>
                  <a:pt x="485775" y="320040"/>
                </a:lnTo>
                <a:lnTo>
                  <a:pt x="485775" y="190500"/>
                </a:lnTo>
                <a:lnTo>
                  <a:pt x="485775" y="190500"/>
                </a:lnTo>
                <a:close/>
              </a:path>
            </a:pathLst>
          </a:custGeom>
          <a:solidFill>
            <a:srgbClr val="FE2E3D"/>
          </a:solidFill>
          <a:ln w="9525" cap="flat">
            <a:noFill/>
            <a:prstDash val="solid"/>
            <a:miter/>
          </a:ln>
        </p:spPr>
        <p:txBody>
          <a:bodyPr rtlCol="0" anchor="ctr"/>
          <a:lstStyle/>
          <a:p>
            <a:pPr defTabSz="1219017"/>
            <a:endParaRPr lang="en-US" sz="2400" dirty="0">
              <a:solidFill>
                <a:srgbClr val="000000"/>
              </a:solidFill>
              <a:latin typeface="Montserrat Light "/>
            </a:endParaRPr>
          </a:p>
        </p:txBody>
      </p:sp>
      <p:grpSp>
        <p:nvGrpSpPr>
          <p:cNvPr id="6" name="Group 5">
            <a:extLst>
              <a:ext uri="{FF2B5EF4-FFF2-40B4-BE49-F238E27FC236}">
                <a16:creationId xmlns:a16="http://schemas.microsoft.com/office/drawing/2014/main" id="{53332A66-9366-4D84-974D-8719B7DEE41A}"/>
              </a:ext>
            </a:extLst>
          </p:cNvPr>
          <p:cNvGrpSpPr/>
          <p:nvPr/>
        </p:nvGrpSpPr>
        <p:grpSpPr>
          <a:xfrm>
            <a:off x="2603866" y="1339827"/>
            <a:ext cx="1463328" cy="1432403"/>
            <a:chOff x="3059057" y="2646469"/>
            <a:chExt cx="1577094" cy="1577093"/>
          </a:xfrm>
        </p:grpSpPr>
        <p:grpSp>
          <p:nvGrpSpPr>
            <p:cNvPr id="7" name="Group 6">
              <a:extLst>
                <a:ext uri="{FF2B5EF4-FFF2-40B4-BE49-F238E27FC236}">
                  <a16:creationId xmlns:a16="http://schemas.microsoft.com/office/drawing/2014/main" id="{41F8B084-36F9-4DAF-B241-80F6CAE84DA3}"/>
                </a:ext>
              </a:extLst>
            </p:cNvPr>
            <p:cNvGrpSpPr/>
            <p:nvPr/>
          </p:nvGrpSpPr>
          <p:grpSpPr>
            <a:xfrm>
              <a:off x="3059057" y="2646469"/>
              <a:ext cx="1577094" cy="1577093"/>
              <a:chOff x="1209143" y="2640452"/>
              <a:chExt cx="1577094" cy="1577093"/>
            </a:xfrm>
          </p:grpSpPr>
          <p:sp>
            <p:nvSpPr>
              <p:cNvPr id="9" name="Freeform: Shape 8">
                <a:extLst>
                  <a:ext uri="{FF2B5EF4-FFF2-40B4-BE49-F238E27FC236}">
                    <a16:creationId xmlns:a16="http://schemas.microsoft.com/office/drawing/2014/main" id="{12C46D77-8191-4AD7-AF41-CC9206CC32C3}"/>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A0E13A"/>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10" name="Freeform: Shape 9">
                <a:extLst>
                  <a:ext uri="{FF2B5EF4-FFF2-40B4-BE49-F238E27FC236}">
                    <a16:creationId xmlns:a16="http://schemas.microsoft.com/office/drawing/2014/main" id="{346543A2-AFF6-40D8-8EA9-F01D53C90741}"/>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11" name="Freeform: Shape 10">
                <a:extLst>
                  <a:ext uri="{FF2B5EF4-FFF2-40B4-BE49-F238E27FC236}">
                    <a16:creationId xmlns:a16="http://schemas.microsoft.com/office/drawing/2014/main" id="{0CC29656-260A-4144-B95E-96E5577A68EB}"/>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dirty="0">
                  <a:solidFill>
                    <a:srgbClr val="000000"/>
                  </a:solidFill>
                  <a:latin typeface="Montserrat Light "/>
                </a:endParaRPr>
              </a:p>
            </p:txBody>
          </p:sp>
        </p:grpSp>
        <p:pic>
          <p:nvPicPr>
            <p:cNvPr id="8" name="Graphic 7" descr="Group brainstorm with solid fill">
              <a:extLst>
                <a:ext uri="{FF2B5EF4-FFF2-40B4-BE49-F238E27FC236}">
                  <a16:creationId xmlns:a16="http://schemas.microsoft.com/office/drawing/2014/main" id="{A4C49F36-18FB-47C7-9AC4-5B15EF8F42AD}"/>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564292" y="3126345"/>
              <a:ext cx="614164" cy="614164"/>
            </a:xfrm>
            <a:prstGeom prst="rect">
              <a:avLst/>
            </a:prstGeom>
          </p:spPr>
        </p:pic>
      </p:grpSp>
      <p:grpSp>
        <p:nvGrpSpPr>
          <p:cNvPr id="12" name="Group 11">
            <a:extLst>
              <a:ext uri="{FF2B5EF4-FFF2-40B4-BE49-F238E27FC236}">
                <a16:creationId xmlns:a16="http://schemas.microsoft.com/office/drawing/2014/main" id="{A9D5F1AC-518A-4308-B45C-A47D48E3744A}"/>
              </a:ext>
            </a:extLst>
          </p:cNvPr>
          <p:cNvGrpSpPr/>
          <p:nvPr/>
        </p:nvGrpSpPr>
        <p:grpSpPr>
          <a:xfrm>
            <a:off x="4695432" y="1339827"/>
            <a:ext cx="1463328" cy="1432403"/>
            <a:chOff x="5313232" y="2646469"/>
            <a:chExt cx="1577094" cy="1577093"/>
          </a:xfrm>
        </p:grpSpPr>
        <p:grpSp>
          <p:nvGrpSpPr>
            <p:cNvPr id="13" name="Group 12">
              <a:extLst>
                <a:ext uri="{FF2B5EF4-FFF2-40B4-BE49-F238E27FC236}">
                  <a16:creationId xmlns:a16="http://schemas.microsoft.com/office/drawing/2014/main" id="{66944D02-98F9-44A4-BBD9-9E4425880DD0}"/>
                </a:ext>
              </a:extLst>
            </p:cNvPr>
            <p:cNvGrpSpPr/>
            <p:nvPr/>
          </p:nvGrpSpPr>
          <p:grpSpPr>
            <a:xfrm>
              <a:off x="5313232" y="2646469"/>
              <a:ext cx="1577094" cy="1577093"/>
              <a:chOff x="1209143" y="2640452"/>
              <a:chExt cx="1577094" cy="1577093"/>
            </a:xfrm>
          </p:grpSpPr>
          <p:sp>
            <p:nvSpPr>
              <p:cNvPr id="15" name="Freeform: Shape 14">
                <a:extLst>
                  <a:ext uri="{FF2B5EF4-FFF2-40B4-BE49-F238E27FC236}">
                    <a16:creationId xmlns:a16="http://schemas.microsoft.com/office/drawing/2014/main" id="{651714FF-8328-46BF-89D0-3090230E20F2}"/>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FE2E3D"/>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16" name="Freeform: Shape 15">
                <a:extLst>
                  <a:ext uri="{FF2B5EF4-FFF2-40B4-BE49-F238E27FC236}">
                    <a16:creationId xmlns:a16="http://schemas.microsoft.com/office/drawing/2014/main" id="{936AE88C-18E8-407D-BDB8-26EE220D0CBE}"/>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17" name="Freeform: Shape 16">
                <a:extLst>
                  <a:ext uri="{FF2B5EF4-FFF2-40B4-BE49-F238E27FC236}">
                    <a16:creationId xmlns:a16="http://schemas.microsoft.com/office/drawing/2014/main" id="{984C91F6-777A-4C49-B13D-5345D06282E6}"/>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dirty="0">
                  <a:solidFill>
                    <a:srgbClr val="000000"/>
                  </a:solidFill>
                  <a:latin typeface="Montserrat Light "/>
                </a:endParaRPr>
              </a:p>
            </p:txBody>
          </p:sp>
        </p:grpSp>
        <p:pic>
          <p:nvPicPr>
            <p:cNvPr id="14" name="Graphic 13" descr="Rocket with solid fill">
              <a:extLst>
                <a:ext uri="{FF2B5EF4-FFF2-40B4-BE49-F238E27FC236}">
                  <a16:creationId xmlns:a16="http://schemas.microsoft.com/office/drawing/2014/main" id="{BD3F5E98-32E3-4361-92C6-545FC3C6FF5C}"/>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88918" y="3126345"/>
              <a:ext cx="614164" cy="614164"/>
            </a:xfrm>
            <a:prstGeom prst="rect">
              <a:avLst/>
            </a:prstGeom>
          </p:spPr>
        </p:pic>
      </p:grpSp>
      <p:grpSp>
        <p:nvGrpSpPr>
          <p:cNvPr id="18" name="Group 17">
            <a:extLst>
              <a:ext uri="{FF2B5EF4-FFF2-40B4-BE49-F238E27FC236}">
                <a16:creationId xmlns:a16="http://schemas.microsoft.com/office/drawing/2014/main" id="{3139CAC2-8E54-4320-BF6F-8B71595F2A89}"/>
              </a:ext>
            </a:extLst>
          </p:cNvPr>
          <p:cNvGrpSpPr/>
          <p:nvPr/>
        </p:nvGrpSpPr>
        <p:grpSpPr>
          <a:xfrm>
            <a:off x="512299" y="1339827"/>
            <a:ext cx="1463328" cy="1432403"/>
            <a:chOff x="804882" y="2646469"/>
            <a:chExt cx="1577094" cy="1577093"/>
          </a:xfrm>
        </p:grpSpPr>
        <p:grpSp>
          <p:nvGrpSpPr>
            <p:cNvPr id="19" name="Group 18">
              <a:extLst>
                <a:ext uri="{FF2B5EF4-FFF2-40B4-BE49-F238E27FC236}">
                  <a16:creationId xmlns:a16="http://schemas.microsoft.com/office/drawing/2014/main" id="{9EE2CBED-4590-46D6-BC8E-F544BF2BD5C5}"/>
                </a:ext>
              </a:extLst>
            </p:cNvPr>
            <p:cNvGrpSpPr/>
            <p:nvPr/>
          </p:nvGrpSpPr>
          <p:grpSpPr>
            <a:xfrm>
              <a:off x="804882" y="2646469"/>
              <a:ext cx="1577094" cy="1577093"/>
              <a:chOff x="1209143" y="2640452"/>
              <a:chExt cx="1577094" cy="1577093"/>
            </a:xfrm>
          </p:grpSpPr>
          <p:sp>
            <p:nvSpPr>
              <p:cNvPr id="21" name="Freeform: Shape 20">
                <a:extLst>
                  <a:ext uri="{FF2B5EF4-FFF2-40B4-BE49-F238E27FC236}">
                    <a16:creationId xmlns:a16="http://schemas.microsoft.com/office/drawing/2014/main" id="{89310344-5974-41DA-8758-A37BF6122B23}"/>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rgbClr val="FFD500"/>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22" name="Freeform: Shape 21">
                <a:extLst>
                  <a:ext uri="{FF2B5EF4-FFF2-40B4-BE49-F238E27FC236}">
                    <a16:creationId xmlns:a16="http://schemas.microsoft.com/office/drawing/2014/main" id="{F176A504-8CA1-48F3-86B5-23B89A523C1E}"/>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23" name="Freeform: Shape 22">
                <a:extLst>
                  <a:ext uri="{FF2B5EF4-FFF2-40B4-BE49-F238E27FC236}">
                    <a16:creationId xmlns:a16="http://schemas.microsoft.com/office/drawing/2014/main" id="{BEBC892F-B9FD-461E-AD07-847E2F5B608E}"/>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dirty="0">
                  <a:solidFill>
                    <a:srgbClr val="000000"/>
                  </a:solidFill>
                  <a:latin typeface="Montserrat Light "/>
                </a:endParaRPr>
              </a:p>
            </p:txBody>
          </p:sp>
        </p:grpSp>
        <p:pic>
          <p:nvPicPr>
            <p:cNvPr id="20" name="Graphic 19" descr="Lightbulb and gear with solid fill">
              <a:extLst>
                <a:ext uri="{FF2B5EF4-FFF2-40B4-BE49-F238E27FC236}">
                  <a16:creationId xmlns:a16="http://schemas.microsoft.com/office/drawing/2014/main" id="{9EF99123-95BA-4B72-AB23-2FE24D5F33C3}"/>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00615" y="3126345"/>
              <a:ext cx="614164" cy="614164"/>
            </a:xfrm>
            <a:prstGeom prst="rect">
              <a:avLst/>
            </a:prstGeom>
          </p:spPr>
        </p:pic>
      </p:grpSp>
      <p:grpSp>
        <p:nvGrpSpPr>
          <p:cNvPr id="24" name="Group 23">
            <a:extLst>
              <a:ext uri="{FF2B5EF4-FFF2-40B4-BE49-F238E27FC236}">
                <a16:creationId xmlns:a16="http://schemas.microsoft.com/office/drawing/2014/main" id="{A9A54810-3F2C-4113-A5BD-A85DCB4A3A77}"/>
              </a:ext>
            </a:extLst>
          </p:cNvPr>
          <p:cNvGrpSpPr/>
          <p:nvPr/>
        </p:nvGrpSpPr>
        <p:grpSpPr>
          <a:xfrm>
            <a:off x="6787000" y="1339827"/>
            <a:ext cx="1463328" cy="1432403"/>
            <a:chOff x="7567408" y="2646469"/>
            <a:chExt cx="1577094" cy="1577093"/>
          </a:xfrm>
        </p:grpSpPr>
        <p:grpSp>
          <p:nvGrpSpPr>
            <p:cNvPr id="25" name="Group 24">
              <a:extLst>
                <a:ext uri="{FF2B5EF4-FFF2-40B4-BE49-F238E27FC236}">
                  <a16:creationId xmlns:a16="http://schemas.microsoft.com/office/drawing/2014/main" id="{2BE6F103-3001-4390-B3AA-9808A6C1D5E4}"/>
                </a:ext>
              </a:extLst>
            </p:cNvPr>
            <p:cNvGrpSpPr/>
            <p:nvPr/>
          </p:nvGrpSpPr>
          <p:grpSpPr>
            <a:xfrm>
              <a:off x="7567408" y="2646469"/>
              <a:ext cx="1577094" cy="1577093"/>
              <a:chOff x="1209143" y="2640452"/>
              <a:chExt cx="1577094" cy="1577093"/>
            </a:xfrm>
          </p:grpSpPr>
          <p:sp>
            <p:nvSpPr>
              <p:cNvPr id="27" name="Freeform: Shape 26">
                <a:extLst>
                  <a:ext uri="{FF2B5EF4-FFF2-40B4-BE49-F238E27FC236}">
                    <a16:creationId xmlns:a16="http://schemas.microsoft.com/office/drawing/2014/main" id="{41782131-C82E-416A-907C-C71EAE558085}"/>
                  </a:ext>
                </a:extLst>
              </p:cNvPr>
              <p:cNvSpPr/>
              <p:nvPr/>
            </p:nvSpPr>
            <p:spPr>
              <a:xfrm>
                <a:off x="1209143" y="2640452"/>
                <a:ext cx="1577094" cy="1577093"/>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accent5">
                  <a:lumMod val="60000"/>
                  <a:lumOff val="40000"/>
                </a:schemeClr>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28" name="Freeform: Shape 27">
                <a:extLst>
                  <a:ext uri="{FF2B5EF4-FFF2-40B4-BE49-F238E27FC236}">
                    <a16:creationId xmlns:a16="http://schemas.microsoft.com/office/drawing/2014/main" id="{C3EB4B45-4D15-40ED-B0EA-7FEDAAFE435C}"/>
                  </a:ext>
                </a:extLst>
              </p:cNvPr>
              <p:cNvSpPr/>
              <p:nvPr/>
            </p:nvSpPr>
            <p:spPr>
              <a:xfrm>
                <a:off x="1328923" y="2760477"/>
                <a:ext cx="1337535" cy="1337042"/>
              </a:xfrm>
              <a:custGeom>
                <a:avLst/>
                <a:gdLst>
                  <a:gd name="connsiteX0" fmla="*/ 1292543 w 2585085"/>
                  <a:gd name="connsiteY0" fmla="*/ 0 h 2584132"/>
                  <a:gd name="connsiteX1" fmla="*/ 2585085 w 2585085"/>
                  <a:gd name="connsiteY1" fmla="*/ 1292542 h 2584132"/>
                  <a:gd name="connsiteX2" fmla="*/ 1292543 w 2585085"/>
                  <a:gd name="connsiteY2" fmla="*/ 2584133 h 2584132"/>
                  <a:gd name="connsiteX3" fmla="*/ 0 w 2585085"/>
                  <a:gd name="connsiteY3" fmla="*/ 1291590 h 2584132"/>
                  <a:gd name="connsiteX4" fmla="*/ 1292543 w 2585085"/>
                  <a:gd name="connsiteY4" fmla="*/ 0 h 2584132"/>
                  <a:gd name="connsiteX5" fmla="*/ 1292543 w 2585085"/>
                  <a:gd name="connsiteY5" fmla="*/ 0 h 2584132"/>
                  <a:gd name="connsiteX6" fmla="*/ 1292543 w 2585085"/>
                  <a:gd name="connsiteY6" fmla="*/ 45720 h 2584132"/>
                  <a:gd name="connsiteX7" fmla="*/ 46673 w 2585085"/>
                  <a:gd name="connsiteY7" fmla="*/ 1291590 h 2584132"/>
                  <a:gd name="connsiteX8" fmla="*/ 1292543 w 2585085"/>
                  <a:gd name="connsiteY8" fmla="*/ 2537460 h 2584132"/>
                  <a:gd name="connsiteX9" fmla="*/ 2538413 w 2585085"/>
                  <a:gd name="connsiteY9" fmla="*/ 1291590 h 2584132"/>
                  <a:gd name="connsiteX10" fmla="*/ 1292543 w 2585085"/>
                  <a:gd name="connsiteY10" fmla="*/ 45720 h 2584132"/>
                  <a:gd name="connsiteX11" fmla="*/ 1292543 w 2585085"/>
                  <a:gd name="connsiteY11" fmla="*/ 45720 h 258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5085" h="2584132">
                    <a:moveTo>
                      <a:pt x="1292543" y="0"/>
                    </a:moveTo>
                    <a:cubicBezTo>
                      <a:pt x="2005965" y="0"/>
                      <a:pt x="2585085" y="578167"/>
                      <a:pt x="2585085" y="1292542"/>
                    </a:cubicBezTo>
                    <a:cubicBezTo>
                      <a:pt x="2585085" y="2005965"/>
                      <a:pt x="2006918" y="2584133"/>
                      <a:pt x="1292543" y="2584133"/>
                    </a:cubicBezTo>
                    <a:cubicBezTo>
                      <a:pt x="579120" y="2584133"/>
                      <a:pt x="0" y="2005965"/>
                      <a:pt x="0" y="1291590"/>
                    </a:cubicBezTo>
                    <a:cubicBezTo>
                      <a:pt x="953" y="578167"/>
                      <a:pt x="579120" y="0"/>
                      <a:pt x="1292543" y="0"/>
                    </a:cubicBezTo>
                    <a:lnTo>
                      <a:pt x="1292543" y="0"/>
                    </a:lnTo>
                    <a:close/>
                    <a:moveTo>
                      <a:pt x="1292543" y="45720"/>
                    </a:moveTo>
                    <a:cubicBezTo>
                      <a:pt x="603885" y="45720"/>
                      <a:pt x="46673" y="603885"/>
                      <a:pt x="46673" y="1291590"/>
                    </a:cubicBezTo>
                    <a:cubicBezTo>
                      <a:pt x="46673" y="1980247"/>
                      <a:pt x="604838" y="2537460"/>
                      <a:pt x="1292543" y="2537460"/>
                    </a:cubicBezTo>
                    <a:cubicBezTo>
                      <a:pt x="1981200" y="2537460"/>
                      <a:pt x="2538413" y="1979295"/>
                      <a:pt x="2538413" y="1291590"/>
                    </a:cubicBezTo>
                    <a:cubicBezTo>
                      <a:pt x="2539365" y="603885"/>
                      <a:pt x="1981200" y="45720"/>
                      <a:pt x="1292543" y="45720"/>
                    </a:cubicBezTo>
                    <a:lnTo>
                      <a:pt x="1292543" y="45720"/>
                    </a:lnTo>
                    <a:close/>
                  </a:path>
                </a:pathLst>
              </a:custGeom>
              <a:solidFill>
                <a:srgbClr val="FFFFFF"/>
              </a:solidFill>
              <a:ln w="9525" cap="flat">
                <a:noFill/>
                <a:prstDash val="solid"/>
                <a:miter/>
              </a:ln>
              <a:effectLst>
                <a:outerShdw blurRad="63500" sx="102000" sy="102000" algn="ctr" rotWithShape="0">
                  <a:prstClr val="black">
                    <a:alpha val="40000"/>
                  </a:prstClr>
                </a:outerShdw>
              </a:effectLst>
            </p:spPr>
            <p:txBody>
              <a:bodyPr rtlCol="0" anchor="ctr"/>
              <a:lstStyle/>
              <a:p>
                <a:pPr defTabSz="1219017"/>
                <a:endParaRPr lang="en-US" sz="2400" dirty="0">
                  <a:solidFill>
                    <a:srgbClr val="000000"/>
                  </a:solidFill>
                  <a:latin typeface="Montserrat Light "/>
                </a:endParaRPr>
              </a:p>
            </p:txBody>
          </p:sp>
          <p:sp>
            <p:nvSpPr>
              <p:cNvPr id="29" name="Freeform: Shape 28">
                <a:extLst>
                  <a:ext uri="{FF2B5EF4-FFF2-40B4-BE49-F238E27FC236}">
                    <a16:creationId xmlns:a16="http://schemas.microsoft.com/office/drawing/2014/main" id="{FA18BD04-9D18-4037-9D64-427B8492641C}"/>
                  </a:ext>
                </a:extLst>
              </p:cNvPr>
              <p:cNvSpPr/>
              <p:nvPr/>
            </p:nvSpPr>
            <p:spPr>
              <a:xfrm>
                <a:off x="1475921" y="2907230"/>
                <a:ext cx="1043538" cy="1043537"/>
              </a:xfrm>
              <a:custGeom>
                <a:avLst/>
                <a:gdLst>
                  <a:gd name="connsiteX0" fmla="*/ 1411605 w 2823210"/>
                  <a:gd name="connsiteY0" fmla="*/ 0 h 2823209"/>
                  <a:gd name="connsiteX1" fmla="*/ 2823210 w 2823210"/>
                  <a:gd name="connsiteY1" fmla="*/ 1411605 h 2823209"/>
                  <a:gd name="connsiteX2" fmla="*/ 1411605 w 2823210"/>
                  <a:gd name="connsiteY2" fmla="*/ 2823210 h 2823209"/>
                  <a:gd name="connsiteX3" fmla="*/ 0 w 2823210"/>
                  <a:gd name="connsiteY3" fmla="*/ 1411605 h 2823209"/>
                  <a:gd name="connsiteX4" fmla="*/ 1411605 w 2823210"/>
                  <a:gd name="connsiteY4" fmla="*/ 0 h 2823209"/>
                  <a:gd name="connsiteX5" fmla="*/ 1411605 w 2823210"/>
                  <a:gd name="connsiteY5" fmla="*/ 0 h 282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210" h="2823209">
                    <a:moveTo>
                      <a:pt x="1411605" y="0"/>
                    </a:moveTo>
                    <a:cubicBezTo>
                      <a:pt x="2191703" y="0"/>
                      <a:pt x="2823210" y="632460"/>
                      <a:pt x="2823210" y="1411605"/>
                    </a:cubicBezTo>
                    <a:cubicBezTo>
                      <a:pt x="2823210" y="2191703"/>
                      <a:pt x="2190750" y="2823210"/>
                      <a:pt x="1411605" y="2823210"/>
                    </a:cubicBezTo>
                    <a:cubicBezTo>
                      <a:pt x="631508" y="2823210"/>
                      <a:pt x="0" y="2190750"/>
                      <a:pt x="0" y="1411605"/>
                    </a:cubicBezTo>
                    <a:cubicBezTo>
                      <a:pt x="0" y="632460"/>
                      <a:pt x="632460" y="0"/>
                      <a:pt x="1411605" y="0"/>
                    </a:cubicBezTo>
                    <a:lnTo>
                      <a:pt x="1411605" y="0"/>
                    </a:lnTo>
                    <a:close/>
                  </a:path>
                </a:pathLst>
              </a:custGeom>
              <a:solidFill>
                <a:schemeClr val="bg1"/>
              </a:solidFill>
              <a:ln w="9525" cap="flat">
                <a:noFill/>
                <a:prstDash val="solid"/>
                <a:miter/>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defTabSz="1219017"/>
                <a:endParaRPr lang="en-US" sz="2400" dirty="0">
                  <a:solidFill>
                    <a:srgbClr val="000000"/>
                  </a:solidFill>
                  <a:latin typeface="Montserrat Light "/>
                </a:endParaRPr>
              </a:p>
            </p:txBody>
          </p:sp>
        </p:grpSp>
        <p:pic>
          <p:nvPicPr>
            <p:cNvPr id="26" name="Graphic 25" descr="Research with solid fill">
              <a:extLst>
                <a:ext uri="{FF2B5EF4-FFF2-40B4-BE49-F238E27FC236}">
                  <a16:creationId xmlns:a16="http://schemas.microsoft.com/office/drawing/2014/main" id="{1A65CD11-A0CE-400C-A378-F74B227F10D6}"/>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8048873" y="3126345"/>
              <a:ext cx="614164" cy="614164"/>
            </a:xfrm>
            <a:prstGeom prst="rect">
              <a:avLst/>
            </a:prstGeom>
          </p:spPr>
        </p:pic>
      </p:grpSp>
      <p:sp>
        <p:nvSpPr>
          <p:cNvPr id="30" name="TextBox 29">
            <a:extLst>
              <a:ext uri="{FF2B5EF4-FFF2-40B4-BE49-F238E27FC236}">
                <a16:creationId xmlns:a16="http://schemas.microsoft.com/office/drawing/2014/main" id="{7D2291FE-6D5B-41CC-BBA9-7B6C1C23C561}"/>
              </a:ext>
            </a:extLst>
          </p:cNvPr>
          <p:cNvSpPr txBox="1"/>
          <p:nvPr/>
        </p:nvSpPr>
        <p:spPr>
          <a:xfrm>
            <a:off x="387510" y="2938947"/>
            <a:ext cx="1909655" cy="1090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Concept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Market Analysis</a:t>
            </a:r>
            <a:endPar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1" name="TextBox 30">
            <a:extLst>
              <a:ext uri="{FF2B5EF4-FFF2-40B4-BE49-F238E27FC236}">
                <a16:creationId xmlns:a16="http://schemas.microsoft.com/office/drawing/2014/main" id="{F9D57EC9-6CC2-4FBE-B393-38D62F2E0AA1}"/>
              </a:ext>
            </a:extLst>
          </p:cNvPr>
          <p:cNvSpPr txBox="1"/>
          <p:nvPr/>
        </p:nvSpPr>
        <p:spPr>
          <a:xfrm>
            <a:off x="2386638" y="2955187"/>
            <a:ext cx="190965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Design,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Development, 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Assembly</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2" name="TextBox 31">
            <a:extLst>
              <a:ext uri="{FF2B5EF4-FFF2-40B4-BE49-F238E27FC236}">
                <a16:creationId xmlns:a16="http://schemas.microsoft.com/office/drawing/2014/main" id="{BE2172B1-9D7B-48B2-9E86-5489F5DE8B54}"/>
              </a:ext>
            </a:extLst>
          </p:cNvPr>
          <p:cNvSpPr txBox="1"/>
          <p:nvPr/>
        </p:nvSpPr>
        <p:spPr>
          <a:xfrm>
            <a:off x="4475238" y="2955187"/>
            <a:ext cx="1909655" cy="109020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Testing,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2"/>
                </a:solidFill>
                <a:latin typeface="Poppins" panose="00000500000000000000" pitchFamily="2" charset="0"/>
                <a:cs typeface="Poppins" panose="00000500000000000000" pitchFamily="2" charset="0"/>
              </a:rPr>
              <a:t>Prototyping,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And Certification</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3" name="TextBox 32">
            <a:extLst>
              <a:ext uri="{FF2B5EF4-FFF2-40B4-BE49-F238E27FC236}">
                <a16:creationId xmlns:a16="http://schemas.microsoft.com/office/drawing/2014/main" id="{A38D9CFB-A8CE-4961-B198-9047EF12655C}"/>
              </a:ext>
            </a:extLst>
          </p:cNvPr>
          <p:cNvSpPr txBox="1"/>
          <p:nvPr/>
        </p:nvSpPr>
        <p:spPr>
          <a:xfrm>
            <a:off x="6563836" y="2955187"/>
            <a:ext cx="1909655" cy="3354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Production</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sp>
        <p:nvSpPr>
          <p:cNvPr id="34" name="TextBox 33">
            <a:extLst>
              <a:ext uri="{FF2B5EF4-FFF2-40B4-BE49-F238E27FC236}">
                <a16:creationId xmlns:a16="http://schemas.microsoft.com/office/drawing/2014/main" id="{ADF91D85-FE35-420C-AC27-CDBC82042EBF}"/>
              </a:ext>
            </a:extLst>
          </p:cNvPr>
          <p:cNvSpPr txBox="1"/>
          <p:nvPr/>
        </p:nvSpPr>
        <p:spPr>
          <a:xfrm>
            <a:off x="7983369" y="2957079"/>
            <a:ext cx="369544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Service</a:t>
            </a:r>
            <a:endParaRPr kumimoji="0" lang="en-US" b="0"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endParaRPr>
          </a:p>
        </p:txBody>
      </p:sp>
      <p:pic>
        <p:nvPicPr>
          <p:cNvPr id="70" name="Picture 69">
            <a:extLst>
              <a:ext uri="{FF2B5EF4-FFF2-40B4-BE49-F238E27FC236}">
                <a16:creationId xmlns:a16="http://schemas.microsoft.com/office/drawing/2014/main" id="{C053A12F-2161-4BFC-972E-2095EEC7AAE5}"/>
              </a:ext>
            </a:extLst>
          </p:cNvPr>
          <p:cNvPicPr>
            <a:picLocks noChangeAspect="1"/>
          </p:cNvPicPr>
          <p:nvPr/>
        </p:nvPicPr>
        <p:blipFill rotWithShape="1">
          <a:blip r:embed="rId20">
            <a:extLst>
              <a:ext uri="{28A0092B-C50C-407E-A947-70E740481C1C}">
                <a14:useLocalDpi xmlns:a14="http://schemas.microsoft.com/office/drawing/2010/main" val="0"/>
              </a:ext>
            </a:extLst>
          </a:blip>
          <a:srcRect l="7654" t="9772" r="7957" b="15002"/>
          <a:stretch/>
        </p:blipFill>
        <p:spPr>
          <a:xfrm>
            <a:off x="8846248" y="1107087"/>
            <a:ext cx="974810" cy="689432"/>
          </a:xfrm>
          <a:prstGeom prst="rect">
            <a:avLst/>
          </a:prstGeom>
        </p:spPr>
      </p:pic>
      <p:pic>
        <p:nvPicPr>
          <p:cNvPr id="75" name="Picture 74">
            <a:extLst>
              <a:ext uri="{FF2B5EF4-FFF2-40B4-BE49-F238E27FC236}">
                <a16:creationId xmlns:a16="http://schemas.microsoft.com/office/drawing/2014/main" id="{DA197E9F-172F-4089-924E-7374109BC830}"/>
              </a:ext>
            </a:extLst>
          </p:cNvPr>
          <p:cNvPicPr>
            <a:picLocks noChangeAspect="1"/>
          </p:cNvPicPr>
          <p:nvPr/>
        </p:nvPicPr>
        <p:blipFill>
          <a:blip r:embed="rId21"/>
          <a:stretch>
            <a:fillRect/>
          </a:stretch>
        </p:blipFill>
        <p:spPr>
          <a:xfrm>
            <a:off x="6935676" y="4141533"/>
            <a:ext cx="1047680" cy="1159141"/>
          </a:xfrm>
          <a:prstGeom prst="rect">
            <a:avLst/>
          </a:prstGeom>
        </p:spPr>
      </p:pic>
      <p:pic>
        <p:nvPicPr>
          <p:cNvPr id="77" name="Picture 76">
            <a:extLst>
              <a:ext uri="{FF2B5EF4-FFF2-40B4-BE49-F238E27FC236}">
                <a16:creationId xmlns:a16="http://schemas.microsoft.com/office/drawing/2014/main" id="{A7EFD346-2C1A-48DB-BDC2-52E9A72B992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845316" y="2135784"/>
            <a:ext cx="972247" cy="636446"/>
          </a:xfrm>
          <a:prstGeom prst="rect">
            <a:avLst/>
          </a:prstGeom>
        </p:spPr>
      </p:pic>
      <p:sp>
        <p:nvSpPr>
          <p:cNvPr id="82" name="Google Shape;4135;p35">
            <a:extLst>
              <a:ext uri="{FF2B5EF4-FFF2-40B4-BE49-F238E27FC236}">
                <a16:creationId xmlns:a16="http://schemas.microsoft.com/office/drawing/2014/main" id="{65418D39-3082-4F7F-9A41-9D8F32CF4047}"/>
              </a:ext>
            </a:extLst>
          </p:cNvPr>
          <p:cNvSpPr/>
          <p:nvPr/>
        </p:nvSpPr>
        <p:spPr>
          <a:xfrm>
            <a:off x="10156614" y="1130181"/>
            <a:ext cx="826072" cy="774436"/>
          </a:xfrm>
          <a:custGeom>
            <a:avLst/>
            <a:gdLst/>
            <a:ahLst/>
            <a:cxnLst/>
            <a:rect l="l" t="t" r="r" b="b"/>
            <a:pathLst>
              <a:path w="19326" h="18118" extrusionOk="0">
                <a:moveTo>
                  <a:pt x="17628" y="1133"/>
                </a:moveTo>
                <a:cubicBezTo>
                  <a:pt x="17939" y="1133"/>
                  <a:pt x="18193" y="1387"/>
                  <a:pt x="18193" y="1701"/>
                </a:cubicBezTo>
                <a:lnTo>
                  <a:pt x="18193" y="11324"/>
                </a:lnTo>
                <a:lnTo>
                  <a:pt x="1133" y="11324"/>
                </a:lnTo>
                <a:lnTo>
                  <a:pt x="1133" y="1701"/>
                </a:lnTo>
                <a:cubicBezTo>
                  <a:pt x="1133" y="1387"/>
                  <a:pt x="1387" y="1133"/>
                  <a:pt x="1701" y="1133"/>
                </a:cubicBezTo>
                <a:close/>
                <a:moveTo>
                  <a:pt x="18193" y="12456"/>
                </a:moveTo>
                <a:lnTo>
                  <a:pt x="18193" y="13024"/>
                </a:lnTo>
                <a:cubicBezTo>
                  <a:pt x="18193" y="13335"/>
                  <a:pt x="17939" y="13588"/>
                  <a:pt x="17628" y="13588"/>
                </a:cubicBezTo>
                <a:lnTo>
                  <a:pt x="1701" y="13588"/>
                </a:lnTo>
                <a:cubicBezTo>
                  <a:pt x="1387" y="13588"/>
                  <a:pt x="1133" y="13335"/>
                  <a:pt x="1133" y="13024"/>
                </a:cubicBezTo>
                <a:lnTo>
                  <a:pt x="1133" y="12456"/>
                </a:lnTo>
                <a:close/>
                <a:moveTo>
                  <a:pt x="11520" y="14720"/>
                </a:moveTo>
                <a:lnTo>
                  <a:pt x="12275" y="16985"/>
                </a:lnTo>
                <a:lnTo>
                  <a:pt x="7051" y="16985"/>
                </a:lnTo>
                <a:lnTo>
                  <a:pt x="7806" y="14720"/>
                </a:lnTo>
                <a:close/>
                <a:moveTo>
                  <a:pt x="1701" y="1"/>
                </a:moveTo>
                <a:cubicBezTo>
                  <a:pt x="762" y="1"/>
                  <a:pt x="1" y="762"/>
                  <a:pt x="1" y="1701"/>
                </a:cubicBezTo>
                <a:lnTo>
                  <a:pt x="1" y="13024"/>
                </a:lnTo>
                <a:cubicBezTo>
                  <a:pt x="1" y="13960"/>
                  <a:pt x="762" y="14720"/>
                  <a:pt x="1701" y="14720"/>
                </a:cubicBezTo>
                <a:lnTo>
                  <a:pt x="6614" y="14720"/>
                </a:lnTo>
                <a:lnTo>
                  <a:pt x="5859" y="16985"/>
                </a:lnTo>
                <a:lnTo>
                  <a:pt x="4002" y="16985"/>
                </a:lnTo>
                <a:cubicBezTo>
                  <a:pt x="3688" y="16985"/>
                  <a:pt x="3437" y="17239"/>
                  <a:pt x="3437" y="17553"/>
                </a:cubicBezTo>
                <a:cubicBezTo>
                  <a:pt x="3437" y="17864"/>
                  <a:pt x="3688" y="18117"/>
                  <a:pt x="4002" y="18117"/>
                </a:cubicBezTo>
                <a:lnTo>
                  <a:pt x="15325" y="18117"/>
                </a:lnTo>
                <a:cubicBezTo>
                  <a:pt x="15639" y="18117"/>
                  <a:pt x="15889" y="17864"/>
                  <a:pt x="15889" y="17553"/>
                </a:cubicBezTo>
                <a:cubicBezTo>
                  <a:pt x="15889" y="17239"/>
                  <a:pt x="15639" y="16985"/>
                  <a:pt x="15325" y="16985"/>
                </a:cubicBezTo>
                <a:lnTo>
                  <a:pt x="13468" y="16985"/>
                </a:lnTo>
                <a:lnTo>
                  <a:pt x="12713" y="14720"/>
                </a:lnTo>
                <a:lnTo>
                  <a:pt x="17628" y="14720"/>
                </a:lnTo>
                <a:cubicBezTo>
                  <a:pt x="18565" y="14720"/>
                  <a:pt x="19325" y="13960"/>
                  <a:pt x="19325" y="13024"/>
                </a:cubicBezTo>
                <a:lnTo>
                  <a:pt x="19325" y="1701"/>
                </a:lnTo>
                <a:cubicBezTo>
                  <a:pt x="19325" y="762"/>
                  <a:pt x="18565" y="1"/>
                  <a:pt x="17628" y="1"/>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endParaRPr>
          </a:p>
        </p:txBody>
      </p:sp>
      <p:sp>
        <p:nvSpPr>
          <p:cNvPr id="86" name="Freeform: Shape 85">
            <a:extLst>
              <a:ext uri="{FF2B5EF4-FFF2-40B4-BE49-F238E27FC236}">
                <a16:creationId xmlns:a16="http://schemas.microsoft.com/office/drawing/2014/main" id="{3FBC9272-9E5B-4F2F-8D12-1C5E142F420D}"/>
              </a:ext>
            </a:extLst>
          </p:cNvPr>
          <p:cNvSpPr/>
          <p:nvPr/>
        </p:nvSpPr>
        <p:spPr>
          <a:xfrm rot="18881103">
            <a:off x="10391840" y="1938606"/>
            <a:ext cx="282922" cy="428361"/>
          </a:xfrm>
          <a:custGeom>
            <a:avLst/>
            <a:gdLst>
              <a:gd name="connsiteX0" fmla="*/ 1437775 w 1494278"/>
              <a:gd name="connsiteY0" fmla="*/ 1186579 h 1852339"/>
              <a:gd name="connsiteX1" fmla="*/ 1211760 w 1494278"/>
              <a:gd name="connsiteY1" fmla="*/ 960564 h 1852339"/>
              <a:gd name="connsiteX2" fmla="*/ 772013 w 1494278"/>
              <a:gd name="connsiteY2" fmla="*/ 1400310 h 1852339"/>
              <a:gd name="connsiteX3" fmla="*/ 772013 w 1494278"/>
              <a:gd name="connsiteY3" fmla="*/ 1852340 h 1852339"/>
              <a:gd name="connsiteX4" fmla="*/ 93968 w 1494278"/>
              <a:gd name="connsiteY4" fmla="*/ 1174295 h 1852339"/>
              <a:gd name="connsiteX5" fmla="*/ 93968 w 1494278"/>
              <a:gd name="connsiteY5" fmla="*/ 722265 h 1852339"/>
              <a:gd name="connsiteX6" fmla="*/ 533715 w 1494278"/>
              <a:gd name="connsiteY6" fmla="*/ 282519 h 1852339"/>
              <a:gd name="connsiteX7" fmla="*/ 307700 w 1494278"/>
              <a:gd name="connsiteY7" fmla="*/ 56504 h 1852339"/>
              <a:gd name="connsiteX8" fmla="*/ 1494278 w 1494278"/>
              <a:gd name="connsiteY8" fmla="*/ 0 h 1852339"/>
              <a:gd name="connsiteX9" fmla="*/ 1437775 w 1494278"/>
              <a:gd name="connsiteY9" fmla="*/ 1186579 h 1852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4278" h="1852339">
                <a:moveTo>
                  <a:pt x="1437775" y="1186579"/>
                </a:moveTo>
                <a:lnTo>
                  <a:pt x="1211760" y="960564"/>
                </a:lnTo>
                <a:lnTo>
                  <a:pt x="772013" y="1400310"/>
                </a:lnTo>
                <a:cubicBezTo>
                  <a:pt x="646722" y="1525601"/>
                  <a:pt x="647951" y="1727049"/>
                  <a:pt x="772013" y="1852340"/>
                </a:cubicBezTo>
                <a:lnTo>
                  <a:pt x="93968" y="1174295"/>
                </a:lnTo>
                <a:cubicBezTo>
                  <a:pt x="-31323" y="1049004"/>
                  <a:pt x="-31323" y="847556"/>
                  <a:pt x="93968" y="722265"/>
                </a:cubicBezTo>
                <a:lnTo>
                  <a:pt x="533715" y="282519"/>
                </a:lnTo>
                <a:lnTo>
                  <a:pt x="307700" y="56504"/>
                </a:lnTo>
                <a:lnTo>
                  <a:pt x="1494278" y="0"/>
                </a:lnTo>
                <a:lnTo>
                  <a:pt x="1437775" y="1186579"/>
                </a:lnTo>
                <a:close/>
              </a:path>
            </a:pathLst>
          </a:custGeom>
          <a:solidFill>
            <a:schemeClr val="accent5">
              <a:lumMod val="60000"/>
              <a:lumOff val="40000"/>
            </a:schemeClr>
          </a:solidFill>
          <a:ln w="12277" cap="flat">
            <a:noFill/>
            <a:prstDash val="solid"/>
            <a:miter/>
          </a:ln>
        </p:spPr>
        <p:txBody>
          <a:bodyPr rtlCol="0" anchor="ctr"/>
          <a:lstStyle/>
          <a:p>
            <a:endParaRPr lang="en-GB" dirty="0"/>
          </a:p>
        </p:txBody>
      </p:sp>
      <p:sp>
        <p:nvSpPr>
          <p:cNvPr id="84" name="Freeform 152">
            <a:extLst>
              <a:ext uri="{FF2B5EF4-FFF2-40B4-BE49-F238E27FC236}">
                <a16:creationId xmlns:a16="http://schemas.microsoft.com/office/drawing/2014/main" id="{EA788271-321A-412C-B8FC-85A59D01241D}"/>
              </a:ext>
            </a:extLst>
          </p:cNvPr>
          <p:cNvSpPr>
            <a:spLocks noEditPoints="1"/>
          </p:cNvSpPr>
          <p:nvPr/>
        </p:nvSpPr>
        <p:spPr bwMode="auto">
          <a:xfrm>
            <a:off x="10490725" y="2332516"/>
            <a:ext cx="214888" cy="369332"/>
          </a:xfrm>
          <a:custGeom>
            <a:avLst/>
            <a:gdLst>
              <a:gd name="T0" fmla="*/ 56 w 111"/>
              <a:gd name="T1" fmla="*/ 0 h 153"/>
              <a:gd name="T2" fmla="*/ 0 w 111"/>
              <a:gd name="T3" fmla="*/ 20 h 153"/>
              <a:gd name="T4" fmla="*/ 0 w 111"/>
              <a:gd name="T5" fmla="*/ 45 h 153"/>
              <a:gd name="T6" fmla="*/ 56 w 111"/>
              <a:gd name="T7" fmla="*/ 64 h 153"/>
              <a:gd name="T8" fmla="*/ 111 w 111"/>
              <a:gd name="T9" fmla="*/ 45 h 153"/>
              <a:gd name="T10" fmla="*/ 111 w 111"/>
              <a:gd name="T11" fmla="*/ 20 h 153"/>
              <a:gd name="T12" fmla="*/ 56 w 111"/>
              <a:gd name="T13" fmla="*/ 0 h 153"/>
              <a:gd name="T14" fmla="*/ 56 w 111"/>
              <a:gd name="T15" fmla="*/ 6 h 153"/>
              <a:gd name="T16" fmla="*/ 105 w 111"/>
              <a:gd name="T17" fmla="*/ 20 h 153"/>
              <a:gd name="T18" fmla="*/ 56 w 111"/>
              <a:gd name="T19" fmla="*/ 33 h 153"/>
              <a:gd name="T20" fmla="*/ 7 w 111"/>
              <a:gd name="T21" fmla="*/ 20 h 153"/>
              <a:gd name="T22" fmla="*/ 56 w 111"/>
              <a:gd name="T23" fmla="*/ 6 h 153"/>
              <a:gd name="T24" fmla="*/ 56 w 111"/>
              <a:gd name="T25" fmla="*/ 58 h 153"/>
              <a:gd name="T26" fmla="*/ 7 w 111"/>
              <a:gd name="T27" fmla="*/ 45 h 153"/>
              <a:gd name="T28" fmla="*/ 7 w 111"/>
              <a:gd name="T29" fmla="*/ 30 h 153"/>
              <a:gd name="T30" fmla="*/ 56 w 111"/>
              <a:gd name="T31" fmla="*/ 40 h 153"/>
              <a:gd name="T32" fmla="*/ 105 w 111"/>
              <a:gd name="T33" fmla="*/ 30 h 153"/>
              <a:gd name="T34" fmla="*/ 105 w 111"/>
              <a:gd name="T35" fmla="*/ 45 h 153"/>
              <a:gd name="T36" fmla="*/ 56 w 111"/>
              <a:gd name="T37" fmla="*/ 58 h 153"/>
              <a:gd name="T38" fmla="*/ 56 w 111"/>
              <a:gd name="T39" fmla="*/ 77 h 153"/>
              <a:gd name="T40" fmla="*/ 7 w 111"/>
              <a:gd name="T41" fmla="*/ 64 h 153"/>
              <a:gd name="T42" fmla="*/ 0 w 111"/>
              <a:gd name="T43" fmla="*/ 64 h 153"/>
              <a:gd name="T44" fmla="*/ 0 w 111"/>
              <a:gd name="T45" fmla="*/ 89 h 153"/>
              <a:gd name="T46" fmla="*/ 56 w 111"/>
              <a:gd name="T47" fmla="*/ 109 h 153"/>
              <a:gd name="T48" fmla="*/ 111 w 111"/>
              <a:gd name="T49" fmla="*/ 89 h 153"/>
              <a:gd name="T50" fmla="*/ 111 w 111"/>
              <a:gd name="T51" fmla="*/ 64 h 153"/>
              <a:gd name="T52" fmla="*/ 105 w 111"/>
              <a:gd name="T53" fmla="*/ 64 h 153"/>
              <a:gd name="T54" fmla="*/ 56 w 111"/>
              <a:gd name="T55" fmla="*/ 77 h 153"/>
              <a:gd name="T56" fmla="*/ 105 w 111"/>
              <a:gd name="T57" fmla="*/ 89 h 153"/>
              <a:gd name="T58" fmla="*/ 56 w 111"/>
              <a:gd name="T59" fmla="*/ 102 h 153"/>
              <a:gd name="T60" fmla="*/ 7 w 111"/>
              <a:gd name="T61" fmla="*/ 89 h 153"/>
              <a:gd name="T62" fmla="*/ 7 w 111"/>
              <a:gd name="T63" fmla="*/ 74 h 153"/>
              <a:gd name="T64" fmla="*/ 105 w 111"/>
              <a:gd name="T65" fmla="*/ 74 h 153"/>
              <a:gd name="T66" fmla="*/ 105 w 111"/>
              <a:gd name="T67" fmla="*/ 89 h 153"/>
              <a:gd name="T68" fmla="*/ 56 w 111"/>
              <a:gd name="T69" fmla="*/ 122 h 153"/>
              <a:gd name="T70" fmla="*/ 7 w 111"/>
              <a:gd name="T71" fmla="*/ 108 h 153"/>
              <a:gd name="T72" fmla="*/ 0 w 111"/>
              <a:gd name="T73" fmla="*/ 108 h 153"/>
              <a:gd name="T74" fmla="*/ 0 w 111"/>
              <a:gd name="T75" fmla="*/ 133 h 153"/>
              <a:gd name="T76" fmla="*/ 56 w 111"/>
              <a:gd name="T77" fmla="*/ 153 h 153"/>
              <a:gd name="T78" fmla="*/ 111 w 111"/>
              <a:gd name="T79" fmla="*/ 133 h 153"/>
              <a:gd name="T80" fmla="*/ 111 w 111"/>
              <a:gd name="T81" fmla="*/ 108 h 153"/>
              <a:gd name="T82" fmla="*/ 105 w 111"/>
              <a:gd name="T83" fmla="*/ 108 h 153"/>
              <a:gd name="T84" fmla="*/ 56 w 111"/>
              <a:gd name="T85" fmla="*/ 122 h 153"/>
              <a:gd name="T86" fmla="*/ 105 w 111"/>
              <a:gd name="T87" fmla="*/ 133 h 153"/>
              <a:gd name="T88" fmla="*/ 56 w 111"/>
              <a:gd name="T89" fmla="*/ 146 h 153"/>
              <a:gd name="T90" fmla="*/ 7 w 111"/>
              <a:gd name="T91" fmla="*/ 133 h 153"/>
              <a:gd name="T92" fmla="*/ 7 w 111"/>
              <a:gd name="T93" fmla="*/ 118 h 153"/>
              <a:gd name="T94" fmla="*/ 105 w 111"/>
              <a:gd name="T95" fmla="*/ 118 h 153"/>
              <a:gd name="T96" fmla="*/ 105 w 111"/>
              <a:gd name="T97" fmla="*/ 133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153">
                <a:moveTo>
                  <a:pt x="56" y="0"/>
                </a:moveTo>
                <a:cubicBezTo>
                  <a:pt x="28" y="0"/>
                  <a:pt x="0" y="7"/>
                  <a:pt x="0" y="20"/>
                </a:cubicBezTo>
                <a:cubicBezTo>
                  <a:pt x="0" y="45"/>
                  <a:pt x="0" y="45"/>
                  <a:pt x="0" y="45"/>
                </a:cubicBezTo>
                <a:cubicBezTo>
                  <a:pt x="0" y="58"/>
                  <a:pt x="28" y="64"/>
                  <a:pt x="56" y="64"/>
                </a:cubicBezTo>
                <a:cubicBezTo>
                  <a:pt x="83" y="64"/>
                  <a:pt x="111" y="58"/>
                  <a:pt x="111" y="45"/>
                </a:cubicBezTo>
                <a:cubicBezTo>
                  <a:pt x="111" y="20"/>
                  <a:pt x="111" y="20"/>
                  <a:pt x="111" y="20"/>
                </a:cubicBezTo>
                <a:cubicBezTo>
                  <a:pt x="111" y="7"/>
                  <a:pt x="83" y="0"/>
                  <a:pt x="56" y="0"/>
                </a:cubicBezTo>
                <a:close/>
                <a:moveTo>
                  <a:pt x="56" y="6"/>
                </a:moveTo>
                <a:cubicBezTo>
                  <a:pt x="86" y="6"/>
                  <a:pt x="105" y="14"/>
                  <a:pt x="105" y="20"/>
                </a:cubicBezTo>
                <a:cubicBezTo>
                  <a:pt x="105" y="25"/>
                  <a:pt x="86" y="33"/>
                  <a:pt x="56" y="33"/>
                </a:cubicBezTo>
                <a:cubicBezTo>
                  <a:pt x="26" y="33"/>
                  <a:pt x="7" y="25"/>
                  <a:pt x="7" y="20"/>
                </a:cubicBezTo>
                <a:cubicBezTo>
                  <a:pt x="7" y="14"/>
                  <a:pt x="26" y="6"/>
                  <a:pt x="56" y="6"/>
                </a:cubicBezTo>
                <a:close/>
                <a:moveTo>
                  <a:pt x="56" y="58"/>
                </a:moveTo>
                <a:cubicBezTo>
                  <a:pt x="26" y="58"/>
                  <a:pt x="7" y="50"/>
                  <a:pt x="7" y="45"/>
                </a:cubicBezTo>
                <a:cubicBezTo>
                  <a:pt x="7" y="30"/>
                  <a:pt x="7" y="30"/>
                  <a:pt x="7" y="30"/>
                </a:cubicBezTo>
                <a:cubicBezTo>
                  <a:pt x="16" y="36"/>
                  <a:pt x="36" y="40"/>
                  <a:pt x="56" y="40"/>
                </a:cubicBezTo>
                <a:cubicBezTo>
                  <a:pt x="75" y="40"/>
                  <a:pt x="95" y="36"/>
                  <a:pt x="105" y="30"/>
                </a:cubicBezTo>
                <a:cubicBezTo>
                  <a:pt x="105" y="45"/>
                  <a:pt x="105" y="45"/>
                  <a:pt x="105" y="45"/>
                </a:cubicBezTo>
                <a:cubicBezTo>
                  <a:pt x="105" y="50"/>
                  <a:pt x="86" y="58"/>
                  <a:pt x="56" y="58"/>
                </a:cubicBezTo>
                <a:close/>
                <a:moveTo>
                  <a:pt x="56" y="77"/>
                </a:moveTo>
                <a:cubicBezTo>
                  <a:pt x="26" y="77"/>
                  <a:pt x="7" y="70"/>
                  <a:pt x="7" y="64"/>
                </a:cubicBezTo>
                <a:cubicBezTo>
                  <a:pt x="0" y="64"/>
                  <a:pt x="0" y="64"/>
                  <a:pt x="0" y="64"/>
                </a:cubicBezTo>
                <a:cubicBezTo>
                  <a:pt x="0" y="89"/>
                  <a:pt x="0" y="89"/>
                  <a:pt x="0" y="89"/>
                </a:cubicBezTo>
                <a:cubicBezTo>
                  <a:pt x="0" y="102"/>
                  <a:pt x="28" y="109"/>
                  <a:pt x="56" y="109"/>
                </a:cubicBezTo>
                <a:cubicBezTo>
                  <a:pt x="83" y="109"/>
                  <a:pt x="111" y="102"/>
                  <a:pt x="111" y="89"/>
                </a:cubicBezTo>
                <a:cubicBezTo>
                  <a:pt x="111" y="64"/>
                  <a:pt x="111" y="64"/>
                  <a:pt x="111" y="64"/>
                </a:cubicBezTo>
                <a:cubicBezTo>
                  <a:pt x="105" y="64"/>
                  <a:pt x="105" y="64"/>
                  <a:pt x="105" y="64"/>
                </a:cubicBezTo>
                <a:cubicBezTo>
                  <a:pt x="105" y="70"/>
                  <a:pt x="86" y="77"/>
                  <a:pt x="56" y="77"/>
                </a:cubicBezTo>
                <a:close/>
                <a:moveTo>
                  <a:pt x="105" y="89"/>
                </a:moveTo>
                <a:cubicBezTo>
                  <a:pt x="105" y="94"/>
                  <a:pt x="86" y="102"/>
                  <a:pt x="56" y="102"/>
                </a:cubicBezTo>
                <a:cubicBezTo>
                  <a:pt x="26" y="102"/>
                  <a:pt x="7" y="94"/>
                  <a:pt x="7" y="89"/>
                </a:cubicBezTo>
                <a:cubicBezTo>
                  <a:pt x="7" y="74"/>
                  <a:pt x="7" y="74"/>
                  <a:pt x="7" y="74"/>
                </a:cubicBezTo>
                <a:cubicBezTo>
                  <a:pt x="26" y="87"/>
                  <a:pt x="85" y="87"/>
                  <a:pt x="105" y="74"/>
                </a:cubicBezTo>
                <a:lnTo>
                  <a:pt x="105" y="89"/>
                </a:lnTo>
                <a:close/>
                <a:moveTo>
                  <a:pt x="56" y="122"/>
                </a:moveTo>
                <a:cubicBezTo>
                  <a:pt x="26" y="122"/>
                  <a:pt x="7" y="114"/>
                  <a:pt x="7" y="108"/>
                </a:cubicBezTo>
                <a:cubicBezTo>
                  <a:pt x="0" y="108"/>
                  <a:pt x="0" y="108"/>
                  <a:pt x="0" y="108"/>
                </a:cubicBezTo>
                <a:cubicBezTo>
                  <a:pt x="0" y="133"/>
                  <a:pt x="0" y="133"/>
                  <a:pt x="0" y="133"/>
                </a:cubicBezTo>
                <a:cubicBezTo>
                  <a:pt x="0" y="146"/>
                  <a:pt x="28" y="153"/>
                  <a:pt x="56" y="153"/>
                </a:cubicBezTo>
                <a:cubicBezTo>
                  <a:pt x="83" y="153"/>
                  <a:pt x="111" y="146"/>
                  <a:pt x="111" y="133"/>
                </a:cubicBezTo>
                <a:cubicBezTo>
                  <a:pt x="111" y="108"/>
                  <a:pt x="111" y="108"/>
                  <a:pt x="111" y="108"/>
                </a:cubicBezTo>
                <a:cubicBezTo>
                  <a:pt x="105" y="108"/>
                  <a:pt x="105" y="108"/>
                  <a:pt x="105" y="108"/>
                </a:cubicBezTo>
                <a:cubicBezTo>
                  <a:pt x="105" y="114"/>
                  <a:pt x="86" y="122"/>
                  <a:pt x="56" y="122"/>
                </a:cubicBezTo>
                <a:close/>
                <a:moveTo>
                  <a:pt x="105" y="133"/>
                </a:moveTo>
                <a:cubicBezTo>
                  <a:pt x="105" y="138"/>
                  <a:pt x="86" y="146"/>
                  <a:pt x="56" y="146"/>
                </a:cubicBezTo>
                <a:cubicBezTo>
                  <a:pt x="26" y="146"/>
                  <a:pt x="7" y="138"/>
                  <a:pt x="7" y="133"/>
                </a:cubicBezTo>
                <a:cubicBezTo>
                  <a:pt x="7" y="118"/>
                  <a:pt x="7" y="118"/>
                  <a:pt x="7" y="118"/>
                </a:cubicBezTo>
                <a:cubicBezTo>
                  <a:pt x="26" y="131"/>
                  <a:pt x="85" y="131"/>
                  <a:pt x="105" y="118"/>
                </a:cubicBezTo>
                <a:lnTo>
                  <a:pt x="105"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901" tIns="91451" rIns="182901" bIns="91451" numCol="1" anchor="t" anchorCtr="0" compatLnSpc="1">
            <a:prstTxWarp prst="textNoShape">
              <a:avLst/>
            </a:prstTxWarp>
          </a:bodyPr>
          <a:lstStyle/>
          <a:p>
            <a:pPr defTabSz="1828983"/>
            <a:endParaRPr lang="en-US" sz="3600" dirty="0">
              <a:solidFill>
                <a:prstClr val="black"/>
              </a:solidFill>
              <a:latin typeface="Calibri" panose="020F0502020204030204"/>
            </a:endParaRPr>
          </a:p>
        </p:txBody>
      </p:sp>
      <p:pic>
        <p:nvPicPr>
          <p:cNvPr id="72" name="Picture 71">
            <a:extLst>
              <a:ext uri="{FF2B5EF4-FFF2-40B4-BE49-F238E27FC236}">
                <a16:creationId xmlns:a16="http://schemas.microsoft.com/office/drawing/2014/main" id="{D57FD9BC-DC96-440E-A535-B4DFAFB93F9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03866" y="4387281"/>
            <a:ext cx="1582107" cy="944869"/>
          </a:xfrm>
          <a:prstGeom prst="rect">
            <a:avLst/>
          </a:prstGeom>
          <a:ln>
            <a:solidFill>
              <a:schemeClr val="accent1"/>
            </a:solidFill>
          </a:ln>
        </p:spPr>
      </p:pic>
      <p:sp>
        <p:nvSpPr>
          <p:cNvPr id="83" name="Google Shape;4150;p35">
            <a:extLst>
              <a:ext uri="{FF2B5EF4-FFF2-40B4-BE49-F238E27FC236}">
                <a16:creationId xmlns:a16="http://schemas.microsoft.com/office/drawing/2014/main" id="{A3D48E85-E3AA-46AD-85F0-9C2A1A67A155}"/>
              </a:ext>
            </a:extLst>
          </p:cNvPr>
          <p:cNvSpPr/>
          <p:nvPr/>
        </p:nvSpPr>
        <p:spPr>
          <a:xfrm>
            <a:off x="10225981" y="2083477"/>
            <a:ext cx="826029" cy="665225"/>
          </a:xfrm>
          <a:custGeom>
            <a:avLst/>
            <a:gdLst/>
            <a:ahLst/>
            <a:cxnLst/>
            <a:rect l="l" t="t" r="r" b="b"/>
            <a:pathLst>
              <a:path w="19325" h="15563" extrusionOk="0">
                <a:moveTo>
                  <a:pt x="13582" y="1135"/>
                </a:moveTo>
                <a:cubicBezTo>
                  <a:pt x="14814" y="1135"/>
                  <a:pt x="15946" y="1812"/>
                  <a:pt x="16532" y="2896"/>
                </a:cubicBezTo>
                <a:cubicBezTo>
                  <a:pt x="17118" y="3983"/>
                  <a:pt x="17060" y="5302"/>
                  <a:pt x="16381" y="6332"/>
                </a:cubicBezTo>
                <a:cubicBezTo>
                  <a:pt x="15881" y="6149"/>
                  <a:pt x="15358" y="6058"/>
                  <a:pt x="14835" y="6058"/>
                </a:cubicBezTo>
                <a:cubicBezTo>
                  <a:pt x="14169" y="6058"/>
                  <a:pt x="13503" y="6206"/>
                  <a:pt x="12890" y="6501"/>
                </a:cubicBezTo>
                <a:cubicBezTo>
                  <a:pt x="12326" y="5429"/>
                  <a:pt x="11381" y="4611"/>
                  <a:pt x="10239" y="4203"/>
                </a:cubicBezTo>
                <a:cubicBezTo>
                  <a:pt x="10390" y="2470"/>
                  <a:pt x="11843" y="1138"/>
                  <a:pt x="13582" y="1135"/>
                </a:cubicBezTo>
                <a:close/>
                <a:moveTo>
                  <a:pt x="8612" y="5055"/>
                </a:moveTo>
                <a:cubicBezTo>
                  <a:pt x="8920" y="5055"/>
                  <a:pt x="9222" y="5094"/>
                  <a:pt x="9518" y="5172"/>
                </a:cubicBezTo>
                <a:cubicBezTo>
                  <a:pt x="10710" y="5489"/>
                  <a:pt x="11673" y="6413"/>
                  <a:pt x="12093" y="7639"/>
                </a:cubicBezTo>
                <a:cubicBezTo>
                  <a:pt x="12176" y="7879"/>
                  <a:pt x="12400" y="8020"/>
                  <a:pt x="12631" y="8020"/>
                </a:cubicBezTo>
                <a:cubicBezTo>
                  <a:pt x="12744" y="8020"/>
                  <a:pt x="12859" y="7986"/>
                  <a:pt x="12960" y="7914"/>
                </a:cubicBezTo>
                <a:cubicBezTo>
                  <a:pt x="13506" y="7519"/>
                  <a:pt x="14164" y="7304"/>
                  <a:pt x="14838" y="7304"/>
                </a:cubicBezTo>
                <a:cubicBezTo>
                  <a:pt x="14844" y="7304"/>
                  <a:pt x="14850" y="7304"/>
                  <a:pt x="14856" y="7304"/>
                </a:cubicBezTo>
                <a:cubicBezTo>
                  <a:pt x="15360" y="7304"/>
                  <a:pt x="15858" y="7428"/>
                  <a:pt x="16308" y="7663"/>
                </a:cubicBezTo>
                <a:cubicBezTo>
                  <a:pt x="17471" y="8267"/>
                  <a:pt x="18192" y="9493"/>
                  <a:pt x="18192" y="10864"/>
                </a:cubicBezTo>
                <a:cubicBezTo>
                  <a:pt x="18192" y="12830"/>
                  <a:pt x="16689" y="14427"/>
                  <a:pt x="14838" y="14427"/>
                </a:cubicBezTo>
                <a:lnTo>
                  <a:pt x="3904" y="14427"/>
                </a:lnTo>
                <a:cubicBezTo>
                  <a:pt x="2377" y="14427"/>
                  <a:pt x="1133" y="13104"/>
                  <a:pt x="1133" y="11480"/>
                </a:cubicBezTo>
                <a:cubicBezTo>
                  <a:pt x="1133" y="9853"/>
                  <a:pt x="2377" y="8530"/>
                  <a:pt x="3904" y="8530"/>
                </a:cubicBezTo>
                <a:cubicBezTo>
                  <a:pt x="4052" y="8533"/>
                  <a:pt x="4200" y="8545"/>
                  <a:pt x="4345" y="8569"/>
                </a:cubicBezTo>
                <a:cubicBezTo>
                  <a:pt x="4377" y="8575"/>
                  <a:pt x="4409" y="8577"/>
                  <a:pt x="4441" y="8577"/>
                </a:cubicBezTo>
                <a:cubicBezTo>
                  <a:pt x="4704" y="8577"/>
                  <a:pt x="4941" y="8393"/>
                  <a:pt x="4994" y="8128"/>
                </a:cubicBezTo>
                <a:cubicBezTo>
                  <a:pt x="5369" y="6347"/>
                  <a:pt x="6891" y="5055"/>
                  <a:pt x="8612" y="5055"/>
                </a:cubicBezTo>
                <a:close/>
                <a:moveTo>
                  <a:pt x="13579" y="1"/>
                </a:moveTo>
                <a:cubicBezTo>
                  <a:pt x="11392" y="1"/>
                  <a:pt x="9410" y="1624"/>
                  <a:pt x="9128" y="3953"/>
                </a:cubicBezTo>
                <a:cubicBezTo>
                  <a:pt x="8954" y="3933"/>
                  <a:pt x="8780" y="3923"/>
                  <a:pt x="8607" y="3923"/>
                </a:cubicBezTo>
                <a:cubicBezTo>
                  <a:pt x="7490" y="3923"/>
                  <a:pt x="6402" y="4324"/>
                  <a:pt x="5550" y="5064"/>
                </a:cubicBezTo>
                <a:cubicBezTo>
                  <a:pt x="4831" y="5686"/>
                  <a:pt x="4300" y="6495"/>
                  <a:pt x="4016" y="7401"/>
                </a:cubicBezTo>
                <a:lnTo>
                  <a:pt x="3901" y="7401"/>
                </a:lnTo>
                <a:cubicBezTo>
                  <a:pt x="1752" y="7401"/>
                  <a:pt x="0" y="9231"/>
                  <a:pt x="0" y="11480"/>
                </a:cubicBezTo>
                <a:cubicBezTo>
                  <a:pt x="0" y="13730"/>
                  <a:pt x="1749" y="15562"/>
                  <a:pt x="3901" y="15562"/>
                </a:cubicBezTo>
                <a:lnTo>
                  <a:pt x="14838" y="15562"/>
                </a:lnTo>
                <a:cubicBezTo>
                  <a:pt x="17311" y="15562"/>
                  <a:pt x="19325" y="13455"/>
                  <a:pt x="19325" y="10867"/>
                </a:cubicBezTo>
                <a:cubicBezTo>
                  <a:pt x="19325" y="9985"/>
                  <a:pt x="19086" y="9122"/>
                  <a:pt x="18633" y="8364"/>
                </a:cubicBezTo>
                <a:cubicBezTo>
                  <a:pt x="18301" y="7808"/>
                  <a:pt x="17854" y="7331"/>
                  <a:pt x="17326" y="6960"/>
                </a:cubicBezTo>
                <a:cubicBezTo>
                  <a:pt x="18917" y="4544"/>
                  <a:pt x="17842" y="1274"/>
                  <a:pt x="15125" y="278"/>
                </a:cubicBezTo>
                <a:cubicBezTo>
                  <a:pt x="14611" y="89"/>
                  <a:pt x="14089" y="1"/>
                  <a:pt x="13579" y="1"/>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solidFill>
                <a:srgbClr val="435D74"/>
              </a:solidFill>
            </a:endParaRPr>
          </a:p>
        </p:txBody>
      </p:sp>
      <p:pic>
        <p:nvPicPr>
          <p:cNvPr id="76" name="Picture 75">
            <a:extLst>
              <a:ext uri="{FF2B5EF4-FFF2-40B4-BE49-F238E27FC236}">
                <a16:creationId xmlns:a16="http://schemas.microsoft.com/office/drawing/2014/main" id="{B42AF61A-0C6D-4D3B-B312-C684F695733A}"/>
              </a:ext>
            </a:extLst>
          </p:cNvPr>
          <p:cNvPicPr>
            <a:picLocks noChangeAspect="1"/>
          </p:cNvPicPr>
          <p:nvPr/>
        </p:nvPicPr>
        <p:blipFill>
          <a:blip r:embed="rId24"/>
          <a:stretch>
            <a:fillRect/>
          </a:stretch>
        </p:blipFill>
        <p:spPr>
          <a:xfrm>
            <a:off x="10197070" y="1191902"/>
            <a:ext cx="745159" cy="538170"/>
          </a:xfrm>
          <a:prstGeom prst="rect">
            <a:avLst/>
          </a:prstGeom>
        </p:spPr>
      </p:pic>
      <p:pic>
        <p:nvPicPr>
          <p:cNvPr id="88" name="Picture 87">
            <a:extLst>
              <a:ext uri="{FF2B5EF4-FFF2-40B4-BE49-F238E27FC236}">
                <a16:creationId xmlns:a16="http://schemas.microsoft.com/office/drawing/2014/main" id="{CCA62D12-FE11-4647-986B-2A9B285D023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793751" y="4364739"/>
            <a:ext cx="1540114" cy="809802"/>
          </a:xfrm>
          <a:prstGeom prst="rect">
            <a:avLst/>
          </a:prstGeom>
        </p:spPr>
      </p:pic>
      <p:sp>
        <p:nvSpPr>
          <p:cNvPr id="92" name="TextBox 91">
            <a:extLst>
              <a:ext uri="{FF2B5EF4-FFF2-40B4-BE49-F238E27FC236}">
                <a16:creationId xmlns:a16="http://schemas.microsoft.com/office/drawing/2014/main" id="{EE438828-2CE7-45DF-9570-20B68B6BB0D3}"/>
              </a:ext>
            </a:extLst>
          </p:cNvPr>
          <p:cNvSpPr txBox="1"/>
          <p:nvPr/>
        </p:nvSpPr>
        <p:spPr>
          <a:xfrm>
            <a:off x="2664915" y="-4665"/>
            <a:ext cx="4404924" cy="369332"/>
          </a:xfrm>
          <a:prstGeom prst="rect">
            <a:avLst/>
          </a:prstGeom>
          <a:noFill/>
        </p:spPr>
        <p:txBody>
          <a:bodyPr wrap="none" rtlCol="0">
            <a:spAutoFit/>
          </a:bodyPr>
          <a:lstStyle/>
          <a:p>
            <a:r>
              <a:rPr lang="en-US" sz="1800" b="0" i="0" u="none" strike="noStrike" baseline="0" dirty="0">
                <a:solidFill>
                  <a:srgbClr val="006FAD"/>
                </a:solidFill>
                <a:latin typeface="Calibri" panose="020F0502020204030204" pitchFamily="34" charset="0"/>
              </a:rPr>
              <a:t>Life Cycle of Aerospace Technical Publication </a:t>
            </a:r>
            <a:endParaRPr lang="en-US" b="1" u="sng" dirty="0"/>
          </a:p>
        </p:txBody>
      </p:sp>
      <p:sp>
        <p:nvSpPr>
          <p:cNvPr id="35" name="TextBox 34">
            <a:extLst>
              <a:ext uri="{FF2B5EF4-FFF2-40B4-BE49-F238E27FC236}">
                <a16:creationId xmlns:a16="http://schemas.microsoft.com/office/drawing/2014/main" id="{AD9AB616-0DB0-470A-971B-59A015D560CE}"/>
              </a:ext>
            </a:extLst>
          </p:cNvPr>
          <p:cNvSpPr txBox="1"/>
          <p:nvPr/>
        </p:nvSpPr>
        <p:spPr>
          <a:xfrm>
            <a:off x="2371500" y="5569339"/>
            <a:ext cx="2146806" cy="646331"/>
          </a:xfrm>
          <a:prstGeom prst="rect">
            <a:avLst/>
          </a:prstGeom>
          <a:noFill/>
        </p:spPr>
        <p:txBody>
          <a:bodyPr wrap="none" rtlCol="0">
            <a:spAutoFit/>
          </a:bodyPr>
          <a:lstStyle/>
          <a:p>
            <a:r>
              <a:rPr lang="en-US" dirty="0"/>
              <a:t>High Level Draft </a:t>
            </a:r>
          </a:p>
          <a:p>
            <a:r>
              <a:rPr lang="en-US" dirty="0"/>
              <a:t>Schema , DTD, DMRL</a:t>
            </a:r>
          </a:p>
        </p:txBody>
      </p:sp>
      <p:sp>
        <p:nvSpPr>
          <p:cNvPr id="87" name="TextBox 86">
            <a:extLst>
              <a:ext uri="{FF2B5EF4-FFF2-40B4-BE49-F238E27FC236}">
                <a16:creationId xmlns:a16="http://schemas.microsoft.com/office/drawing/2014/main" id="{FE620D56-A4F1-4425-B199-43C0A53C14E0}"/>
              </a:ext>
            </a:extLst>
          </p:cNvPr>
          <p:cNvSpPr txBox="1"/>
          <p:nvPr/>
        </p:nvSpPr>
        <p:spPr>
          <a:xfrm>
            <a:off x="5987713" y="5679576"/>
            <a:ext cx="3424103" cy="369332"/>
          </a:xfrm>
          <a:prstGeom prst="rect">
            <a:avLst/>
          </a:prstGeom>
          <a:noFill/>
        </p:spPr>
        <p:txBody>
          <a:bodyPr wrap="square" rtlCol="0">
            <a:spAutoFit/>
          </a:bodyPr>
          <a:lstStyle/>
          <a:p>
            <a:r>
              <a:rPr lang="en-US" dirty="0"/>
              <a:t>Finalization Stage for AC Delivery</a:t>
            </a:r>
          </a:p>
        </p:txBody>
      </p:sp>
      <p:sp>
        <p:nvSpPr>
          <p:cNvPr id="91" name="TextBox 90">
            <a:extLst>
              <a:ext uri="{FF2B5EF4-FFF2-40B4-BE49-F238E27FC236}">
                <a16:creationId xmlns:a16="http://schemas.microsoft.com/office/drawing/2014/main" id="{B823D67C-2E1A-4DFB-8740-2AFD51D7B717}"/>
              </a:ext>
            </a:extLst>
          </p:cNvPr>
          <p:cNvSpPr txBox="1"/>
          <p:nvPr/>
        </p:nvSpPr>
        <p:spPr>
          <a:xfrm>
            <a:off x="8002795" y="4564850"/>
            <a:ext cx="4196010" cy="369332"/>
          </a:xfrm>
          <a:prstGeom prst="rect">
            <a:avLst/>
          </a:prstGeom>
          <a:noFill/>
        </p:spPr>
        <p:txBody>
          <a:bodyPr wrap="square" rtlCol="0">
            <a:spAutoFit/>
          </a:bodyPr>
          <a:lstStyle/>
          <a:p>
            <a:r>
              <a:rPr lang="en-US" dirty="0"/>
              <a:t>Continuous Revisions at different phases</a:t>
            </a:r>
          </a:p>
        </p:txBody>
      </p:sp>
      <p:sp>
        <p:nvSpPr>
          <p:cNvPr id="93" name="Google Shape;15106;p73">
            <a:extLst>
              <a:ext uri="{FF2B5EF4-FFF2-40B4-BE49-F238E27FC236}">
                <a16:creationId xmlns:a16="http://schemas.microsoft.com/office/drawing/2014/main" id="{AEF4CF4B-9B8E-4F67-99F5-D2F1FBFF9495}"/>
              </a:ext>
            </a:extLst>
          </p:cNvPr>
          <p:cNvSpPr/>
          <p:nvPr/>
        </p:nvSpPr>
        <p:spPr>
          <a:xfrm>
            <a:off x="10011895" y="4868385"/>
            <a:ext cx="1254200" cy="920263"/>
          </a:xfrm>
          <a:custGeom>
            <a:avLst/>
            <a:gdLst/>
            <a:ahLst/>
            <a:cxnLst/>
            <a:rect l="l" t="t" r="r" b="b"/>
            <a:pathLst>
              <a:path w="11038" h="8098" extrusionOk="0">
                <a:moveTo>
                  <a:pt x="9156" y="501"/>
                </a:moveTo>
                <a:lnTo>
                  <a:pt x="9156" y="1168"/>
                </a:lnTo>
                <a:cubicBezTo>
                  <a:pt x="9156" y="1275"/>
                  <a:pt x="9120" y="1394"/>
                  <a:pt x="9073" y="1489"/>
                </a:cubicBezTo>
                <a:lnTo>
                  <a:pt x="9001" y="1644"/>
                </a:lnTo>
                <a:cubicBezTo>
                  <a:pt x="8989" y="1680"/>
                  <a:pt x="8989" y="1692"/>
                  <a:pt x="8989" y="1727"/>
                </a:cubicBezTo>
                <a:lnTo>
                  <a:pt x="8989" y="2061"/>
                </a:lnTo>
                <a:cubicBezTo>
                  <a:pt x="8989" y="2299"/>
                  <a:pt x="8894" y="2525"/>
                  <a:pt x="8715" y="2692"/>
                </a:cubicBezTo>
                <a:cubicBezTo>
                  <a:pt x="8537" y="2858"/>
                  <a:pt x="8311" y="2942"/>
                  <a:pt x="8072" y="2942"/>
                </a:cubicBezTo>
                <a:cubicBezTo>
                  <a:pt x="7620" y="2918"/>
                  <a:pt x="7227" y="2513"/>
                  <a:pt x="7227" y="2025"/>
                </a:cubicBezTo>
                <a:lnTo>
                  <a:pt x="7227" y="1727"/>
                </a:lnTo>
                <a:cubicBezTo>
                  <a:pt x="7227" y="1692"/>
                  <a:pt x="7227" y="1680"/>
                  <a:pt x="7215" y="1644"/>
                </a:cubicBezTo>
                <a:lnTo>
                  <a:pt x="7108" y="1453"/>
                </a:lnTo>
                <a:cubicBezTo>
                  <a:pt x="7084" y="1382"/>
                  <a:pt x="7049" y="1311"/>
                  <a:pt x="7049" y="1215"/>
                </a:cubicBezTo>
                <a:lnTo>
                  <a:pt x="7049" y="1203"/>
                </a:lnTo>
                <a:cubicBezTo>
                  <a:pt x="7049" y="810"/>
                  <a:pt x="7370" y="501"/>
                  <a:pt x="7751" y="501"/>
                </a:cubicBezTo>
                <a:close/>
                <a:moveTo>
                  <a:pt x="3274" y="322"/>
                </a:moveTo>
                <a:cubicBezTo>
                  <a:pt x="3548" y="322"/>
                  <a:pt x="3786" y="429"/>
                  <a:pt x="3989" y="632"/>
                </a:cubicBezTo>
                <a:cubicBezTo>
                  <a:pt x="4179" y="834"/>
                  <a:pt x="4298" y="1108"/>
                  <a:pt x="4310" y="1394"/>
                </a:cubicBezTo>
                <a:cubicBezTo>
                  <a:pt x="4346" y="1739"/>
                  <a:pt x="4441" y="2442"/>
                  <a:pt x="4608" y="2858"/>
                </a:cubicBezTo>
                <a:cubicBezTo>
                  <a:pt x="4358" y="2942"/>
                  <a:pt x="3870" y="3096"/>
                  <a:pt x="3274" y="3096"/>
                </a:cubicBezTo>
                <a:cubicBezTo>
                  <a:pt x="3253" y="3097"/>
                  <a:pt x="3232" y="3097"/>
                  <a:pt x="3210" y="3097"/>
                </a:cubicBezTo>
                <a:cubicBezTo>
                  <a:pt x="2654" y="3097"/>
                  <a:pt x="2182" y="2951"/>
                  <a:pt x="1953" y="2870"/>
                </a:cubicBezTo>
                <a:cubicBezTo>
                  <a:pt x="2096" y="2442"/>
                  <a:pt x="2215" y="1739"/>
                  <a:pt x="2226" y="1394"/>
                </a:cubicBezTo>
                <a:cubicBezTo>
                  <a:pt x="2250" y="1096"/>
                  <a:pt x="2357" y="834"/>
                  <a:pt x="2560" y="632"/>
                </a:cubicBezTo>
                <a:cubicBezTo>
                  <a:pt x="2750" y="429"/>
                  <a:pt x="3000" y="322"/>
                  <a:pt x="3274" y="322"/>
                </a:cubicBezTo>
                <a:close/>
                <a:moveTo>
                  <a:pt x="7751" y="3192"/>
                </a:moveTo>
                <a:cubicBezTo>
                  <a:pt x="7858" y="3227"/>
                  <a:pt x="7965" y="3251"/>
                  <a:pt x="8084" y="3251"/>
                </a:cubicBezTo>
                <a:lnTo>
                  <a:pt x="8120" y="3251"/>
                </a:lnTo>
                <a:cubicBezTo>
                  <a:pt x="8239" y="3251"/>
                  <a:pt x="8358" y="3239"/>
                  <a:pt x="8477" y="3192"/>
                </a:cubicBezTo>
                <a:lnTo>
                  <a:pt x="8477" y="3192"/>
                </a:lnTo>
                <a:cubicBezTo>
                  <a:pt x="8465" y="3251"/>
                  <a:pt x="8477" y="3299"/>
                  <a:pt x="8501" y="3346"/>
                </a:cubicBezTo>
                <a:lnTo>
                  <a:pt x="8358" y="3477"/>
                </a:lnTo>
                <a:cubicBezTo>
                  <a:pt x="8287" y="3549"/>
                  <a:pt x="8203" y="3585"/>
                  <a:pt x="8108" y="3585"/>
                </a:cubicBezTo>
                <a:cubicBezTo>
                  <a:pt x="8025" y="3585"/>
                  <a:pt x="7930" y="3549"/>
                  <a:pt x="7858" y="3477"/>
                </a:cubicBezTo>
                <a:lnTo>
                  <a:pt x="7727" y="3346"/>
                </a:lnTo>
                <a:cubicBezTo>
                  <a:pt x="7739" y="3299"/>
                  <a:pt x="7751" y="3251"/>
                  <a:pt x="7751" y="3192"/>
                </a:cubicBezTo>
                <a:close/>
                <a:moveTo>
                  <a:pt x="3691" y="3418"/>
                </a:moveTo>
                <a:cubicBezTo>
                  <a:pt x="3750" y="3537"/>
                  <a:pt x="3870" y="3644"/>
                  <a:pt x="4001" y="3668"/>
                </a:cubicBezTo>
                <a:lnTo>
                  <a:pt x="4584" y="3835"/>
                </a:lnTo>
                <a:cubicBezTo>
                  <a:pt x="4727" y="3882"/>
                  <a:pt x="4834" y="4013"/>
                  <a:pt x="4834" y="4180"/>
                </a:cubicBezTo>
                <a:lnTo>
                  <a:pt x="4834" y="5680"/>
                </a:lnTo>
                <a:cubicBezTo>
                  <a:pt x="4834" y="5871"/>
                  <a:pt x="4667" y="6037"/>
                  <a:pt x="4477" y="6037"/>
                </a:cubicBezTo>
                <a:lnTo>
                  <a:pt x="4477" y="4811"/>
                </a:lnTo>
                <a:cubicBezTo>
                  <a:pt x="4477" y="4549"/>
                  <a:pt x="4239" y="4311"/>
                  <a:pt x="3977" y="4311"/>
                </a:cubicBezTo>
                <a:lnTo>
                  <a:pt x="2584" y="4311"/>
                </a:lnTo>
                <a:cubicBezTo>
                  <a:pt x="2310" y="4311"/>
                  <a:pt x="2084" y="4537"/>
                  <a:pt x="2084" y="4811"/>
                </a:cubicBezTo>
                <a:lnTo>
                  <a:pt x="2084" y="6037"/>
                </a:lnTo>
                <a:lnTo>
                  <a:pt x="2072" y="6037"/>
                </a:lnTo>
                <a:cubicBezTo>
                  <a:pt x="1869" y="6037"/>
                  <a:pt x="1715" y="5871"/>
                  <a:pt x="1715" y="5680"/>
                </a:cubicBezTo>
                <a:lnTo>
                  <a:pt x="1715" y="4180"/>
                </a:lnTo>
                <a:cubicBezTo>
                  <a:pt x="1715" y="4013"/>
                  <a:pt x="1810" y="3882"/>
                  <a:pt x="1965" y="3835"/>
                </a:cubicBezTo>
                <a:lnTo>
                  <a:pt x="2548" y="3668"/>
                </a:lnTo>
                <a:cubicBezTo>
                  <a:pt x="2679" y="3620"/>
                  <a:pt x="2798" y="3537"/>
                  <a:pt x="2858" y="3418"/>
                </a:cubicBezTo>
                <a:cubicBezTo>
                  <a:pt x="2988" y="3430"/>
                  <a:pt x="3119" y="3430"/>
                  <a:pt x="3274" y="3430"/>
                </a:cubicBezTo>
                <a:cubicBezTo>
                  <a:pt x="3417" y="3430"/>
                  <a:pt x="3560" y="3418"/>
                  <a:pt x="3691" y="3418"/>
                </a:cubicBezTo>
                <a:close/>
                <a:moveTo>
                  <a:pt x="8668" y="3608"/>
                </a:moveTo>
                <a:cubicBezTo>
                  <a:pt x="8715" y="3644"/>
                  <a:pt x="8763" y="3656"/>
                  <a:pt x="8811" y="3668"/>
                </a:cubicBezTo>
                <a:lnTo>
                  <a:pt x="9382" y="3835"/>
                </a:lnTo>
                <a:cubicBezTo>
                  <a:pt x="9537" y="3882"/>
                  <a:pt x="9644" y="4013"/>
                  <a:pt x="9644" y="4180"/>
                </a:cubicBezTo>
                <a:lnTo>
                  <a:pt x="9644" y="5680"/>
                </a:lnTo>
                <a:cubicBezTo>
                  <a:pt x="9644" y="5871"/>
                  <a:pt x="9477" y="6037"/>
                  <a:pt x="9287" y="6037"/>
                </a:cubicBezTo>
                <a:lnTo>
                  <a:pt x="8584" y="6037"/>
                </a:lnTo>
                <a:lnTo>
                  <a:pt x="8584" y="6025"/>
                </a:lnTo>
                <a:lnTo>
                  <a:pt x="8584" y="5668"/>
                </a:lnTo>
                <a:lnTo>
                  <a:pt x="9120" y="5668"/>
                </a:lnTo>
                <a:cubicBezTo>
                  <a:pt x="9204" y="5668"/>
                  <a:pt x="9287" y="5597"/>
                  <a:pt x="9287" y="5502"/>
                </a:cubicBezTo>
                <a:lnTo>
                  <a:pt x="9287" y="4466"/>
                </a:lnTo>
                <a:cubicBezTo>
                  <a:pt x="9287" y="4370"/>
                  <a:pt x="9204" y="4299"/>
                  <a:pt x="9120" y="4299"/>
                </a:cubicBezTo>
                <a:cubicBezTo>
                  <a:pt x="9025" y="4299"/>
                  <a:pt x="8954" y="4370"/>
                  <a:pt x="8954" y="4466"/>
                </a:cubicBezTo>
                <a:lnTo>
                  <a:pt x="8954" y="5335"/>
                </a:lnTo>
                <a:lnTo>
                  <a:pt x="8584" y="5335"/>
                </a:lnTo>
                <a:lnTo>
                  <a:pt x="8584" y="4644"/>
                </a:lnTo>
                <a:cubicBezTo>
                  <a:pt x="8584" y="4466"/>
                  <a:pt x="8430" y="4311"/>
                  <a:pt x="8251" y="4311"/>
                </a:cubicBezTo>
                <a:lnTo>
                  <a:pt x="6513" y="4311"/>
                </a:lnTo>
                <a:lnTo>
                  <a:pt x="6513" y="4180"/>
                </a:lnTo>
                <a:lnTo>
                  <a:pt x="6548" y="4180"/>
                </a:lnTo>
                <a:cubicBezTo>
                  <a:pt x="6548" y="4013"/>
                  <a:pt x="6644" y="3882"/>
                  <a:pt x="6798" y="3835"/>
                </a:cubicBezTo>
                <a:lnTo>
                  <a:pt x="7382" y="3668"/>
                </a:lnTo>
                <a:cubicBezTo>
                  <a:pt x="7418" y="3656"/>
                  <a:pt x="7477" y="3644"/>
                  <a:pt x="7513" y="3608"/>
                </a:cubicBezTo>
                <a:lnTo>
                  <a:pt x="7620" y="3716"/>
                </a:lnTo>
                <a:cubicBezTo>
                  <a:pt x="7751" y="3847"/>
                  <a:pt x="7918" y="3906"/>
                  <a:pt x="8096" y="3906"/>
                </a:cubicBezTo>
                <a:cubicBezTo>
                  <a:pt x="8275" y="3906"/>
                  <a:pt x="8453" y="3835"/>
                  <a:pt x="8573" y="3716"/>
                </a:cubicBezTo>
                <a:lnTo>
                  <a:pt x="8668" y="3608"/>
                </a:lnTo>
                <a:close/>
                <a:moveTo>
                  <a:pt x="8287" y="4644"/>
                </a:moveTo>
                <a:cubicBezTo>
                  <a:pt x="8287" y="4644"/>
                  <a:pt x="8299" y="4644"/>
                  <a:pt x="8299" y="4656"/>
                </a:cubicBezTo>
                <a:lnTo>
                  <a:pt x="8299" y="6037"/>
                </a:lnTo>
                <a:cubicBezTo>
                  <a:pt x="8299" y="6037"/>
                  <a:pt x="8299" y="6049"/>
                  <a:pt x="8287" y="6049"/>
                </a:cubicBezTo>
                <a:lnTo>
                  <a:pt x="6215" y="6049"/>
                </a:lnTo>
                <a:cubicBezTo>
                  <a:pt x="6215" y="6049"/>
                  <a:pt x="6203" y="6049"/>
                  <a:pt x="6203" y="6037"/>
                </a:cubicBezTo>
                <a:lnTo>
                  <a:pt x="6203" y="4656"/>
                </a:lnTo>
                <a:lnTo>
                  <a:pt x="8287" y="4644"/>
                </a:lnTo>
                <a:close/>
                <a:moveTo>
                  <a:pt x="2084" y="6371"/>
                </a:moveTo>
                <a:lnTo>
                  <a:pt x="2084" y="6740"/>
                </a:lnTo>
                <a:lnTo>
                  <a:pt x="679" y="6740"/>
                </a:lnTo>
                <a:lnTo>
                  <a:pt x="679" y="6371"/>
                </a:lnTo>
                <a:close/>
                <a:moveTo>
                  <a:pt x="10382" y="6371"/>
                </a:moveTo>
                <a:lnTo>
                  <a:pt x="10382" y="6740"/>
                </a:lnTo>
                <a:lnTo>
                  <a:pt x="4477" y="6740"/>
                </a:lnTo>
                <a:lnTo>
                  <a:pt x="4477" y="6371"/>
                </a:lnTo>
                <a:close/>
                <a:moveTo>
                  <a:pt x="3953" y="4644"/>
                </a:moveTo>
                <a:cubicBezTo>
                  <a:pt x="4060" y="4644"/>
                  <a:pt x="4131" y="4728"/>
                  <a:pt x="4131" y="4823"/>
                </a:cubicBezTo>
                <a:lnTo>
                  <a:pt x="4131" y="7085"/>
                </a:lnTo>
                <a:lnTo>
                  <a:pt x="2393" y="7085"/>
                </a:lnTo>
                <a:lnTo>
                  <a:pt x="2393" y="4823"/>
                </a:lnTo>
                <a:cubicBezTo>
                  <a:pt x="2393" y="4716"/>
                  <a:pt x="2488" y="4644"/>
                  <a:pt x="2572" y="4644"/>
                </a:cubicBezTo>
                <a:close/>
                <a:moveTo>
                  <a:pt x="3274" y="1"/>
                </a:moveTo>
                <a:cubicBezTo>
                  <a:pt x="2548" y="1"/>
                  <a:pt x="1965" y="596"/>
                  <a:pt x="1905" y="1370"/>
                </a:cubicBezTo>
                <a:cubicBezTo>
                  <a:pt x="1869" y="1692"/>
                  <a:pt x="1774" y="2346"/>
                  <a:pt x="1631" y="2751"/>
                </a:cubicBezTo>
                <a:cubicBezTo>
                  <a:pt x="1607" y="2835"/>
                  <a:pt x="1607" y="2930"/>
                  <a:pt x="1655" y="3001"/>
                </a:cubicBezTo>
                <a:cubicBezTo>
                  <a:pt x="1691" y="3073"/>
                  <a:pt x="1750" y="3156"/>
                  <a:pt x="1845" y="3180"/>
                </a:cubicBezTo>
                <a:cubicBezTo>
                  <a:pt x="1988" y="3227"/>
                  <a:pt x="2215" y="3299"/>
                  <a:pt x="2488" y="3358"/>
                </a:cubicBezTo>
                <a:lnTo>
                  <a:pt x="2465" y="3358"/>
                </a:lnTo>
                <a:lnTo>
                  <a:pt x="1893" y="3525"/>
                </a:lnTo>
                <a:cubicBezTo>
                  <a:pt x="1595" y="3608"/>
                  <a:pt x="1393" y="3882"/>
                  <a:pt x="1393" y="4180"/>
                </a:cubicBezTo>
                <a:lnTo>
                  <a:pt x="1393" y="5680"/>
                </a:lnTo>
                <a:cubicBezTo>
                  <a:pt x="1393" y="5811"/>
                  <a:pt x="1429" y="5930"/>
                  <a:pt x="1500" y="6037"/>
                </a:cubicBezTo>
                <a:lnTo>
                  <a:pt x="167" y="6037"/>
                </a:lnTo>
                <a:cubicBezTo>
                  <a:pt x="71" y="6037"/>
                  <a:pt x="0" y="6109"/>
                  <a:pt x="0" y="6204"/>
                </a:cubicBezTo>
                <a:cubicBezTo>
                  <a:pt x="0" y="6287"/>
                  <a:pt x="71" y="6371"/>
                  <a:pt x="167" y="6371"/>
                </a:cubicBezTo>
                <a:lnTo>
                  <a:pt x="345" y="6371"/>
                </a:lnTo>
                <a:lnTo>
                  <a:pt x="345" y="7930"/>
                </a:lnTo>
                <a:cubicBezTo>
                  <a:pt x="345" y="8014"/>
                  <a:pt x="417" y="8097"/>
                  <a:pt x="500" y="8097"/>
                </a:cubicBezTo>
                <a:cubicBezTo>
                  <a:pt x="595" y="8097"/>
                  <a:pt x="667" y="8014"/>
                  <a:pt x="667" y="7930"/>
                </a:cubicBezTo>
                <a:lnTo>
                  <a:pt x="667" y="7049"/>
                </a:lnTo>
                <a:lnTo>
                  <a:pt x="2072" y="7049"/>
                </a:lnTo>
                <a:lnTo>
                  <a:pt x="2072" y="7930"/>
                </a:lnTo>
                <a:cubicBezTo>
                  <a:pt x="2072" y="8014"/>
                  <a:pt x="2143" y="8097"/>
                  <a:pt x="2226" y="8097"/>
                </a:cubicBezTo>
                <a:cubicBezTo>
                  <a:pt x="2322" y="8097"/>
                  <a:pt x="2393" y="8014"/>
                  <a:pt x="2393" y="7930"/>
                </a:cubicBezTo>
                <a:lnTo>
                  <a:pt x="2393" y="7395"/>
                </a:lnTo>
                <a:lnTo>
                  <a:pt x="4155" y="7395"/>
                </a:lnTo>
                <a:lnTo>
                  <a:pt x="4155" y="7930"/>
                </a:lnTo>
                <a:cubicBezTo>
                  <a:pt x="4155" y="8014"/>
                  <a:pt x="4227" y="8097"/>
                  <a:pt x="4310" y="8097"/>
                </a:cubicBezTo>
                <a:cubicBezTo>
                  <a:pt x="4405" y="8097"/>
                  <a:pt x="4477" y="8014"/>
                  <a:pt x="4477" y="7930"/>
                </a:cubicBezTo>
                <a:lnTo>
                  <a:pt x="4477" y="7049"/>
                </a:lnTo>
                <a:lnTo>
                  <a:pt x="10370" y="7049"/>
                </a:lnTo>
                <a:lnTo>
                  <a:pt x="10370" y="7930"/>
                </a:lnTo>
                <a:cubicBezTo>
                  <a:pt x="10370" y="8014"/>
                  <a:pt x="10442" y="8097"/>
                  <a:pt x="10537" y="8097"/>
                </a:cubicBezTo>
                <a:cubicBezTo>
                  <a:pt x="10620" y="8097"/>
                  <a:pt x="10704" y="8014"/>
                  <a:pt x="10704" y="7930"/>
                </a:cubicBezTo>
                <a:lnTo>
                  <a:pt x="10704" y="6371"/>
                </a:lnTo>
                <a:lnTo>
                  <a:pt x="10882" y="6371"/>
                </a:lnTo>
                <a:cubicBezTo>
                  <a:pt x="10966" y="6371"/>
                  <a:pt x="11037" y="6287"/>
                  <a:pt x="11037" y="6204"/>
                </a:cubicBezTo>
                <a:cubicBezTo>
                  <a:pt x="11037" y="6109"/>
                  <a:pt x="10966" y="6037"/>
                  <a:pt x="10882" y="6037"/>
                </a:cubicBezTo>
                <a:lnTo>
                  <a:pt x="9894" y="6037"/>
                </a:lnTo>
                <a:cubicBezTo>
                  <a:pt x="9954" y="5930"/>
                  <a:pt x="10001" y="5811"/>
                  <a:pt x="10001" y="5680"/>
                </a:cubicBezTo>
                <a:lnTo>
                  <a:pt x="10001" y="4180"/>
                </a:lnTo>
                <a:cubicBezTo>
                  <a:pt x="10001" y="3882"/>
                  <a:pt x="9787" y="3608"/>
                  <a:pt x="9501" y="3525"/>
                </a:cubicBezTo>
                <a:lnTo>
                  <a:pt x="8930" y="3358"/>
                </a:lnTo>
                <a:cubicBezTo>
                  <a:pt x="8858" y="3335"/>
                  <a:pt x="8799" y="3275"/>
                  <a:pt x="8799" y="3180"/>
                </a:cubicBezTo>
                <a:lnTo>
                  <a:pt x="8799" y="3049"/>
                </a:lnTo>
                <a:cubicBezTo>
                  <a:pt x="8858" y="3001"/>
                  <a:pt x="8894" y="2977"/>
                  <a:pt x="8942" y="2918"/>
                </a:cubicBezTo>
                <a:cubicBezTo>
                  <a:pt x="9180" y="2692"/>
                  <a:pt x="9299" y="2382"/>
                  <a:pt x="9299" y="2049"/>
                </a:cubicBezTo>
                <a:lnTo>
                  <a:pt x="9299" y="1739"/>
                </a:lnTo>
                <a:lnTo>
                  <a:pt x="9358" y="1608"/>
                </a:lnTo>
                <a:cubicBezTo>
                  <a:pt x="9430" y="1453"/>
                  <a:pt x="9465" y="1311"/>
                  <a:pt x="9465" y="1144"/>
                </a:cubicBezTo>
                <a:lnTo>
                  <a:pt x="9465" y="310"/>
                </a:lnTo>
                <a:cubicBezTo>
                  <a:pt x="9465" y="215"/>
                  <a:pt x="9382" y="144"/>
                  <a:pt x="9299" y="144"/>
                </a:cubicBezTo>
                <a:lnTo>
                  <a:pt x="7739" y="144"/>
                </a:lnTo>
                <a:cubicBezTo>
                  <a:pt x="7168" y="144"/>
                  <a:pt x="6703" y="608"/>
                  <a:pt x="6703" y="1168"/>
                </a:cubicBezTo>
                <a:lnTo>
                  <a:pt x="6703" y="1191"/>
                </a:lnTo>
                <a:cubicBezTo>
                  <a:pt x="6703" y="1322"/>
                  <a:pt x="6739" y="1453"/>
                  <a:pt x="6798" y="1572"/>
                </a:cubicBezTo>
                <a:lnTo>
                  <a:pt x="6894" y="1739"/>
                </a:lnTo>
                <a:lnTo>
                  <a:pt x="6894" y="2001"/>
                </a:lnTo>
                <a:cubicBezTo>
                  <a:pt x="6894" y="2418"/>
                  <a:pt x="7096" y="2799"/>
                  <a:pt x="7406" y="3037"/>
                </a:cubicBezTo>
                <a:lnTo>
                  <a:pt x="7406" y="3180"/>
                </a:lnTo>
                <a:cubicBezTo>
                  <a:pt x="7406" y="3251"/>
                  <a:pt x="7346" y="3335"/>
                  <a:pt x="7275" y="3358"/>
                </a:cubicBezTo>
                <a:lnTo>
                  <a:pt x="6691" y="3525"/>
                </a:lnTo>
                <a:cubicBezTo>
                  <a:pt x="6394" y="3608"/>
                  <a:pt x="6203" y="3882"/>
                  <a:pt x="6203" y="4180"/>
                </a:cubicBezTo>
                <a:lnTo>
                  <a:pt x="6203" y="4311"/>
                </a:lnTo>
                <a:lnTo>
                  <a:pt x="6191" y="4311"/>
                </a:lnTo>
                <a:cubicBezTo>
                  <a:pt x="6013" y="4311"/>
                  <a:pt x="5858" y="4466"/>
                  <a:pt x="5858" y="4644"/>
                </a:cubicBezTo>
                <a:lnTo>
                  <a:pt x="5858" y="6025"/>
                </a:lnTo>
                <a:lnTo>
                  <a:pt x="5858" y="6037"/>
                </a:lnTo>
                <a:lnTo>
                  <a:pt x="5048" y="6037"/>
                </a:lnTo>
                <a:cubicBezTo>
                  <a:pt x="5108" y="5930"/>
                  <a:pt x="5144" y="5811"/>
                  <a:pt x="5144" y="5680"/>
                </a:cubicBezTo>
                <a:lnTo>
                  <a:pt x="5144" y="4180"/>
                </a:lnTo>
                <a:cubicBezTo>
                  <a:pt x="5144" y="3882"/>
                  <a:pt x="4941" y="3608"/>
                  <a:pt x="4655" y="3525"/>
                </a:cubicBezTo>
                <a:lnTo>
                  <a:pt x="4072" y="3358"/>
                </a:lnTo>
                <a:lnTo>
                  <a:pt x="4060" y="3358"/>
                </a:lnTo>
                <a:cubicBezTo>
                  <a:pt x="4346" y="3299"/>
                  <a:pt x="4560" y="3239"/>
                  <a:pt x="4703" y="3180"/>
                </a:cubicBezTo>
                <a:cubicBezTo>
                  <a:pt x="4786" y="3156"/>
                  <a:pt x="4846" y="3096"/>
                  <a:pt x="4893" y="3001"/>
                </a:cubicBezTo>
                <a:cubicBezTo>
                  <a:pt x="4941" y="2930"/>
                  <a:pt x="4941" y="2835"/>
                  <a:pt x="4905" y="2751"/>
                </a:cubicBezTo>
                <a:cubicBezTo>
                  <a:pt x="4763" y="2358"/>
                  <a:pt x="4655" y="1692"/>
                  <a:pt x="4643" y="1370"/>
                </a:cubicBezTo>
                <a:cubicBezTo>
                  <a:pt x="4584" y="572"/>
                  <a:pt x="4001" y="1"/>
                  <a:pt x="3274" y="1"/>
                </a:cubicBezTo>
                <a:close/>
              </a:path>
            </a:pathLst>
          </a:custGeom>
          <a:solidFill>
            <a:srgbClr val="5A5A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Rectangle 35">
            <a:extLst>
              <a:ext uri="{FF2B5EF4-FFF2-40B4-BE49-F238E27FC236}">
                <a16:creationId xmlns:a16="http://schemas.microsoft.com/office/drawing/2014/main" id="{EEB3F087-27B6-4112-A9B1-F01FA1584344}"/>
              </a:ext>
            </a:extLst>
          </p:cNvPr>
          <p:cNvSpPr/>
          <p:nvPr/>
        </p:nvSpPr>
        <p:spPr>
          <a:xfrm>
            <a:off x="9965651" y="4554712"/>
            <a:ext cx="1591246" cy="1501194"/>
          </a:xfrm>
          <a:prstGeom prst="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accent5">
                    <a:lumMod val="75000"/>
                  </a:schemeClr>
                </a:solidFill>
              </a:ln>
              <a:noFill/>
            </a:endParaRPr>
          </a:p>
        </p:txBody>
      </p:sp>
      <p:sp>
        <p:nvSpPr>
          <p:cNvPr id="69" name="Flowchart: Alternate Process 68">
            <a:extLst>
              <a:ext uri="{FF2B5EF4-FFF2-40B4-BE49-F238E27FC236}">
                <a16:creationId xmlns:a16="http://schemas.microsoft.com/office/drawing/2014/main" id="{978DAEAA-8D91-4514-8C45-71444CFB2C84}"/>
              </a:ext>
            </a:extLst>
          </p:cNvPr>
          <p:cNvSpPr/>
          <p:nvPr/>
        </p:nvSpPr>
        <p:spPr>
          <a:xfrm>
            <a:off x="1542132" y="4107581"/>
            <a:ext cx="8423519" cy="2626973"/>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B47D9AF4-0A66-4119-B47A-1B9D8F7990C0}"/>
              </a:ext>
            </a:extLst>
          </p:cNvPr>
          <p:cNvSpPr txBox="1"/>
          <p:nvPr/>
        </p:nvSpPr>
        <p:spPr>
          <a:xfrm>
            <a:off x="4816121" y="5141247"/>
            <a:ext cx="1189640" cy="1200329"/>
          </a:xfrm>
          <a:prstGeom prst="rect">
            <a:avLst/>
          </a:prstGeom>
          <a:noFill/>
        </p:spPr>
        <p:txBody>
          <a:bodyPr wrap="square" rtlCol="0">
            <a:spAutoFit/>
          </a:bodyPr>
          <a:lstStyle/>
          <a:p>
            <a:r>
              <a:rPr lang="en-US" dirty="0"/>
              <a:t>Creation of Manuals </a:t>
            </a:r>
          </a:p>
          <a:p>
            <a:r>
              <a:rPr lang="en-US" dirty="0"/>
              <a:t>with </a:t>
            </a:r>
            <a:r>
              <a:rPr lang="en-US" dirty="0" err="1"/>
              <a:t>Engg</a:t>
            </a:r>
            <a:r>
              <a:rPr lang="en-US" dirty="0"/>
              <a:t> </a:t>
            </a:r>
          </a:p>
        </p:txBody>
      </p:sp>
    </p:spTree>
    <p:extLst>
      <p:ext uri="{BB962C8B-B14F-4D97-AF65-F5344CB8AC3E}">
        <p14:creationId xmlns:p14="http://schemas.microsoft.com/office/powerpoint/2010/main" val="4128337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450BD-B8D7-44F2-AC31-3C875BCA3C32}"/>
              </a:ext>
            </a:extLst>
          </p:cNvPr>
          <p:cNvSpPr txBox="1"/>
          <p:nvPr/>
        </p:nvSpPr>
        <p:spPr>
          <a:xfrm>
            <a:off x="585926" y="1633491"/>
            <a:ext cx="4319067" cy="1323439"/>
          </a:xfrm>
          <a:prstGeom prst="rect">
            <a:avLst/>
          </a:prstGeom>
          <a:noFill/>
        </p:spPr>
        <p:txBody>
          <a:bodyPr wrap="none" rtlCol="0">
            <a:spAutoFit/>
          </a:bodyPr>
          <a:lstStyle/>
          <a:p>
            <a:r>
              <a:rPr lang="en-US" sz="4000" dirty="0"/>
              <a:t>Aircraft Crew and </a:t>
            </a:r>
          </a:p>
          <a:p>
            <a:r>
              <a:rPr lang="en-US" sz="4000" dirty="0"/>
              <a:t>Maintenance teams</a:t>
            </a:r>
          </a:p>
        </p:txBody>
      </p:sp>
      <p:pic>
        <p:nvPicPr>
          <p:cNvPr id="8" name="Picture 7">
            <a:extLst>
              <a:ext uri="{FF2B5EF4-FFF2-40B4-BE49-F238E27FC236}">
                <a16:creationId xmlns:a16="http://schemas.microsoft.com/office/drawing/2014/main" id="{BC41D043-0078-45AD-AE8D-7AB58BB4FB54}"/>
              </a:ext>
            </a:extLst>
          </p:cNvPr>
          <p:cNvPicPr>
            <a:picLocks noChangeAspect="1"/>
          </p:cNvPicPr>
          <p:nvPr/>
        </p:nvPicPr>
        <p:blipFill>
          <a:blip r:embed="rId3"/>
          <a:stretch>
            <a:fillRect/>
          </a:stretch>
        </p:blipFill>
        <p:spPr>
          <a:xfrm>
            <a:off x="1050300" y="3912557"/>
            <a:ext cx="9206000" cy="2630286"/>
          </a:xfrm>
          <a:prstGeom prst="rect">
            <a:avLst/>
          </a:prstGeom>
        </p:spPr>
      </p:pic>
      <p:pic>
        <p:nvPicPr>
          <p:cNvPr id="12" name="Picture 11">
            <a:extLst>
              <a:ext uri="{FF2B5EF4-FFF2-40B4-BE49-F238E27FC236}">
                <a16:creationId xmlns:a16="http://schemas.microsoft.com/office/drawing/2014/main" id="{6CF308AE-3F52-445C-8EA2-E8BD554202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2617" y="610794"/>
            <a:ext cx="5055093" cy="3033056"/>
          </a:xfrm>
          <a:prstGeom prst="rect">
            <a:avLst/>
          </a:prstGeom>
        </p:spPr>
      </p:pic>
    </p:spTree>
    <p:extLst>
      <p:ext uri="{BB962C8B-B14F-4D97-AF65-F5344CB8AC3E}">
        <p14:creationId xmlns:p14="http://schemas.microsoft.com/office/powerpoint/2010/main" val="12568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570AE3-F1D1-4A3C-BB70-234851D6F37B}"/>
              </a:ext>
            </a:extLst>
          </p:cNvPr>
          <p:cNvPicPr>
            <a:picLocks noChangeAspect="1"/>
          </p:cNvPicPr>
          <p:nvPr/>
        </p:nvPicPr>
        <p:blipFill>
          <a:blip r:embed="rId2"/>
          <a:stretch>
            <a:fillRect/>
          </a:stretch>
        </p:blipFill>
        <p:spPr>
          <a:xfrm>
            <a:off x="319343" y="1050751"/>
            <a:ext cx="8232458" cy="1677459"/>
          </a:xfrm>
          <a:prstGeom prst="rect">
            <a:avLst/>
          </a:prstGeom>
        </p:spPr>
      </p:pic>
      <p:sp>
        <p:nvSpPr>
          <p:cNvPr id="7" name="TextBox 6">
            <a:extLst>
              <a:ext uri="{FF2B5EF4-FFF2-40B4-BE49-F238E27FC236}">
                <a16:creationId xmlns:a16="http://schemas.microsoft.com/office/drawing/2014/main" id="{0F4424AA-CA34-4546-92E4-85FF44101746}"/>
              </a:ext>
            </a:extLst>
          </p:cNvPr>
          <p:cNvSpPr txBox="1"/>
          <p:nvPr/>
        </p:nvSpPr>
        <p:spPr>
          <a:xfrm>
            <a:off x="603353" y="2987031"/>
            <a:ext cx="9350115" cy="2031325"/>
          </a:xfrm>
          <a:prstGeom prst="rect">
            <a:avLst/>
          </a:prstGeom>
          <a:noFill/>
        </p:spPr>
        <p:txBody>
          <a:bodyPr wrap="square">
            <a:spAutoFit/>
          </a:bodyPr>
          <a:lstStyle/>
          <a:p>
            <a:r>
              <a:rPr lang="en-US" dirty="0"/>
              <a:t>Position: Technical Writing – </a:t>
            </a:r>
            <a:r>
              <a:rPr lang="en-US" dirty="0" err="1"/>
              <a:t>InternKey</a:t>
            </a:r>
            <a:r>
              <a:rPr lang="en-US" dirty="0"/>
              <a:t> Responsibilities:</a:t>
            </a:r>
          </a:p>
          <a:p>
            <a:r>
              <a:rPr lang="en-US" dirty="0"/>
              <a:t>Assist in authoring and reviewing Aircraft Maintenance Manuals (AMM)</a:t>
            </a:r>
          </a:p>
          <a:p>
            <a:pPr marL="285750" indent="-285750">
              <a:buFont typeface="Arial" panose="020B0604020202020204" pitchFamily="34" charset="0"/>
              <a:buChar char="•"/>
            </a:pPr>
            <a:r>
              <a:rPr lang="en-US" dirty="0"/>
              <a:t>Support the development of IPC and other technical documentation</a:t>
            </a:r>
          </a:p>
          <a:p>
            <a:pPr marL="285750" indent="-285750">
              <a:buFont typeface="Arial" panose="020B0604020202020204" pitchFamily="34" charset="0"/>
              <a:buChar char="•"/>
            </a:pPr>
            <a:r>
              <a:rPr lang="en-US" dirty="0"/>
              <a:t>Interpret engineering drawings, technical data, and maintenance procedures</a:t>
            </a:r>
          </a:p>
          <a:p>
            <a:pPr marL="285750" indent="-285750">
              <a:buFont typeface="Arial" panose="020B0604020202020204" pitchFamily="34" charset="0"/>
              <a:buChar char="•"/>
            </a:pPr>
            <a:r>
              <a:rPr lang="en-US" dirty="0"/>
              <a:t>Ensure compliance with aerospace documentation standards (ATA / S1000D)</a:t>
            </a:r>
          </a:p>
          <a:p>
            <a:pPr marL="285750" indent="-285750">
              <a:buFont typeface="Arial" panose="020B0604020202020204" pitchFamily="34" charset="0"/>
              <a:buChar char="•"/>
            </a:pPr>
            <a:r>
              <a:rPr lang="en-US" dirty="0"/>
              <a:t>Perform proofreading and quality checks for accuracy and consistency</a:t>
            </a:r>
          </a:p>
          <a:p>
            <a:pPr marL="285750" indent="-285750">
              <a:buFont typeface="Arial" panose="020B0604020202020204" pitchFamily="34" charset="0"/>
              <a:buChar char="•"/>
            </a:pPr>
            <a:r>
              <a:rPr lang="en-US" dirty="0"/>
              <a:t>Collaborate with illustration teams to develop and review technical illustrations for manuals</a:t>
            </a:r>
          </a:p>
        </p:txBody>
      </p:sp>
      <p:sp>
        <p:nvSpPr>
          <p:cNvPr id="9" name="TextBox 8">
            <a:extLst>
              <a:ext uri="{FF2B5EF4-FFF2-40B4-BE49-F238E27FC236}">
                <a16:creationId xmlns:a16="http://schemas.microsoft.com/office/drawing/2014/main" id="{B2DDA9A7-E21D-4CBE-AE40-AB593BF81BAE}"/>
              </a:ext>
            </a:extLst>
          </p:cNvPr>
          <p:cNvSpPr txBox="1"/>
          <p:nvPr/>
        </p:nvSpPr>
        <p:spPr>
          <a:xfrm>
            <a:off x="603353" y="5601856"/>
            <a:ext cx="11208896" cy="923330"/>
          </a:xfrm>
          <a:prstGeom prst="rect">
            <a:avLst/>
          </a:prstGeom>
          <a:noFill/>
        </p:spPr>
        <p:txBody>
          <a:bodyPr wrap="square">
            <a:spAutoFit/>
          </a:bodyPr>
          <a:lstStyle/>
          <a:p>
            <a:r>
              <a:rPr lang="en-US" dirty="0"/>
              <a:t>Prepare thoroughly on topics related to Aerospace Technical Writing</a:t>
            </a:r>
          </a:p>
          <a:p>
            <a:endParaRPr lang="en-US" dirty="0"/>
          </a:p>
          <a:p>
            <a:r>
              <a:rPr lang="en-US" dirty="0">
                <a:highlight>
                  <a:srgbClr val="FFFF00"/>
                </a:highlight>
              </a:rPr>
              <a:t>Gain a basic understanding of ALTEN India’s vision, mission, and service offerings</a:t>
            </a:r>
          </a:p>
        </p:txBody>
      </p:sp>
    </p:spTree>
    <p:extLst>
      <p:ext uri="{BB962C8B-B14F-4D97-AF65-F5344CB8AC3E}">
        <p14:creationId xmlns:p14="http://schemas.microsoft.com/office/powerpoint/2010/main" val="2502623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E0C841-9F44-41B8-B164-14C8151FD687}"/>
              </a:ext>
            </a:extLst>
          </p:cNvPr>
          <p:cNvPicPr>
            <a:picLocks noChangeAspect="1"/>
          </p:cNvPicPr>
          <p:nvPr/>
        </p:nvPicPr>
        <p:blipFill>
          <a:blip r:embed="rId3"/>
          <a:stretch>
            <a:fillRect/>
          </a:stretch>
        </p:blipFill>
        <p:spPr>
          <a:xfrm>
            <a:off x="1448233" y="958889"/>
            <a:ext cx="1090091" cy="1060400"/>
          </a:xfrm>
          <a:prstGeom prst="rect">
            <a:avLst/>
          </a:prstGeom>
        </p:spPr>
      </p:pic>
      <p:sp>
        <p:nvSpPr>
          <p:cNvPr id="5" name="TextBox 4">
            <a:extLst>
              <a:ext uri="{FF2B5EF4-FFF2-40B4-BE49-F238E27FC236}">
                <a16:creationId xmlns:a16="http://schemas.microsoft.com/office/drawing/2014/main" id="{F1104D47-E767-48C6-A6FA-EF127DE55AF2}"/>
              </a:ext>
            </a:extLst>
          </p:cNvPr>
          <p:cNvSpPr txBox="1"/>
          <p:nvPr/>
        </p:nvSpPr>
        <p:spPr>
          <a:xfrm>
            <a:off x="0" y="2025930"/>
            <a:ext cx="4428840" cy="923330"/>
          </a:xfrm>
          <a:prstGeom prst="rect">
            <a:avLst/>
          </a:prstGeom>
          <a:noFill/>
        </p:spPr>
        <p:txBody>
          <a:bodyPr wrap="square">
            <a:spAutoFit/>
          </a:bodyPr>
          <a:lstStyle/>
          <a:p>
            <a:r>
              <a:rPr lang="en-US" dirty="0"/>
              <a:t>Captain: The pilot in command who is ultimately responsible for the safety and operation of the aircraft.</a:t>
            </a:r>
          </a:p>
        </p:txBody>
      </p:sp>
      <p:sp>
        <p:nvSpPr>
          <p:cNvPr id="7" name="TextBox 6">
            <a:extLst>
              <a:ext uri="{FF2B5EF4-FFF2-40B4-BE49-F238E27FC236}">
                <a16:creationId xmlns:a16="http://schemas.microsoft.com/office/drawing/2014/main" id="{2C2A16C4-6E0A-40C2-97AF-992ECE11335A}"/>
              </a:ext>
            </a:extLst>
          </p:cNvPr>
          <p:cNvSpPr txBox="1"/>
          <p:nvPr/>
        </p:nvSpPr>
        <p:spPr>
          <a:xfrm>
            <a:off x="4064002" y="2375219"/>
            <a:ext cx="3805382" cy="923330"/>
          </a:xfrm>
          <a:prstGeom prst="rect">
            <a:avLst/>
          </a:prstGeom>
          <a:noFill/>
        </p:spPr>
        <p:txBody>
          <a:bodyPr wrap="square">
            <a:spAutoFit/>
          </a:bodyPr>
          <a:lstStyle/>
          <a:p>
            <a:r>
              <a:rPr lang="en-US" dirty="0"/>
              <a:t>First Officer (Co-pilot): Assists the captain with flying and managing the aircraft</a:t>
            </a:r>
          </a:p>
        </p:txBody>
      </p:sp>
      <p:pic>
        <p:nvPicPr>
          <p:cNvPr id="9" name="Picture 8">
            <a:extLst>
              <a:ext uri="{FF2B5EF4-FFF2-40B4-BE49-F238E27FC236}">
                <a16:creationId xmlns:a16="http://schemas.microsoft.com/office/drawing/2014/main" id="{F0883616-DF8E-4B75-B1AB-EE934E5CD496}"/>
              </a:ext>
            </a:extLst>
          </p:cNvPr>
          <p:cNvPicPr>
            <a:picLocks noChangeAspect="1"/>
          </p:cNvPicPr>
          <p:nvPr/>
        </p:nvPicPr>
        <p:blipFill>
          <a:blip r:embed="rId4"/>
          <a:stretch>
            <a:fillRect/>
          </a:stretch>
        </p:blipFill>
        <p:spPr>
          <a:xfrm>
            <a:off x="5211711" y="1176050"/>
            <a:ext cx="1099906" cy="1049529"/>
          </a:xfrm>
          <a:prstGeom prst="rect">
            <a:avLst/>
          </a:prstGeom>
        </p:spPr>
      </p:pic>
      <p:pic>
        <p:nvPicPr>
          <p:cNvPr id="14" name="Picture 13">
            <a:extLst>
              <a:ext uri="{FF2B5EF4-FFF2-40B4-BE49-F238E27FC236}">
                <a16:creationId xmlns:a16="http://schemas.microsoft.com/office/drawing/2014/main" id="{F095ED8A-FD7F-488D-B9C5-6DF3D621B7E9}"/>
              </a:ext>
            </a:extLst>
          </p:cNvPr>
          <p:cNvPicPr>
            <a:picLocks noChangeAspect="1"/>
          </p:cNvPicPr>
          <p:nvPr/>
        </p:nvPicPr>
        <p:blipFill>
          <a:blip r:embed="rId5"/>
          <a:stretch>
            <a:fillRect/>
          </a:stretch>
        </p:blipFill>
        <p:spPr>
          <a:xfrm>
            <a:off x="9356436" y="1231055"/>
            <a:ext cx="1091249" cy="1046291"/>
          </a:xfrm>
          <a:prstGeom prst="rect">
            <a:avLst/>
          </a:prstGeom>
        </p:spPr>
      </p:pic>
      <p:pic>
        <p:nvPicPr>
          <p:cNvPr id="16" name="Picture 15">
            <a:extLst>
              <a:ext uri="{FF2B5EF4-FFF2-40B4-BE49-F238E27FC236}">
                <a16:creationId xmlns:a16="http://schemas.microsoft.com/office/drawing/2014/main" id="{04417EB5-D96D-4769-9469-CD0F4DFE5580}"/>
              </a:ext>
            </a:extLst>
          </p:cNvPr>
          <p:cNvPicPr>
            <a:picLocks noChangeAspect="1"/>
          </p:cNvPicPr>
          <p:nvPr/>
        </p:nvPicPr>
        <p:blipFill>
          <a:blip r:embed="rId6"/>
          <a:stretch>
            <a:fillRect/>
          </a:stretch>
        </p:blipFill>
        <p:spPr>
          <a:xfrm>
            <a:off x="1567176" y="3368098"/>
            <a:ext cx="1250402" cy="1156386"/>
          </a:xfrm>
          <a:prstGeom prst="rect">
            <a:avLst/>
          </a:prstGeom>
        </p:spPr>
      </p:pic>
      <p:pic>
        <p:nvPicPr>
          <p:cNvPr id="18" name="Picture 17">
            <a:extLst>
              <a:ext uri="{FF2B5EF4-FFF2-40B4-BE49-F238E27FC236}">
                <a16:creationId xmlns:a16="http://schemas.microsoft.com/office/drawing/2014/main" id="{D4EF0056-A2FB-4A45-838E-5C5026F47ED5}"/>
              </a:ext>
            </a:extLst>
          </p:cNvPr>
          <p:cNvPicPr>
            <a:picLocks noChangeAspect="1"/>
          </p:cNvPicPr>
          <p:nvPr/>
        </p:nvPicPr>
        <p:blipFill>
          <a:blip r:embed="rId7"/>
          <a:stretch>
            <a:fillRect/>
          </a:stretch>
        </p:blipFill>
        <p:spPr>
          <a:xfrm>
            <a:off x="517724" y="4788547"/>
            <a:ext cx="918532" cy="804968"/>
          </a:xfrm>
          <a:prstGeom prst="rect">
            <a:avLst/>
          </a:prstGeom>
        </p:spPr>
      </p:pic>
      <p:pic>
        <p:nvPicPr>
          <p:cNvPr id="19" name="Picture 18">
            <a:extLst>
              <a:ext uri="{FF2B5EF4-FFF2-40B4-BE49-F238E27FC236}">
                <a16:creationId xmlns:a16="http://schemas.microsoft.com/office/drawing/2014/main" id="{D8554638-8599-4F35-8783-223C9C90B321}"/>
              </a:ext>
            </a:extLst>
          </p:cNvPr>
          <p:cNvPicPr>
            <a:picLocks noChangeAspect="1"/>
          </p:cNvPicPr>
          <p:nvPr/>
        </p:nvPicPr>
        <p:blipFill>
          <a:blip r:embed="rId7"/>
          <a:stretch>
            <a:fillRect/>
          </a:stretch>
        </p:blipFill>
        <p:spPr>
          <a:xfrm>
            <a:off x="1733111" y="4788547"/>
            <a:ext cx="918532" cy="804968"/>
          </a:xfrm>
          <a:prstGeom prst="rect">
            <a:avLst/>
          </a:prstGeom>
        </p:spPr>
      </p:pic>
      <p:pic>
        <p:nvPicPr>
          <p:cNvPr id="20" name="Picture 19">
            <a:extLst>
              <a:ext uri="{FF2B5EF4-FFF2-40B4-BE49-F238E27FC236}">
                <a16:creationId xmlns:a16="http://schemas.microsoft.com/office/drawing/2014/main" id="{6D38B697-671E-48A8-A75A-12E2CD914FE2}"/>
              </a:ext>
            </a:extLst>
          </p:cNvPr>
          <p:cNvPicPr>
            <a:picLocks noChangeAspect="1"/>
          </p:cNvPicPr>
          <p:nvPr/>
        </p:nvPicPr>
        <p:blipFill>
          <a:blip r:embed="rId7"/>
          <a:stretch>
            <a:fillRect/>
          </a:stretch>
        </p:blipFill>
        <p:spPr>
          <a:xfrm>
            <a:off x="3145470" y="4788547"/>
            <a:ext cx="918532" cy="804968"/>
          </a:xfrm>
          <a:prstGeom prst="rect">
            <a:avLst/>
          </a:prstGeom>
        </p:spPr>
      </p:pic>
      <p:sp>
        <p:nvSpPr>
          <p:cNvPr id="22" name="TextBox 21">
            <a:extLst>
              <a:ext uri="{FF2B5EF4-FFF2-40B4-BE49-F238E27FC236}">
                <a16:creationId xmlns:a16="http://schemas.microsoft.com/office/drawing/2014/main" id="{A4D1F701-5BC1-453D-813C-ED7091BDD3CB}"/>
              </a:ext>
            </a:extLst>
          </p:cNvPr>
          <p:cNvSpPr txBox="1"/>
          <p:nvPr/>
        </p:nvSpPr>
        <p:spPr>
          <a:xfrm>
            <a:off x="115409" y="103080"/>
            <a:ext cx="11961181" cy="923330"/>
          </a:xfrm>
          <a:prstGeom prst="rect">
            <a:avLst/>
          </a:prstGeom>
          <a:noFill/>
        </p:spPr>
        <p:txBody>
          <a:bodyPr wrap="square">
            <a:spAutoFit/>
          </a:bodyPr>
          <a:lstStyle/>
          <a:p>
            <a:r>
              <a:rPr lang="en-US" b="1" dirty="0"/>
              <a:t>CREW</a:t>
            </a:r>
            <a:r>
              <a:rPr lang="en-US" dirty="0"/>
              <a:t> refers to a group of people working together on a common task or in a specific environment. In the context of aviation, a crew typically includes all personnel on board an aircraft who are responsible for its operation and the safety and comfort of its passengers. </a:t>
            </a:r>
          </a:p>
        </p:txBody>
      </p:sp>
      <p:sp>
        <p:nvSpPr>
          <p:cNvPr id="24" name="TextBox 23">
            <a:extLst>
              <a:ext uri="{FF2B5EF4-FFF2-40B4-BE49-F238E27FC236}">
                <a16:creationId xmlns:a16="http://schemas.microsoft.com/office/drawing/2014/main" id="{A449104B-5124-4AD2-A877-646DB843E4C2}"/>
              </a:ext>
            </a:extLst>
          </p:cNvPr>
          <p:cNvSpPr txBox="1"/>
          <p:nvPr/>
        </p:nvSpPr>
        <p:spPr>
          <a:xfrm>
            <a:off x="1" y="5721582"/>
            <a:ext cx="4922982" cy="923330"/>
          </a:xfrm>
          <a:prstGeom prst="rect">
            <a:avLst/>
          </a:prstGeom>
          <a:noFill/>
        </p:spPr>
        <p:txBody>
          <a:bodyPr wrap="square">
            <a:spAutoFit/>
          </a:bodyPr>
          <a:lstStyle/>
          <a:p>
            <a:r>
              <a:rPr lang="en-US" dirty="0"/>
              <a:t>Flight Attendants (Stewards/Stewardesses): Ensure passenger safety and comfort, provide food and beverages, and assist during emergencies.</a:t>
            </a:r>
          </a:p>
        </p:txBody>
      </p:sp>
      <p:sp>
        <p:nvSpPr>
          <p:cNvPr id="26" name="TextBox 25">
            <a:extLst>
              <a:ext uri="{FF2B5EF4-FFF2-40B4-BE49-F238E27FC236}">
                <a16:creationId xmlns:a16="http://schemas.microsoft.com/office/drawing/2014/main" id="{236EF683-49DE-43A4-BCCE-5C22DA449F2B}"/>
              </a:ext>
            </a:extLst>
          </p:cNvPr>
          <p:cNvSpPr txBox="1"/>
          <p:nvPr/>
        </p:nvSpPr>
        <p:spPr>
          <a:xfrm>
            <a:off x="7763162" y="2519366"/>
            <a:ext cx="4087093" cy="923330"/>
          </a:xfrm>
          <a:prstGeom prst="rect">
            <a:avLst/>
          </a:prstGeom>
          <a:noFill/>
        </p:spPr>
        <p:txBody>
          <a:bodyPr wrap="square">
            <a:spAutoFit/>
          </a:bodyPr>
          <a:lstStyle/>
          <a:p>
            <a:r>
              <a:rPr lang="en-US" dirty="0"/>
              <a:t>Flight Engineer: Monitors and operates complex systems, but this role is less common in modern</a:t>
            </a:r>
          </a:p>
        </p:txBody>
      </p:sp>
      <p:pic>
        <p:nvPicPr>
          <p:cNvPr id="28" name="Picture 27">
            <a:extLst>
              <a:ext uri="{FF2B5EF4-FFF2-40B4-BE49-F238E27FC236}">
                <a16:creationId xmlns:a16="http://schemas.microsoft.com/office/drawing/2014/main" id="{1A3E0801-0E67-45C1-96ED-89A0AE59F39B}"/>
              </a:ext>
            </a:extLst>
          </p:cNvPr>
          <p:cNvPicPr>
            <a:picLocks noChangeAspect="1"/>
          </p:cNvPicPr>
          <p:nvPr/>
        </p:nvPicPr>
        <p:blipFill>
          <a:blip r:embed="rId8"/>
          <a:stretch>
            <a:fillRect/>
          </a:stretch>
        </p:blipFill>
        <p:spPr>
          <a:xfrm>
            <a:off x="9122368" y="4139817"/>
            <a:ext cx="1089754" cy="952583"/>
          </a:xfrm>
          <a:prstGeom prst="rect">
            <a:avLst/>
          </a:prstGeom>
        </p:spPr>
      </p:pic>
      <p:sp>
        <p:nvSpPr>
          <p:cNvPr id="30" name="TextBox 29">
            <a:extLst>
              <a:ext uri="{FF2B5EF4-FFF2-40B4-BE49-F238E27FC236}">
                <a16:creationId xmlns:a16="http://schemas.microsoft.com/office/drawing/2014/main" id="{2A7074AB-1552-4F81-92FC-A0E87FF9B01C}"/>
              </a:ext>
            </a:extLst>
          </p:cNvPr>
          <p:cNvSpPr txBox="1"/>
          <p:nvPr/>
        </p:nvSpPr>
        <p:spPr>
          <a:xfrm>
            <a:off x="7308976" y="5466355"/>
            <a:ext cx="4922982" cy="646331"/>
          </a:xfrm>
          <a:prstGeom prst="rect">
            <a:avLst/>
          </a:prstGeom>
          <a:noFill/>
        </p:spPr>
        <p:txBody>
          <a:bodyPr wrap="square">
            <a:spAutoFit/>
          </a:bodyPr>
          <a:lstStyle/>
          <a:p>
            <a:r>
              <a:rPr lang="en-US" dirty="0"/>
              <a:t>Loadmaster (for cargo flights): Responsible for safely loading, securing, and unloading cargo.</a:t>
            </a:r>
          </a:p>
        </p:txBody>
      </p:sp>
    </p:spTree>
    <p:extLst>
      <p:ext uri="{BB962C8B-B14F-4D97-AF65-F5344CB8AC3E}">
        <p14:creationId xmlns:p14="http://schemas.microsoft.com/office/powerpoint/2010/main" val="2237934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8555CD-A904-41EA-8589-540B37358922}"/>
              </a:ext>
            </a:extLst>
          </p:cNvPr>
          <p:cNvPicPr>
            <a:picLocks noChangeAspect="1"/>
          </p:cNvPicPr>
          <p:nvPr/>
        </p:nvPicPr>
        <p:blipFill>
          <a:blip r:embed="rId3"/>
          <a:stretch>
            <a:fillRect/>
          </a:stretch>
        </p:blipFill>
        <p:spPr>
          <a:xfrm>
            <a:off x="621148" y="177657"/>
            <a:ext cx="1291387" cy="1406461"/>
          </a:xfrm>
          <a:prstGeom prst="rect">
            <a:avLst/>
          </a:prstGeom>
        </p:spPr>
      </p:pic>
      <p:pic>
        <p:nvPicPr>
          <p:cNvPr id="11" name="Picture 10">
            <a:extLst>
              <a:ext uri="{FF2B5EF4-FFF2-40B4-BE49-F238E27FC236}">
                <a16:creationId xmlns:a16="http://schemas.microsoft.com/office/drawing/2014/main" id="{8BEBFC29-167A-452A-8E04-3663153E4303}"/>
              </a:ext>
            </a:extLst>
          </p:cNvPr>
          <p:cNvPicPr>
            <a:picLocks noChangeAspect="1"/>
          </p:cNvPicPr>
          <p:nvPr/>
        </p:nvPicPr>
        <p:blipFill>
          <a:blip r:embed="rId4"/>
          <a:stretch>
            <a:fillRect/>
          </a:stretch>
        </p:blipFill>
        <p:spPr>
          <a:xfrm>
            <a:off x="5442766" y="177657"/>
            <a:ext cx="1227458" cy="1425641"/>
          </a:xfrm>
          <a:prstGeom prst="rect">
            <a:avLst/>
          </a:prstGeom>
        </p:spPr>
      </p:pic>
      <p:pic>
        <p:nvPicPr>
          <p:cNvPr id="13" name="Picture 12">
            <a:extLst>
              <a:ext uri="{FF2B5EF4-FFF2-40B4-BE49-F238E27FC236}">
                <a16:creationId xmlns:a16="http://schemas.microsoft.com/office/drawing/2014/main" id="{50B1192B-9CC0-47E8-B38C-B6CD25B023CE}"/>
              </a:ext>
            </a:extLst>
          </p:cNvPr>
          <p:cNvPicPr>
            <a:picLocks noChangeAspect="1"/>
          </p:cNvPicPr>
          <p:nvPr/>
        </p:nvPicPr>
        <p:blipFill>
          <a:blip r:embed="rId5"/>
          <a:stretch>
            <a:fillRect/>
          </a:stretch>
        </p:blipFill>
        <p:spPr>
          <a:xfrm>
            <a:off x="7972977" y="164101"/>
            <a:ext cx="1310566" cy="1387282"/>
          </a:xfrm>
          <a:prstGeom prst="rect">
            <a:avLst/>
          </a:prstGeom>
        </p:spPr>
      </p:pic>
      <p:pic>
        <p:nvPicPr>
          <p:cNvPr id="15" name="Picture 14">
            <a:extLst>
              <a:ext uri="{FF2B5EF4-FFF2-40B4-BE49-F238E27FC236}">
                <a16:creationId xmlns:a16="http://schemas.microsoft.com/office/drawing/2014/main" id="{3B5696C3-ED15-408E-B8B5-3211C7426ED1}"/>
              </a:ext>
            </a:extLst>
          </p:cNvPr>
          <p:cNvPicPr>
            <a:picLocks noChangeAspect="1"/>
          </p:cNvPicPr>
          <p:nvPr/>
        </p:nvPicPr>
        <p:blipFill>
          <a:blip r:embed="rId6"/>
          <a:stretch>
            <a:fillRect/>
          </a:stretch>
        </p:blipFill>
        <p:spPr>
          <a:xfrm>
            <a:off x="8038898" y="3390578"/>
            <a:ext cx="1451213" cy="1579073"/>
          </a:xfrm>
          <a:prstGeom prst="rect">
            <a:avLst/>
          </a:prstGeom>
        </p:spPr>
      </p:pic>
      <p:pic>
        <p:nvPicPr>
          <p:cNvPr id="17" name="Picture 16">
            <a:extLst>
              <a:ext uri="{FF2B5EF4-FFF2-40B4-BE49-F238E27FC236}">
                <a16:creationId xmlns:a16="http://schemas.microsoft.com/office/drawing/2014/main" id="{124C13BB-17D7-4871-BB9D-C167EDD4C089}"/>
              </a:ext>
            </a:extLst>
          </p:cNvPr>
          <p:cNvPicPr>
            <a:picLocks noChangeAspect="1"/>
          </p:cNvPicPr>
          <p:nvPr/>
        </p:nvPicPr>
        <p:blipFill>
          <a:blip r:embed="rId7"/>
          <a:stretch>
            <a:fillRect/>
          </a:stretch>
        </p:blipFill>
        <p:spPr>
          <a:xfrm>
            <a:off x="2749049" y="3283518"/>
            <a:ext cx="1585466" cy="1502357"/>
          </a:xfrm>
          <a:prstGeom prst="rect">
            <a:avLst/>
          </a:prstGeom>
        </p:spPr>
      </p:pic>
      <p:pic>
        <p:nvPicPr>
          <p:cNvPr id="19" name="Picture 18">
            <a:extLst>
              <a:ext uri="{FF2B5EF4-FFF2-40B4-BE49-F238E27FC236}">
                <a16:creationId xmlns:a16="http://schemas.microsoft.com/office/drawing/2014/main" id="{93F537B7-FD3D-4575-8D07-4B68E730241A}"/>
              </a:ext>
            </a:extLst>
          </p:cNvPr>
          <p:cNvPicPr>
            <a:picLocks noChangeAspect="1"/>
          </p:cNvPicPr>
          <p:nvPr/>
        </p:nvPicPr>
        <p:blipFill>
          <a:blip r:embed="rId8"/>
          <a:stretch>
            <a:fillRect/>
          </a:stretch>
        </p:blipFill>
        <p:spPr>
          <a:xfrm>
            <a:off x="5593640" y="3229945"/>
            <a:ext cx="1566287" cy="1502357"/>
          </a:xfrm>
          <a:prstGeom prst="rect">
            <a:avLst/>
          </a:prstGeom>
        </p:spPr>
      </p:pic>
      <p:pic>
        <p:nvPicPr>
          <p:cNvPr id="23" name="Picture 22">
            <a:extLst>
              <a:ext uri="{FF2B5EF4-FFF2-40B4-BE49-F238E27FC236}">
                <a16:creationId xmlns:a16="http://schemas.microsoft.com/office/drawing/2014/main" id="{C63AFF26-23B0-490E-9213-EB8B3CD3C08F}"/>
              </a:ext>
            </a:extLst>
          </p:cNvPr>
          <p:cNvPicPr>
            <a:picLocks noChangeAspect="1"/>
          </p:cNvPicPr>
          <p:nvPr/>
        </p:nvPicPr>
        <p:blipFill>
          <a:blip r:embed="rId9"/>
          <a:stretch>
            <a:fillRect/>
          </a:stretch>
        </p:blipFill>
        <p:spPr>
          <a:xfrm>
            <a:off x="2793270" y="358155"/>
            <a:ext cx="1346743" cy="1193228"/>
          </a:xfrm>
          <a:prstGeom prst="rect">
            <a:avLst/>
          </a:prstGeom>
        </p:spPr>
      </p:pic>
      <p:pic>
        <p:nvPicPr>
          <p:cNvPr id="25" name="Picture 24">
            <a:extLst>
              <a:ext uri="{FF2B5EF4-FFF2-40B4-BE49-F238E27FC236}">
                <a16:creationId xmlns:a16="http://schemas.microsoft.com/office/drawing/2014/main" id="{E918CCB0-312B-41AB-8437-22DAEA9795BD}"/>
              </a:ext>
            </a:extLst>
          </p:cNvPr>
          <p:cNvPicPr>
            <a:picLocks noChangeAspect="1"/>
          </p:cNvPicPr>
          <p:nvPr/>
        </p:nvPicPr>
        <p:blipFill>
          <a:blip r:embed="rId10"/>
          <a:stretch>
            <a:fillRect/>
          </a:stretch>
        </p:blipFill>
        <p:spPr>
          <a:xfrm>
            <a:off x="621148" y="3390580"/>
            <a:ext cx="1476785" cy="1093204"/>
          </a:xfrm>
          <a:prstGeom prst="rect">
            <a:avLst/>
          </a:prstGeom>
        </p:spPr>
      </p:pic>
      <p:sp>
        <p:nvSpPr>
          <p:cNvPr id="27" name="TextBox 26">
            <a:extLst>
              <a:ext uri="{FF2B5EF4-FFF2-40B4-BE49-F238E27FC236}">
                <a16:creationId xmlns:a16="http://schemas.microsoft.com/office/drawing/2014/main" id="{5EFE4B8A-DEC8-4E9B-973F-291601115EBD}"/>
              </a:ext>
            </a:extLst>
          </p:cNvPr>
          <p:cNvSpPr txBox="1"/>
          <p:nvPr/>
        </p:nvSpPr>
        <p:spPr>
          <a:xfrm>
            <a:off x="2613112" y="1629507"/>
            <a:ext cx="2150471" cy="1600438"/>
          </a:xfrm>
          <a:prstGeom prst="rect">
            <a:avLst/>
          </a:prstGeom>
          <a:noFill/>
        </p:spPr>
        <p:txBody>
          <a:bodyPr wrap="square">
            <a:spAutoFit/>
          </a:bodyPr>
          <a:lstStyle/>
          <a:p>
            <a:r>
              <a:rPr lang="en-US" sz="1400" b="1" dirty="0"/>
              <a:t>Avionics Technicians</a:t>
            </a:r>
            <a:r>
              <a:rPr lang="en-US" sz="1400" dirty="0"/>
              <a:t>: Specialize in maintaining and repairing aircraft electronic systems, including navigation, communication, and radar equipment.</a:t>
            </a:r>
          </a:p>
        </p:txBody>
      </p:sp>
      <p:sp>
        <p:nvSpPr>
          <p:cNvPr id="29" name="TextBox 28">
            <a:extLst>
              <a:ext uri="{FF2B5EF4-FFF2-40B4-BE49-F238E27FC236}">
                <a16:creationId xmlns:a16="http://schemas.microsoft.com/office/drawing/2014/main" id="{8B58E134-D45D-40D8-9293-8C9394E25828}"/>
              </a:ext>
            </a:extLst>
          </p:cNvPr>
          <p:cNvSpPr txBox="1"/>
          <p:nvPr/>
        </p:nvSpPr>
        <p:spPr>
          <a:xfrm>
            <a:off x="130140" y="1666675"/>
            <a:ext cx="2150471" cy="1384995"/>
          </a:xfrm>
          <a:prstGeom prst="rect">
            <a:avLst/>
          </a:prstGeom>
          <a:noFill/>
        </p:spPr>
        <p:txBody>
          <a:bodyPr wrap="square">
            <a:spAutoFit/>
          </a:bodyPr>
          <a:lstStyle/>
          <a:p>
            <a:r>
              <a:rPr lang="en-US" sz="1400" b="1" dirty="0"/>
              <a:t>Structural Maintenance Engineers</a:t>
            </a:r>
            <a:r>
              <a:rPr lang="en-US" sz="1400" dirty="0"/>
              <a:t>: Focus on the inspection, repair, and overhaul of aircraft structures, such as wings, fuselages, and landing gear</a:t>
            </a:r>
          </a:p>
        </p:txBody>
      </p:sp>
      <p:sp>
        <p:nvSpPr>
          <p:cNvPr id="31" name="TextBox 30">
            <a:extLst>
              <a:ext uri="{FF2B5EF4-FFF2-40B4-BE49-F238E27FC236}">
                <a16:creationId xmlns:a16="http://schemas.microsoft.com/office/drawing/2014/main" id="{CFD0B879-DA8A-4528-B417-D445A79636F2}"/>
              </a:ext>
            </a:extLst>
          </p:cNvPr>
          <p:cNvSpPr txBox="1"/>
          <p:nvPr/>
        </p:nvSpPr>
        <p:spPr>
          <a:xfrm>
            <a:off x="5096084" y="1683080"/>
            <a:ext cx="2448372" cy="1384995"/>
          </a:xfrm>
          <a:prstGeom prst="rect">
            <a:avLst/>
          </a:prstGeom>
          <a:noFill/>
        </p:spPr>
        <p:txBody>
          <a:bodyPr wrap="square">
            <a:spAutoFit/>
          </a:bodyPr>
          <a:lstStyle/>
          <a:p>
            <a:r>
              <a:rPr lang="en-US" sz="1400" b="1" dirty="0"/>
              <a:t>Mechanical Maintenance Engineers</a:t>
            </a:r>
            <a:r>
              <a:rPr lang="en-US" sz="1400" dirty="0"/>
              <a:t>: Work on the mechanical systems of the aircraft, including engines, hydraulics, and pneumatic systems</a:t>
            </a:r>
          </a:p>
        </p:txBody>
      </p:sp>
      <p:sp>
        <p:nvSpPr>
          <p:cNvPr id="33" name="TextBox 32">
            <a:extLst>
              <a:ext uri="{FF2B5EF4-FFF2-40B4-BE49-F238E27FC236}">
                <a16:creationId xmlns:a16="http://schemas.microsoft.com/office/drawing/2014/main" id="{EF33DFF3-9BBB-4270-B32F-1576BE971696}"/>
              </a:ext>
            </a:extLst>
          </p:cNvPr>
          <p:cNvSpPr txBox="1"/>
          <p:nvPr/>
        </p:nvSpPr>
        <p:spPr>
          <a:xfrm>
            <a:off x="7673539" y="1683080"/>
            <a:ext cx="2340060" cy="1600438"/>
          </a:xfrm>
          <a:prstGeom prst="rect">
            <a:avLst/>
          </a:prstGeom>
          <a:noFill/>
        </p:spPr>
        <p:txBody>
          <a:bodyPr wrap="square">
            <a:spAutoFit/>
          </a:bodyPr>
          <a:lstStyle/>
          <a:p>
            <a:r>
              <a:rPr lang="en-US" sz="1400" b="1" dirty="0"/>
              <a:t>Line Maintenance Technicians</a:t>
            </a:r>
            <a:r>
              <a:rPr lang="en-US" sz="1400" dirty="0"/>
              <a:t>: Perform routine maintenance and minor repairs on aircraft between flights, ensuring that the aircraft is ready for its next operation.</a:t>
            </a:r>
          </a:p>
        </p:txBody>
      </p:sp>
      <p:sp>
        <p:nvSpPr>
          <p:cNvPr id="35" name="TextBox 34">
            <a:extLst>
              <a:ext uri="{FF2B5EF4-FFF2-40B4-BE49-F238E27FC236}">
                <a16:creationId xmlns:a16="http://schemas.microsoft.com/office/drawing/2014/main" id="{C2A881F1-0B06-4542-8977-52ABE375A289}"/>
              </a:ext>
            </a:extLst>
          </p:cNvPr>
          <p:cNvSpPr txBox="1"/>
          <p:nvPr/>
        </p:nvSpPr>
        <p:spPr>
          <a:xfrm>
            <a:off x="122146" y="4595269"/>
            <a:ext cx="2261587" cy="1815882"/>
          </a:xfrm>
          <a:prstGeom prst="rect">
            <a:avLst/>
          </a:prstGeom>
          <a:noFill/>
        </p:spPr>
        <p:txBody>
          <a:bodyPr wrap="square">
            <a:spAutoFit/>
          </a:bodyPr>
          <a:lstStyle/>
          <a:p>
            <a:r>
              <a:rPr lang="en-US" sz="1400" b="1" dirty="0"/>
              <a:t>Base Maintenance Technicians</a:t>
            </a:r>
            <a:r>
              <a:rPr lang="en-US" sz="1400" dirty="0"/>
              <a:t>: Conduct more extensive maintenance tasks, such as major repairs, overhauls, and inspections, typically performed in dedicated maintenance facilities.</a:t>
            </a:r>
          </a:p>
        </p:txBody>
      </p:sp>
      <p:sp>
        <p:nvSpPr>
          <p:cNvPr id="37" name="TextBox 36">
            <a:extLst>
              <a:ext uri="{FF2B5EF4-FFF2-40B4-BE49-F238E27FC236}">
                <a16:creationId xmlns:a16="http://schemas.microsoft.com/office/drawing/2014/main" id="{844C7E54-1253-444A-81BA-9E89427091BF}"/>
              </a:ext>
            </a:extLst>
          </p:cNvPr>
          <p:cNvSpPr txBox="1"/>
          <p:nvPr/>
        </p:nvSpPr>
        <p:spPr>
          <a:xfrm>
            <a:off x="2710643" y="4785875"/>
            <a:ext cx="2261587" cy="1600438"/>
          </a:xfrm>
          <a:prstGeom prst="rect">
            <a:avLst/>
          </a:prstGeom>
          <a:noFill/>
        </p:spPr>
        <p:txBody>
          <a:bodyPr wrap="square">
            <a:spAutoFit/>
          </a:bodyPr>
          <a:lstStyle/>
          <a:p>
            <a:r>
              <a:rPr lang="en-US" sz="1400" b="1" dirty="0"/>
              <a:t>Quality Assurance Inspectors: </a:t>
            </a:r>
            <a:r>
              <a:rPr lang="en-US" sz="1400" dirty="0"/>
              <a:t>Ensure that all maintenance work meets the required standards and regulations, conducting inspections and audits to verify compliance.</a:t>
            </a:r>
          </a:p>
        </p:txBody>
      </p:sp>
      <p:sp>
        <p:nvSpPr>
          <p:cNvPr id="39" name="TextBox 38">
            <a:extLst>
              <a:ext uri="{FF2B5EF4-FFF2-40B4-BE49-F238E27FC236}">
                <a16:creationId xmlns:a16="http://schemas.microsoft.com/office/drawing/2014/main" id="{1B52544C-AC02-4775-8DA3-F38124AB1641}"/>
              </a:ext>
            </a:extLst>
          </p:cNvPr>
          <p:cNvSpPr txBox="1"/>
          <p:nvPr/>
        </p:nvSpPr>
        <p:spPr>
          <a:xfrm>
            <a:off x="5493204" y="4595269"/>
            <a:ext cx="2354039" cy="1815882"/>
          </a:xfrm>
          <a:prstGeom prst="rect">
            <a:avLst/>
          </a:prstGeom>
          <a:noFill/>
        </p:spPr>
        <p:txBody>
          <a:bodyPr wrap="square">
            <a:spAutoFit/>
          </a:bodyPr>
          <a:lstStyle/>
          <a:p>
            <a:endParaRPr lang="en-US" sz="1400" b="1" dirty="0"/>
          </a:p>
          <a:p>
            <a:r>
              <a:rPr lang="en-US" sz="1400" b="1" dirty="0"/>
              <a:t>Composite Technicians</a:t>
            </a:r>
            <a:r>
              <a:rPr lang="en-US" sz="1400" dirty="0"/>
              <a:t>: Specialize in working with composite materials used in modern aircraft construction, performing repairs and inspections on composite structures</a:t>
            </a:r>
          </a:p>
        </p:txBody>
      </p:sp>
      <p:pic>
        <p:nvPicPr>
          <p:cNvPr id="43" name="Picture 42">
            <a:extLst>
              <a:ext uri="{FF2B5EF4-FFF2-40B4-BE49-F238E27FC236}">
                <a16:creationId xmlns:a16="http://schemas.microsoft.com/office/drawing/2014/main" id="{C5F9D5D6-A5DB-4FBF-B850-922ABFC6A3FF}"/>
              </a:ext>
            </a:extLst>
          </p:cNvPr>
          <p:cNvPicPr>
            <a:picLocks noChangeAspect="1"/>
          </p:cNvPicPr>
          <p:nvPr/>
        </p:nvPicPr>
        <p:blipFill>
          <a:blip r:embed="rId11"/>
          <a:stretch>
            <a:fillRect/>
          </a:stretch>
        </p:blipFill>
        <p:spPr>
          <a:xfrm>
            <a:off x="9681766" y="3574483"/>
            <a:ext cx="1699865" cy="1109195"/>
          </a:xfrm>
          <a:prstGeom prst="rect">
            <a:avLst/>
          </a:prstGeom>
        </p:spPr>
      </p:pic>
      <p:sp>
        <p:nvSpPr>
          <p:cNvPr id="44" name="TextBox 43">
            <a:extLst>
              <a:ext uri="{FF2B5EF4-FFF2-40B4-BE49-F238E27FC236}">
                <a16:creationId xmlns:a16="http://schemas.microsoft.com/office/drawing/2014/main" id="{6E0FF657-253A-4222-B5D7-BF7A8E5862C7}"/>
              </a:ext>
            </a:extLst>
          </p:cNvPr>
          <p:cNvSpPr txBox="1"/>
          <p:nvPr/>
        </p:nvSpPr>
        <p:spPr>
          <a:xfrm>
            <a:off x="8726214" y="4992552"/>
            <a:ext cx="2354039" cy="1815882"/>
          </a:xfrm>
          <a:prstGeom prst="rect">
            <a:avLst/>
          </a:prstGeom>
          <a:noFill/>
        </p:spPr>
        <p:txBody>
          <a:bodyPr wrap="square">
            <a:spAutoFit/>
          </a:bodyPr>
          <a:lstStyle/>
          <a:p>
            <a:r>
              <a:rPr lang="en-US" sz="1400" b="1" dirty="0"/>
              <a:t>Field Service Engineers :</a:t>
            </a:r>
          </a:p>
          <a:p>
            <a:r>
              <a:rPr lang="en-US" sz="1400" dirty="0"/>
              <a:t>Perform routine maintenance, diagnose issues, and carry out repairs on aircraft systems and components while they are on the ground run and pre/post flight activities</a:t>
            </a:r>
          </a:p>
        </p:txBody>
      </p:sp>
    </p:spTree>
    <p:extLst>
      <p:ext uri="{BB962C8B-B14F-4D97-AF65-F5344CB8AC3E}">
        <p14:creationId xmlns:p14="http://schemas.microsoft.com/office/powerpoint/2010/main" val="3828987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4BD891-B5C3-42E6-99E5-C0405C76CC72}"/>
              </a:ext>
            </a:extLst>
          </p:cNvPr>
          <p:cNvGrpSpPr/>
          <p:nvPr/>
        </p:nvGrpSpPr>
        <p:grpSpPr>
          <a:xfrm>
            <a:off x="559293" y="5109006"/>
            <a:ext cx="3290427" cy="1615827"/>
            <a:chOff x="1561099" y="5593269"/>
            <a:chExt cx="2451164" cy="542392"/>
          </a:xfrm>
        </p:grpSpPr>
        <p:sp>
          <p:nvSpPr>
            <p:cNvPr id="5" name="Google Shape;1599;p56">
              <a:extLst>
                <a:ext uri="{FF2B5EF4-FFF2-40B4-BE49-F238E27FC236}">
                  <a16:creationId xmlns:a16="http://schemas.microsoft.com/office/drawing/2014/main" id="{EFA7AE5B-DB5C-48C8-838F-D4FF706BEC55}"/>
                </a:ext>
              </a:extLst>
            </p:cNvPr>
            <p:cNvSpPr/>
            <p:nvPr/>
          </p:nvSpPr>
          <p:spPr>
            <a:xfrm>
              <a:off x="1561099" y="5593269"/>
              <a:ext cx="2451164" cy="542392"/>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6" name="Google Shape;1602;p56">
              <a:extLst>
                <a:ext uri="{FF2B5EF4-FFF2-40B4-BE49-F238E27FC236}">
                  <a16:creationId xmlns:a16="http://schemas.microsoft.com/office/drawing/2014/main" id="{F4CB36EE-2E77-4D5C-B8B8-B509ABF9CBCE}"/>
                </a:ext>
              </a:extLst>
            </p:cNvPr>
            <p:cNvSpPr txBox="1">
              <a:spLocks/>
            </p:cNvSpPr>
            <p:nvPr/>
          </p:nvSpPr>
          <p:spPr>
            <a:xfrm>
              <a:off x="1826495" y="5623268"/>
              <a:ext cx="1920372" cy="482393"/>
            </a:xfrm>
            <a:prstGeom prst="rect">
              <a:avLst/>
            </a:prstGeom>
          </p:spPr>
          <p:txBody>
            <a:bodyPr spcFirstLastPara="1" wrap="square" lIns="121898" tIns="121898" rIns="121898" bIns="121898"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217"/>
              <a:r>
                <a:rPr lang="en-US" sz="1400" dirty="0">
                  <a:solidFill>
                    <a:schemeClr val="tx2"/>
                  </a:solidFill>
                  <a:latin typeface="Poppins" panose="00000500000000000000" pitchFamily="2" charset="0"/>
                  <a:cs typeface="Poppins" panose="00000500000000000000" pitchFamily="2" charset="0"/>
                </a:rPr>
                <a:t>Aircraft Manufacturers</a:t>
              </a:r>
            </a:p>
            <a:p>
              <a:pPr algn="ctr" defTabSz="914217"/>
              <a:r>
                <a:rPr lang="en-US" sz="1400" dirty="0">
                  <a:solidFill>
                    <a:schemeClr val="tx2"/>
                  </a:solidFill>
                  <a:latin typeface="Poppins" panose="00000500000000000000" pitchFamily="2" charset="0"/>
                  <a:cs typeface="Poppins" panose="00000500000000000000" pitchFamily="2" charset="0"/>
                </a:rPr>
                <a:t>Approved – FAA, EASA</a:t>
              </a:r>
            </a:p>
            <a:p>
              <a:pPr algn="ctr" defTabSz="914217"/>
              <a:r>
                <a:rPr lang="en-US" sz="1400" dirty="0">
                  <a:solidFill>
                    <a:schemeClr val="tx2"/>
                  </a:solidFill>
                  <a:latin typeface="Poppins" panose="00000500000000000000" pitchFamily="2" charset="0"/>
                  <a:cs typeface="Poppins" panose="00000500000000000000" pitchFamily="2" charset="0"/>
                </a:rPr>
                <a:t>High Level Confidential</a:t>
              </a:r>
            </a:p>
            <a:p>
              <a:pPr algn="ctr" defTabSz="914217"/>
              <a:r>
                <a:rPr lang="en-US" sz="1400" dirty="0">
                  <a:solidFill>
                    <a:schemeClr val="tx2"/>
                  </a:solidFill>
                  <a:latin typeface="Poppins" panose="00000500000000000000" pitchFamily="2" charset="0"/>
                  <a:cs typeface="Poppins" panose="00000500000000000000" pitchFamily="2" charset="0"/>
                </a:rPr>
                <a:t>Flight Manual team</a:t>
              </a:r>
            </a:p>
            <a:p>
              <a:pPr algn="ctr" defTabSz="914217"/>
              <a:r>
                <a:rPr lang="en-US" sz="1400" dirty="0">
                  <a:solidFill>
                    <a:schemeClr val="tx2"/>
                  </a:solidFill>
                  <a:latin typeface="Poppins" panose="00000500000000000000" pitchFamily="2" charset="0"/>
                  <a:cs typeface="Poppins" panose="00000500000000000000" pitchFamily="2" charset="0"/>
                </a:rPr>
                <a:t>Pilot, Flight Design/System Engineers </a:t>
              </a:r>
            </a:p>
          </p:txBody>
        </p:sp>
      </p:grpSp>
      <p:grpSp>
        <p:nvGrpSpPr>
          <p:cNvPr id="7" name="Group 6">
            <a:extLst>
              <a:ext uri="{FF2B5EF4-FFF2-40B4-BE49-F238E27FC236}">
                <a16:creationId xmlns:a16="http://schemas.microsoft.com/office/drawing/2014/main" id="{8E8C03BD-BE72-4C27-8497-93E570B867B0}"/>
              </a:ext>
            </a:extLst>
          </p:cNvPr>
          <p:cNvGrpSpPr/>
          <p:nvPr/>
        </p:nvGrpSpPr>
        <p:grpSpPr>
          <a:xfrm>
            <a:off x="4076444" y="5109006"/>
            <a:ext cx="3290427" cy="1615830"/>
            <a:chOff x="4870418" y="5593269"/>
            <a:chExt cx="2451164" cy="542392"/>
          </a:xfrm>
        </p:grpSpPr>
        <p:sp>
          <p:nvSpPr>
            <p:cNvPr id="8" name="Google Shape;1600;p56">
              <a:extLst>
                <a:ext uri="{FF2B5EF4-FFF2-40B4-BE49-F238E27FC236}">
                  <a16:creationId xmlns:a16="http://schemas.microsoft.com/office/drawing/2014/main" id="{00690AF5-864C-4EA9-99DC-677112E36D89}"/>
                </a:ext>
              </a:extLst>
            </p:cNvPr>
            <p:cNvSpPr/>
            <p:nvPr/>
          </p:nvSpPr>
          <p:spPr>
            <a:xfrm>
              <a:off x="4870418" y="5593269"/>
              <a:ext cx="2451164" cy="542392"/>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9" name="Google Shape;1603;p56">
              <a:extLst>
                <a:ext uri="{FF2B5EF4-FFF2-40B4-BE49-F238E27FC236}">
                  <a16:creationId xmlns:a16="http://schemas.microsoft.com/office/drawing/2014/main" id="{86377DCA-2C50-4EA0-8F77-8531B4516395}"/>
                </a:ext>
              </a:extLst>
            </p:cNvPr>
            <p:cNvSpPr txBox="1">
              <a:spLocks/>
            </p:cNvSpPr>
            <p:nvPr/>
          </p:nvSpPr>
          <p:spPr>
            <a:xfrm>
              <a:off x="5149866" y="5603914"/>
              <a:ext cx="1920372" cy="482393"/>
            </a:xfrm>
            <a:prstGeom prst="rect">
              <a:avLst/>
            </a:prstGeom>
          </p:spPr>
          <p:txBody>
            <a:bodyPr spcFirstLastPara="1" wrap="square" lIns="121898" tIns="121898" rIns="121898" bIns="121898"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217"/>
              <a:r>
                <a:rPr lang="en-US" sz="1400" dirty="0">
                  <a:solidFill>
                    <a:schemeClr val="tx2"/>
                  </a:solidFill>
                  <a:latin typeface="Poppins" panose="00000500000000000000" pitchFamily="2" charset="0"/>
                  <a:cs typeface="Poppins" panose="00000500000000000000" pitchFamily="2" charset="0"/>
                </a:rPr>
                <a:t>Aircraft Manufacturer, LRU OEM and Outsourced Partner</a:t>
              </a:r>
            </a:p>
            <a:p>
              <a:pPr algn="ctr" defTabSz="914217"/>
              <a:r>
                <a:rPr lang="en-US" sz="1400" dirty="0">
                  <a:solidFill>
                    <a:schemeClr val="tx2"/>
                  </a:solidFill>
                  <a:latin typeface="Poppins" panose="00000500000000000000" pitchFamily="2" charset="0"/>
                  <a:cs typeface="Poppins" panose="00000500000000000000" pitchFamily="2" charset="0"/>
                </a:rPr>
                <a:t>Approved – Internal</a:t>
              </a:r>
            </a:p>
            <a:p>
              <a:pPr algn="ctr" defTabSz="914217"/>
              <a:r>
                <a:rPr lang="en-US" sz="1400" dirty="0">
                  <a:solidFill>
                    <a:schemeClr val="tx2"/>
                  </a:solidFill>
                  <a:latin typeface="Poppins" panose="00000500000000000000" pitchFamily="2" charset="0"/>
                  <a:cs typeface="Poppins" panose="00000500000000000000" pitchFamily="2" charset="0"/>
                </a:rPr>
                <a:t>Medium Level Confidential</a:t>
              </a:r>
            </a:p>
            <a:p>
              <a:pPr algn="ctr" defTabSz="914217"/>
              <a:r>
                <a:rPr lang="en-US" sz="1400" dirty="0">
                  <a:solidFill>
                    <a:schemeClr val="tx2"/>
                  </a:solidFill>
                  <a:latin typeface="Poppins" panose="00000500000000000000" pitchFamily="2" charset="0"/>
                  <a:cs typeface="Poppins" panose="00000500000000000000" pitchFamily="2" charset="0"/>
                </a:rPr>
                <a:t>Tech Pub and Engineering Team with AC Technician</a:t>
              </a:r>
            </a:p>
          </p:txBody>
        </p:sp>
      </p:grpSp>
      <p:grpSp>
        <p:nvGrpSpPr>
          <p:cNvPr id="10" name="Group 9">
            <a:extLst>
              <a:ext uri="{FF2B5EF4-FFF2-40B4-BE49-F238E27FC236}">
                <a16:creationId xmlns:a16="http://schemas.microsoft.com/office/drawing/2014/main" id="{0D48044C-3D86-418D-B489-816A8879E0D1}"/>
              </a:ext>
            </a:extLst>
          </p:cNvPr>
          <p:cNvGrpSpPr/>
          <p:nvPr/>
        </p:nvGrpSpPr>
        <p:grpSpPr>
          <a:xfrm>
            <a:off x="7593596" y="5109006"/>
            <a:ext cx="3290427" cy="1615827"/>
            <a:chOff x="8179737" y="5593269"/>
            <a:chExt cx="2451164" cy="542392"/>
          </a:xfrm>
        </p:grpSpPr>
        <p:sp>
          <p:nvSpPr>
            <p:cNvPr id="11" name="Google Shape;1601;p56">
              <a:extLst>
                <a:ext uri="{FF2B5EF4-FFF2-40B4-BE49-F238E27FC236}">
                  <a16:creationId xmlns:a16="http://schemas.microsoft.com/office/drawing/2014/main" id="{3D6C9C7D-7571-4E6C-84FF-DABA74B9D7FA}"/>
                </a:ext>
              </a:extLst>
            </p:cNvPr>
            <p:cNvSpPr/>
            <p:nvPr/>
          </p:nvSpPr>
          <p:spPr>
            <a:xfrm>
              <a:off x="8179737" y="5593269"/>
              <a:ext cx="2451164" cy="542392"/>
            </a:xfrm>
            <a:prstGeom prst="roundRect">
              <a:avLst>
                <a:gd name="adj" fmla="val 50000"/>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12" name="Google Shape;1604;p56">
              <a:extLst>
                <a:ext uri="{FF2B5EF4-FFF2-40B4-BE49-F238E27FC236}">
                  <a16:creationId xmlns:a16="http://schemas.microsoft.com/office/drawing/2014/main" id="{AE4D89D3-8D4A-46E4-BFC3-11E6B80523F8}"/>
                </a:ext>
              </a:extLst>
            </p:cNvPr>
            <p:cNvSpPr txBox="1">
              <a:spLocks/>
            </p:cNvSpPr>
            <p:nvPr/>
          </p:nvSpPr>
          <p:spPr>
            <a:xfrm>
              <a:off x="8376258" y="5623268"/>
              <a:ext cx="1989247" cy="482393"/>
            </a:xfrm>
            <a:prstGeom prst="rect">
              <a:avLst/>
            </a:prstGeom>
          </p:spPr>
          <p:txBody>
            <a:bodyPr spcFirstLastPara="1" wrap="square" lIns="121898" tIns="121898" rIns="121898" bIns="121898" anchor="t" anchorCtr="0">
              <a:no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algn="ctr" defTabSz="914217"/>
              <a:r>
                <a:rPr lang="en-US" sz="1400" dirty="0">
                  <a:solidFill>
                    <a:schemeClr val="tx2"/>
                  </a:solidFill>
                  <a:latin typeface="Poppins" panose="00000500000000000000" pitchFamily="2" charset="0"/>
                  <a:cs typeface="Poppins" panose="00000500000000000000" pitchFamily="2" charset="0"/>
                </a:rPr>
                <a:t>Aircraft Manufacturer Approved – Internal</a:t>
              </a:r>
            </a:p>
            <a:p>
              <a:pPr algn="ctr" defTabSz="914217"/>
              <a:r>
                <a:rPr lang="en-US" sz="1400" dirty="0">
                  <a:solidFill>
                    <a:schemeClr val="tx2"/>
                  </a:solidFill>
                  <a:latin typeface="Poppins" panose="00000500000000000000" pitchFamily="2" charset="0"/>
                  <a:cs typeface="Poppins" panose="00000500000000000000" pitchFamily="2" charset="0"/>
                </a:rPr>
                <a:t>Low Level Confidential</a:t>
              </a:r>
            </a:p>
            <a:p>
              <a:pPr algn="ctr" defTabSz="914217"/>
              <a:r>
                <a:rPr lang="en-US" sz="1400" dirty="0">
                  <a:solidFill>
                    <a:schemeClr val="tx2"/>
                  </a:solidFill>
                  <a:latin typeface="Poppins" panose="00000500000000000000" pitchFamily="2" charset="0"/>
                  <a:cs typeface="Poppins" panose="00000500000000000000" pitchFamily="2" charset="0"/>
                </a:rPr>
                <a:t>(Few published open Internet)</a:t>
              </a:r>
            </a:p>
            <a:p>
              <a:pPr algn="ctr" defTabSz="914217"/>
              <a:r>
                <a:rPr lang="en-US" sz="1400" dirty="0">
                  <a:solidFill>
                    <a:schemeClr val="tx2"/>
                  </a:solidFill>
                  <a:latin typeface="Poppins" panose="00000500000000000000" pitchFamily="2" charset="0"/>
                  <a:cs typeface="Poppins" panose="00000500000000000000" pitchFamily="2" charset="0"/>
                </a:rPr>
                <a:t>Tech Pub and Engineering Team with AC Technician</a:t>
              </a:r>
            </a:p>
            <a:p>
              <a:pPr algn="ctr" defTabSz="914217"/>
              <a:endParaRPr lang="en-US" sz="1400" dirty="0">
                <a:solidFill>
                  <a:schemeClr val="tx2"/>
                </a:solidFill>
                <a:latin typeface="Poppins" panose="00000500000000000000" pitchFamily="2" charset="0"/>
                <a:cs typeface="Poppins" panose="00000500000000000000" pitchFamily="2" charset="0"/>
              </a:endParaRPr>
            </a:p>
            <a:p>
              <a:pPr algn="ctr" defTabSz="914217"/>
              <a:endParaRPr lang="en-US" sz="1400" dirty="0">
                <a:solidFill>
                  <a:schemeClr val="tx2"/>
                </a:solidFill>
                <a:latin typeface="Poppins" panose="00000500000000000000" pitchFamily="2" charset="0"/>
                <a:cs typeface="Poppins" panose="00000500000000000000" pitchFamily="2" charset="0"/>
              </a:endParaRPr>
            </a:p>
          </p:txBody>
        </p:sp>
      </p:grpSp>
      <p:sp>
        <p:nvSpPr>
          <p:cNvPr id="14" name="Google Shape;1523;p56">
            <a:extLst>
              <a:ext uri="{FF2B5EF4-FFF2-40B4-BE49-F238E27FC236}">
                <a16:creationId xmlns:a16="http://schemas.microsoft.com/office/drawing/2014/main" id="{3D5DEF7F-F4CC-4250-B416-EC1FCDE51287}"/>
              </a:ext>
            </a:extLst>
          </p:cNvPr>
          <p:cNvSpPr/>
          <p:nvPr/>
        </p:nvSpPr>
        <p:spPr>
          <a:xfrm>
            <a:off x="567428" y="1803251"/>
            <a:ext cx="3190662" cy="3177122"/>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solidFill>
            <a:schemeClr val="bg1">
              <a:lumMod val="85000"/>
            </a:schemeClr>
          </a:solidFill>
          <a:ln>
            <a:noFill/>
          </a:ln>
        </p:spPr>
        <p:txBody>
          <a:bodyPr spcFirstLastPara="1" wrap="square" lIns="121898" tIns="121898" rIns="121898" bIns="121898" anchor="ctr" anchorCtr="0">
            <a:noAutofit/>
          </a:bodyPr>
          <a:lstStyle/>
          <a:p>
            <a:pPr defTabSz="1219093">
              <a:buClr>
                <a:srgbClr val="000000"/>
              </a:buClr>
            </a:pPr>
            <a:endParaRPr sz="1866" kern="0" dirty="0">
              <a:solidFill>
                <a:srgbClr val="000000"/>
              </a:solidFill>
              <a:latin typeface="Arial"/>
              <a:cs typeface="Arial"/>
              <a:sym typeface="Arial"/>
            </a:endParaRPr>
          </a:p>
        </p:txBody>
      </p:sp>
      <p:sp>
        <p:nvSpPr>
          <p:cNvPr id="15" name="Google Shape;1526;p56">
            <a:extLst>
              <a:ext uri="{FF2B5EF4-FFF2-40B4-BE49-F238E27FC236}">
                <a16:creationId xmlns:a16="http://schemas.microsoft.com/office/drawing/2014/main" id="{5F7146FF-4A34-4EFB-A523-3D225EF64351}"/>
              </a:ext>
            </a:extLst>
          </p:cNvPr>
          <p:cNvSpPr/>
          <p:nvPr/>
        </p:nvSpPr>
        <p:spPr>
          <a:xfrm>
            <a:off x="1023611" y="396679"/>
            <a:ext cx="2352118" cy="2195602"/>
          </a:xfrm>
          <a:prstGeom prst="ellipse">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17" name="TextBox 16">
            <a:extLst>
              <a:ext uri="{FF2B5EF4-FFF2-40B4-BE49-F238E27FC236}">
                <a16:creationId xmlns:a16="http://schemas.microsoft.com/office/drawing/2014/main" id="{065362D0-A082-456D-B451-925953EF520C}"/>
              </a:ext>
            </a:extLst>
          </p:cNvPr>
          <p:cNvSpPr txBox="1"/>
          <p:nvPr/>
        </p:nvSpPr>
        <p:spPr>
          <a:xfrm>
            <a:off x="830343" y="2725752"/>
            <a:ext cx="2669329" cy="523220"/>
          </a:xfrm>
          <a:prstGeom prst="rect">
            <a:avLst/>
          </a:prstGeom>
          <a:noFill/>
        </p:spPr>
        <p:txBody>
          <a:bodyPr wrap="square" rtlCol="0">
            <a:spAutoFit/>
          </a:bodyPr>
          <a:lstStyle/>
          <a:p>
            <a:pPr algn="ctr" defTabSz="914217"/>
            <a:r>
              <a:rPr lang="en-US" sz="2800" dirty="0">
                <a:solidFill>
                  <a:srgbClr val="000000"/>
                </a:solidFill>
                <a:latin typeface="Poppins" panose="00000500000000000000" pitchFamily="2" charset="0"/>
                <a:cs typeface="Poppins" panose="00000500000000000000" pitchFamily="2" charset="0"/>
              </a:rPr>
              <a:t>Flight Manual</a:t>
            </a:r>
          </a:p>
        </p:txBody>
      </p:sp>
      <p:sp>
        <p:nvSpPr>
          <p:cNvPr id="18" name="TextBox 12449">
            <a:extLst>
              <a:ext uri="{FF2B5EF4-FFF2-40B4-BE49-F238E27FC236}">
                <a16:creationId xmlns:a16="http://schemas.microsoft.com/office/drawing/2014/main" id="{F815F00E-1294-463F-B0C8-B017E0773322}"/>
              </a:ext>
            </a:extLst>
          </p:cNvPr>
          <p:cNvSpPr txBox="1"/>
          <p:nvPr/>
        </p:nvSpPr>
        <p:spPr>
          <a:xfrm>
            <a:off x="646703" y="3508843"/>
            <a:ext cx="3131391" cy="938719"/>
          </a:xfrm>
          <a:prstGeom prst="rect">
            <a:avLst/>
          </a:prstGeom>
          <a:noFill/>
        </p:spPr>
        <p:txBody>
          <a:bodyPr wrap="square" rtlCol="0">
            <a:spAutoFit/>
          </a:bodyPr>
          <a:ls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Airplane Flight Manual (AFM)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Flight Crew Operating Manual (FCOM)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Flight Crew Training Manual (FCTM)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100" dirty="0">
                <a:solidFill>
                  <a:srgbClr val="002060"/>
                </a:solidFill>
                <a:latin typeface="Poppins" panose="00000500000000000000" pitchFamily="2" charset="0"/>
                <a:cs typeface="Poppins" panose="00000500000000000000" pitchFamily="2" charset="0"/>
              </a:rPr>
              <a:t>Pilot Check List (PCL)</a:t>
            </a:r>
            <a:endPar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Weight and Balance Manual (WBM)</a:t>
            </a:r>
            <a:endParaRPr lang="en-US" sz="1100" dirty="0">
              <a:solidFill>
                <a:srgbClr val="002060"/>
              </a:solidFill>
              <a:latin typeface="Poppins" panose="00000500000000000000" pitchFamily="2" charset="0"/>
              <a:cs typeface="Poppins" panose="00000500000000000000" pitchFamily="2" charset="0"/>
            </a:endParaRPr>
          </a:p>
        </p:txBody>
      </p:sp>
      <p:sp>
        <p:nvSpPr>
          <p:cNvPr id="40" name="Google Shape;1525;p56">
            <a:extLst>
              <a:ext uri="{FF2B5EF4-FFF2-40B4-BE49-F238E27FC236}">
                <a16:creationId xmlns:a16="http://schemas.microsoft.com/office/drawing/2014/main" id="{3FE2FE64-4F12-4EE1-A059-078215152212}"/>
              </a:ext>
            </a:extLst>
          </p:cNvPr>
          <p:cNvSpPr/>
          <p:nvPr/>
        </p:nvSpPr>
        <p:spPr>
          <a:xfrm>
            <a:off x="4069212" y="1803250"/>
            <a:ext cx="3190662" cy="3177123"/>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solidFill>
            <a:schemeClr val="accent5">
              <a:lumMod val="20000"/>
              <a:lumOff val="80000"/>
            </a:schemeClr>
          </a:solidFill>
          <a:ln>
            <a:noFill/>
          </a:ln>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41" name="Google Shape;1527;p56">
            <a:extLst>
              <a:ext uri="{FF2B5EF4-FFF2-40B4-BE49-F238E27FC236}">
                <a16:creationId xmlns:a16="http://schemas.microsoft.com/office/drawing/2014/main" id="{32091E88-672F-40DD-A691-EDF7F4CADC40}"/>
              </a:ext>
            </a:extLst>
          </p:cNvPr>
          <p:cNvSpPr/>
          <p:nvPr/>
        </p:nvSpPr>
        <p:spPr>
          <a:xfrm>
            <a:off x="4515221" y="520468"/>
            <a:ext cx="2352118" cy="2195602"/>
          </a:xfrm>
          <a:prstGeom prst="ellipse">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43" name="TextBox 42">
            <a:extLst>
              <a:ext uri="{FF2B5EF4-FFF2-40B4-BE49-F238E27FC236}">
                <a16:creationId xmlns:a16="http://schemas.microsoft.com/office/drawing/2014/main" id="{7080C889-099D-4DDE-A203-17D7CE812C36}"/>
              </a:ext>
            </a:extLst>
          </p:cNvPr>
          <p:cNvSpPr txBox="1"/>
          <p:nvPr/>
        </p:nvSpPr>
        <p:spPr>
          <a:xfrm>
            <a:off x="4338999" y="2590391"/>
            <a:ext cx="2669329" cy="954107"/>
          </a:xfrm>
          <a:prstGeom prst="rect">
            <a:avLst/>
          </a:prstGeom>
          <a:noFill/>
        </p:spPr>
        <p:txBody>
          <a:bodyPr wrap="square" rtlCol="0">
            <a:spAutoFit/>
          </a:bodyPr>
          <a:lstStyle/>
          <a:p>
            <a:pPr algn="ctr" defTabSz="914217"/>
            <a:r>
              <a:rPr lang="en-US" sz="2800" dirty="0">
                <a:solidFill>
                  <a:srgbClr val="000000"/>
                </a:solidFill>
                <a:latin typeface="Poppins" panose="00000500000000000000" pitchFamily="2" charset="0"/>
                <a:cs typeface="Poppins" panose="00000500000000000000" pitchFamily="2" charset="0"/>
              </a:rPr>
              <a:t>Maintenance Manual</a:t>
            </a:r>
          </a:p>
        </p:txBody>
      </p:sp>
      <p:sp>
        <p:nvSpPr>
          <p:cNvPr id="44" name="TextBox 12449">
            <a:extLst>
              <a:ext uri="{FF2B5EF4-FFF2-40B4-BE49-F238E27FC236}">
                <a16:creationId xmlns:a16="http://schemas.microsoft.com/office/drawing/2014/main" id="{F4485FCB-54DA-4348-853F-5E2946F2B152}"/>
              </a:ext>
            </a:extLst>
          </p:cNvPr>
          <p:cNvSpPr txBox="1"/>
          <p:nvPr/>
        </p:nvSpPr>
        <p:spPr>
          <a:xfrm>
            <a:off x="4132812" y="3508843"/>
            <a:ext cx="3025441" cy="1615827"/>
          </a:xfrm>
          <a:prstGeom prst="rect">
            <a:avLst/>
          </a:prstGeom>
          <a:noFill/>
        </p:spPr>
        <p:txBody>
          <a:bodyPr wrap="square" rtlCol="0">
            <a:spAutoFit/>
          </a:bodyPr>
          <a:ls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Maintenance Manual (AMM)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Component Maintenance Manual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Illustrated Parts Catalog (IPC)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Fault Isolation Manual (FIM)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Wiring Diagram Manual (WDM)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Schematic Manual (ASM)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Wiring Manual (AWM)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Wiring List (AWL)</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en-US" sz="11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p:txBody>
      </p:sp>
      <p:sp>
        <p:nvSpPr>
          <p:cNvPr id="65" name="Google Shape;1524;p56">
            <a:extLst>
              <a:ext uri="{FF2B5EF4-FFF2-40B4-BE49-F238E27FC236}">
                <a16:creationId xmlns:a16="http://schemas.microsoft.com/office/drawing/2014/main" id="{A5D32EE1-4D7B-4D28-A03C-0B7B9FC548AD}"/>
              </a:ext>
            </a:extLst>
          </p:cNvPr>
          <p:cNvSpPr/>
          <p:nvPr/>
        </p:nvSpPr>
        <p:spPr>
          <a:xfrm>
            <a:off x="7570995" y="1803251"/>
            <a:ext cx="3190662" cy="3177122"/>
          </a:xfrm>
          <a:custGeom>
            <a:avLst/>
            <a:gdLst/>
            <a:ahLst/>
            <a:cxnLst/>
            <a:rect l="l" t="t" r="r" b="b"/>
            <a:pathLst>
              <a:path w="73944" h="90328" extrusionOk="0">
                <a:moveTo>
                  <a:pt x="8031" y="1"/>
                </a:moveTo>
                <a:cubicBezTo>
                  <a:pt x="3583" y="1"/>
                  <a:pt x="0" y="3583"/>
                  <a:pt x="0" y="8033"/>
                </a:cubicBezTo>
                <a:lnTo>
                  <a:pt x="0" y="82296"/>
                </a:lnTo>
                <a:cubicBezTo>
                  <a:pt x="0" y="86746"/>
                  <a:pt x="3583" y="90327"/>
                  <a:pt x="8031" y="90327"/>
                </a:cubicBezTo>
                <a:lnTo>
                  <a:pt x="65912" y="90327"/>
                </a:lnTo>
                <a:cubicBezTo>
                  <a:pt x="70361" y="90327"/>
                  <a:pt x="73943" y="86746"/>
                  <a:pt x="73943" y="82296"/>
                </a:cubicBezTo>
                <a:lnTo>
                  <a:pt x="73943" y="8033"/>
                </a:lnTo>
                <a:cubicBezTo>
                  <a:pt x="73943" y="3583"/>
                  <a:pt x="70361" y="1"/>
                  <a:pt x="65912" y="1"/>
                </a:cubicBezTo>
                <a:close/>
              </a:path>
            </a:pathLst>
          </a:custGeom>
          <a:solidFill>
            <a:schemeClr val="accent6">
              <a:lumMod val="20000"/>
              <a:lumOff val="80000"/>
            </a:schemeClr>
          </a:solidFill>
          <a:ln>
            <a:noFill/>
          </a:ln>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66" name="Google Shape;1528;p56">
            <a:extLst>
              <a:ext uri="{FF2B5EF4-FFF2-40B4-BE49-F238E27FC236}">
                <a16:creationId xmlns:a16="http://schemas.microsoft.com/office/drawing/2014/main" id="{1FFB5827-3538-4CE4-9830-F0E55869165A}"/>
              </a:ext>
            </a:extLst>
          </p:cNvPr>
          <p:cNvSpPr/>
          <p:nvPr/>
        </p:nvSpPr>
        <p:spPr>
          <a:xfrm>
            <a:off x="8017001" y="396679"/>
            <a:ext cx="2352118" cy="2195602"/>
          </a:xfrm>
          <a:prstGeom prst="ellipse">
            <a:avLst/>
          </a:prstGeom>
          <a:solidFill>
            <a:schemeClr val="bg1"/>
          </a:solidFill>
          <a:ln>
            <a:noFill/>
          </a:ln>
          <a:effectLst>
            <a:outerShdw blurRad="63500" sx="102000" sy="102000" algn="ctr" rotWithShape="0">
              <a:prstClr val="black">
                <a:alpha val="40000"/>
              </a:prstClr>
            </a:outerShdw>
          </a:effectLst>
        </p:spPr>
        <p:txBody>
          <a:bodyPr spcFirstLastPara="1" wrap="square" lIns="121898" tIns="121898" rIns="121898" bIns="121898" anchor="ctr" anchorCtr="0">
            <a:noAutofit/>
          </a:bodyPr>
          <a:lstStyle/>
          <a:p>
            <a:pPr defTabSz="1219093">
              <a:buClr>
                <a:srgbClr val="000000"/>
              </a:buClr>
            </a:pPr>
            <a:endParaRPr sz="1866" kern="0">
              <a:solidFill>
                <a:srgbClr val="000000"/>
              </a:solidFill>
              <a:latin typeface="Arial"/>
              <a:cs typeface="Arial"/>
              <a:sym typeface="Arial"/>
            </a:endParaRPr>
          </a:p>
        </p:txBody>
      </p:sp>
      <p:sp>
        <p:nvSpPr>
          <p:cNvPr id="68" name="TextBox 67">
            <a:extLst>
              <a:ext uri="{FF2B5EF4-FFF2-40B4-BE49-F238E27FC236}">
                <a16:creationId xmlns:a16="http://schemas.microsoft.com/office/drawing/2014/main" id="{556315BB-0EAF-4158-A57F-135EB1B37F11}"/>
              </a:ext>
            </a:extLst>
          </p:cNvPr>
          <p:cNvSpPr txBox="1"/>
          <p:nvPr/>
        </p:nvSpPr>
        <p:spPr>
          <a:xfrm>
            <a:off x="7857404" y="2514183"/>
            <a:ext cx="2669329" cy="954107"/>
          </a:xfrm>
          <a:prstGeom prst="rect">
            <a:avLst/>
          </a:prstGeom>
          <a:noFill/>
        </p:spPr>
        <p:txBody>
          <a:bodyPr wrap="square" rtlCol="0">
            <a:spAutoFit/>
          </a:bodyPr>
          <a:lstStyle/>
          <a:p>
            <a:pPr algn="ctr" defTabSz="914217"/>
            <a:r>
              <a:rPr lang="en-US" sz="2800" dirty="0">
                <a:solidFill>
                  <a:srgbClr val="000000"/>
                </a:solidFill>
                <a:latin typeface="Poppins" panose="00000500000000000000" pitchFamily="2" charset="0"/>
                <a:cs typeface="Poppins" panose="00000500000000000000" pitchFamily="2" charset="0"/>
              </a:rPr>
              <a:t>General Manual</a:t>
            </a:r>
          </a:p>
        </p:txBody>
      </p:sp>
      <p:sp>
        <p:nvSpPr>
          <p:cNvPr id="69" name="TextBox 12449">
            <a:extLst>
              <a:ext uri="{FF2B5EF4-FFF2-40B4-BE49-F238E27FC236}">
                <a16:creationId xmlns:a16="http://schemas.microsoft.com/office/drawing/2014/main" id="{7D3C3B43-9587-4D52-B2BE-22CE12981627}"/>
              </a:ext>
            </a:extLst>
          </p:cNvPr>
          <p:cNvSpPr txBox="1"/>
          <p:nvPr/>
        </p:nvSpPr>
        <p:spPr>
          <a:xfrm>
            <a:off x="7653019" y="3508843"/>
            <a:ext cx="3025441" cy="1015663"/>
          </a:xfrm>
          <a:prstGeom prst="rect">
            <a:avLst/>
          </a:prstGeom>
          <a:noFill/>
        </p:spPr>
        <p:txBody>
          <a:bodyPr wrap="square" rtlCol="0">
            <a:spAutoFit/>
          </a:bodyPr>
          <a:ls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Training Manuals</a:t>
            </a:r>
          </a:p>
          <a:p>
            <a:pPr marL="285750" indent="-285750">
              <a:buFont typeface="Wingdings" panose="05000000000000000000" pitchFamily="2" charset="2"/>
              <a:buChar char="Ø"/>
              <a:defRPr/>
            </a:pPr>
            <a:r>
              <a:rPr lang="en-US" sz="1200" dirty="0">
                <a:solidFill>
                  <a:srgbClr val="002060"/>
                </a:solidFill>
                <a:latin typeface="Poppins" panose="00000500000000000000" pitchFamily="2" charset="0"/>
                <a:cs typeface="Poppins" panose="00000500000000000000" pitchFamily="2" charset="0"/>
              </a:rPr>
              <a:t>Aircraft Familiarization Training Guide</a:t>
            </a:r>
            <a:endParaRPr kumimoji="0" lang="en-US" sz="12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Characteristics Data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200" b="0"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Aircraft Recovery Manual (ARM)</a:t>
            </a:r>
          </a:p>
        </p:txBody>
      </p:sp>
      <p:pic>
        <p:nvPicPr>
          <p:cNvPr id="86" name="Picture 85">
            <a:extLst>
              <a:ext uri="{FF2B5EF4-FFF2-40B4-BE49-F238E27FC236}">
                <a16:creationId xmlns:a16="http://schemas.microsoft.com/office/drawing/2014/main" id="{DEBCEEE0-0DD2-445A-9963-8FA37DDB0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2581" y="776813"/>
            <a:ext cx="1670341" cy="1224751"/>
          </a:xfrm>
          <a:prstGeom prst="rect">
            <a:avLst/>
          </a:prstGeom>
        </p:spPr>
      </p:pic>
      <p:pic>
        <p:nvPicPr>
          <p:cNvPr id="87" name="Picture 86">
            <a:extLst>
              <a:ext uri="{FF2B5EF4-FFF2-40B4-BE49-F238E27FC236}">
                <a16:creationId xmlns:a16="http://schemas.microsoft.com/office/drawing/2014/main" id="{3C40A1D0-166E-4D72-88BF-88AE4B3A4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6596" y="868813"/>
            <a:ext cx="1694681" cy="1223922"/>
          </a:xfrm>
          <a:prstGeom prst="rect">
            <a:avLst/>
          </a:prstGeom>
        </p:spPr>
      </p:pic>
      <p:pic>
        <p:nvPicPr>
          <p:cNvPr id="3" name="Picture 2">
            <a:extLst>
              <a:ext uri="{FF2B5EF4-FFF2-40B4-BE49-F238E27FC236}">
                <a16:creationId xmlns:a16="http://schemas.microsoft.com/office/drawing/2014/main" id="{EA7B87C1-5B08-40C9-AC82-8525B3890C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9536" y="810450"/>
            <a:ext cx="1577781" cy="1282285"/>
          </a:xfrm>
          <a:prstGeom prst="rect">
            <a:avLst/>
          </a:prstGeom>
        </p:spPr>
      </p:pic>
      <p:sp>
        <p:nvSpPr>
          <p:cNvPr id="2" name="TextBox 1">
            <a:extLst>
              <a:ext uri="{FF2B5EF4-FFF2-40B4-BE49-F238E27FC236}">
                <a16:creationId xmlns:a16="http://schemas.microsoft.com/office/drawing/2014/main" id="{109953A2-65E5-4B10-8BB0-BA721AFEB5D6}"/>
              </a:ext>
            </a:extLst>
          </p:cNvPr>
          <p:cNvSpPr txBox="1"/>
          <p:nvPr/>
        </p:nvSpPr>
        <p:spPr>
          <a:xfrm>
            <a:off x="3928000" y="0"/>
            <a:ext cx="3331874" cy="369332"/>
          </a:xfrm>
          <a:prstGeom prst="rect">
            <a:avLst/>
          </a:prstGeom>
          <a:noFill/>
        </p:spPr>
        <p:txBody>
          <a:bodyPr wrap="square" rtlCol="0">
            <a:spAutoFit/>
          </a:bodyPr>
          <a:lstStyle/>
          <a:p>
            <a:r>
              <a:rPr lang="en-US" b="1" u="sng" dirty="0"/>
              <a:t>Types of Manuals or Publications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Box 297">
            <a:extLst>
              <a:ext uri="{FF2B5EF4-FFF2-40B4-BE49-F238E27FC236}">
                <a16:creationId xmlns:a16="http://schemas.microsoft.com/office/drawing/2014/main" id="{F0BDE4D8-D9B5-44E8-B530-A071E4E9E0BC}"/>
              </a:ext>
            </a:extLst>
          </p:cNvPr>
          <p:cNvSpPr txBox="1"/>
          <p:nvPr/>
        </p:nvSpPr>
        <p:spPr>
          <a:xfrm>
            <a:off x="3178098" y="117312"/>
            <a:ext cx="5509009" cy="369332"/>
          </a:xfrm>
          <a:prstGeom prst="rect">
            <a:avLst/>
          </a:prstGeom>
          <a:noFill/>
        </p:spPr>
        <p:txBody>
          <a:bodyPr wrap="none" rtlCol="0">
            <a:spAutoFit/>
          </a:bodyPr>
          <a:lstStyle/>
          <a:p>
            <a:r>
              <a:rPr lang="en-US" b="1" u="sng" dirty="0"/>
              <a:t>Primary and Secondary Manuals based on Maintenance </a:t>
            </a:r>
          </a:p>
        </p:txBody>
      </p:sp>
      <p:grpSp>
        <p:nvGrpSpPr>
          <p:cNvPr id="3" name="Group 2">
            <a:extLst>
              <a:ext uri="{FF2B5EF4-FFF2-40B4-BE49-F238E27FC236}">
                <a16:creationId xmlns:a16="http://schemas.microsoft.com/office/drawing/2014/main" id="{F9EBC0BA-7720-4B0E-B473-3C0EC2ED7183}"/>
              </a:ext>
            </a:extLst>
          </p:cNvPr>
          <p:cNvGrpSpPr/>
          <p:nvPr/>
        </p:nvGrpSpPr>
        <p:grpSpPr>
          <a:xfrm>
            <a:off x="2159810" y="486644"/>
            <a:ext cx="7872380" cy="5964956"/>
            <a:chOff x="1718660" y="701142"/>
            <a:chExt cx="8297231" cy="5679985"/>
          </a:xfrm>
        </p:grpSpPr>
        <p:grpSp>
          <p:nvGrpSpPr>
            <p:cNvPr id="27" name="Graphic 2">
              <a:extLst>
                <a:ext uri="{FF2B5EF4-FFF2-40B4-BE49-F238E27FC236}">
                  <a16:creationId xmlns:a16="http://schemas.microsoft.com/office/drawing/2014/main" id="{39CCD53A-8C20-4A4B-90B1-325FC1655A96}"/>
                </a:ext>
              </a:extLst>
            </p:cNvPr>
            <p:cNvGrpSpPr/>
            <p:nvPr/>
          </p:nvGrpSpPr>
          <p:grpSpPr>
            <a:xfrm>
              <a:off x="1718660" y="983736"/>
              <a:ext cx="3974479" cy="5397391"/>
              <a:chOff x="1700021" y="954575"/>
              <a:chExt cx="3671440" cy="4862412"/>
            </a:xfrm>
            <a:effectLst>
              <a:outerShdw blurRad="63500" sx="102000" sy="102000" algn="ctr" rotWithShape="0">
                <a:prstClr val="black">
                  <a:alpha val="40000"/>
                </a:prstClr>
              </a:outerShdw>
            </a:effectLst>
          </p:grpSpPr>
          <p:sp>
            <p:nvSpPr>
              <p:cNvPr id="28" name="Freeform: Shape 27">
                <a:extLst>
                  <a:ext uri="{FF2B5EF4-FFF2-40B4-BE49-F238E27FC236}">
                    <a16:creationId xmlns:a16="http://schemas.microsoft.com/office/drawing/2014/main" id="{0B85F850-877C-4776-97AD-4DAA767ADE54}"/>
                  </a:ext>
                </a:extLst>
              </p:cNvPr>
              <p:cNvSpPr/>
              <p:nvPr/>
            </p:nvSpPr>
            <p:spPr>
              <a:xfrm>
                <a:off x="1700021" y="1031300"/>
                <a:ext cx="3593843" cy="4785688"/>
              </a:xfrm>
              <a:custGeom>
                <a:avLst/>
                <a:gdLst>
                  <a:gd name="connsiteX0" fmla="*/ 0 w 3593843"/>
                  <a:gd name="connsiteY0" fmla="*/ 0 h 4785688"/>
                  <a:gd name="connsiteX1" fmla="*/ 3593844 w 3593843"/>
                  <a:gd name="connsiteY1" fmla="*/ 0 h 4785688"/>
                  <a:gd name="connsiteX2" fmla="*/ 3593844 w 3593843"/>
                  <a:gd name="connsiteY2" fmla="*/ 4785688 h 4785688"/>
                  <a:gd name="connsiteX3" fmla="*/ 0 w 3593843"/>
                  <a:gd name="connsiteY3" fmla="*/ 4785688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8"/>
                    </a:lnTo>
                    <a:lnTo>
                      <a:pt x="0" y="4785688"/>
                    </a:lnTo>
                    <a:close/>
                  </a:path>
                </a:pathLst>
              </a:custGeom>
              <a:solidFill>
                <a:srgbClr val="DDDDDD"/>
              </a:solidFill>
              <a:ln w="871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91B33CE-110A-4DF5-9D89-7AC010EA3ECD}"/>
                  </a:ext>
                </a:extLst>
              </p:cNvPr>
              <p:cNvSpPr/>
              <p:nvPr/>
            </p:nvSpPr>
            <p:spPr>
              <a:xfrm>
                <a:off x="1726177" y="1006016"/>
                <a:ext cx="3593843" cy="4785688"/>
              </a:xfrm>
              <a:custGeom>
                <a:avLst/>
                <a:gdLst>
                  <a:gd name="connsiteX0" fmla="*/ 0 w 3593843"/>
                  <a:gd name="connsiteY0" fmla="*/ 0 h 4785688"/>
                  <a:gd name="connsiteX1" fmla="*/ 3593844 w 3593843"/>
                  <a:gd name="connsiteY1" fmla="*/ 0 h 4785688"/>
                  <a:gd name="connsiteX2" fmla="*/ 3593844 w 3593843"/>
                  <a:gd name="connsiteY2" fmla="*/ 4785689 h 4785688"/>
                  <a:gd name="connsiteX3" fmla="*/ 0 w 3593843"/>
                  <a:gd name="connsiteY3" fmla="*/ 4785689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9"/>
                    </a:lnTo>
                    <a:lnTo>
                      <a:pt x="0" y="4785689"/>
                    </a:lnTo>
                    <a:close/>
                  </a:path>
                </a:pathLst>
              </a:custGeom>
              <a:solidFill>
                <a:srgbClr val="F9F9F9"/>
              </a:solidFill>
              <a:ln w="871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2812666-69D5-4CB7-9B88-00CD73A9B0A3}"/>
                  </a:ext>
                </a:extLst>
              </p:cNvPr>
              <p:cNvSpPr/>
              <p:nvPr/>
            </p:nvSpPr>
            <p:spPr>
              <a:xfrm>
                <a:off x="1751461" y="979860"/>
                <a:ext cx="3593843" cy="4785688"/>
              </a:xfrm>
              <a:custGeom>
                <a:avLst/>
                <a:gdLst>
                  <a:gd name="connsiteX0" fmla="*/ 0 w 3593843"/>
                  <a:gd name="connsiteY0" fmla="*/ 0 h 4785688"/>
                  <a:gd name="connsiteX1" fmla="*/ 3593844 w 3593843"/>
                  <a:gd name="connsiteY1" fmla="*/ 0 h 4785688"/>
                  <a:gd name="connsiteX2" fmla="*/ 3593844 w 3593843"/>
                  <a:gd name="connsiteY2" fmla="*/ 4785689 h 4785688"/>
                  <a:gd name="connsiteX3" fmla="*/ 0 w 3593843"/>
                  <a:gd name="connsiteY3" fmla="*/ 4785689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9"/>
                    </a:lnTo>
                    <a:lnTo>
                      <a:pt x="0" y="4785689"/>
                    </a:lnTo>
                    <a:close/>
                  </a:path>
                </a:pathLst>
              </a:custGeom>
              <a:solidFill>
                <a:srgbClr val="E8E8E8"/>
              </a:solidFill>
              <a:ln w="871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6BFC6A2-6442-4AD8-A2C1-49D75517F196}"/>
                  </a:ext>
                </a:extLst>
              </p:cNvPr>
              <p:cNvSpPr/>
              <p:nvPr/>
            </p:nvSpPr>
            <p:spPr>
              <a:xfrm>
                <a:off x="1777617" y="954575"/>
                <a:ext cx="3593843" cy="4785688"/>
              </a:xfrm>
              <a:custGeom>
                <a:avLst/>
                <a:gdLst>
                  <a:gd name="connsiteX0" fmla="*/ 0 w 3593843"/>
                  <a:gd name="connsiteY0" fmla="*/ 0 h 4785688"/>
                  <a:gd name="connsiteX1" fmla="*/ 3593844 w 3593843"/>
                  <a:gd name="connsiteY1" fmla="*/ 0 h 4785688"/>
                  <a:gd name="connsiteX2" fmla="*/ 3593844 w 3593843"/>
                  <a:gd name="connsiteY2" fmla="*/ 4785688 h 4785688"/>
                  <a:gd name="connsiteX3" fmla="*/ 0 w 3593843"/>
                  <a:gd name="connsiteY3" fmla="*/ 4785688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8"/>
                    </a:lnTo>
                    <a:lnTo>
                      <a:pt x="0" y="4785688"/>
                    </a:lnTo>
                    <a:close/>
                  </a:path>
                </a:pathLst>
              </a:custGeom>
              <a:solidFill>
                <a:srgbClr val="FFFFFF"/>
              </a:solidFill>
              <a:ln w="8712" cap="flat">
                <a:noFill/>
                <a:prstDash val="solid"/>
                <a:miter/>
              </a:ln>
            </p:spPr>
            <p:txBody>
              <a:bodyPr rtlCol="0" anchor="ctr"/>
              <a:lstStyle/>
              <a:p>
                <a:endParaRPr lang="en-US"/>
              </a:p>
            </p:txBody>
          </p:sp>
        </p:grpSp>
        <p:grpSp>
          <p:nvGrpSpPr>
            <p:cNvPr id="32" name="Graphic 2">
              <a:extLst>
                <a:ext uri="{FF2B5EF4-FFF2-40B4-BE49-F238E27FC236}">
                  <a16:creationId xmlns:a16="http://schemas.microsoft.com/office/drawing/2014/main" id="{664E5B08-A8AA-4172-9F78-A3F61FBD38A3}"/>
                </a:ext>
              </a:extLst>
            </p:cNvPr>
            <p:cNvGrpSpPr/>
            <p:nvPr/>
          </p:nvGrpSpPr>
          <p:grpSpPr>
            <a:xfrm>
              <a:off x="6041412" y="978898"/>
              <a:ext cx="3974479" cy="5397391"/>
              <a:chOff x="5693180" y="950216"/>
              <a:chExt cx="3671440" cy="4862412"/>
            </a:xfrm>
            <a:effectLst>
              <a:outerShdw blurRad="63500" sx="102000" sy="102000" algn="ctr" rotWithShape="0">
                <a:prstClr val="black">
                  <a:alpha val="40000"/>
                </a:prstClr>
              </a:outerShdw>
            </a:effectLst>
          </p:grpSpPr>
          <p:sp>
            <p:nvSpPr>
              <p:cNvPr id="33" name="Freeform: Shape 32">
                <a:extLst>
                  <a:ext uri="{FF2B5EF4-FFF2-40B4-BE49-F238E27FC236}">
                    <a16:creationId xmlns:a16="http://schemas.microsoft.com/office/drawing/2014/main" id="{48CDBEEB-90E5-411F-95E6-4DBB213E6093}"/>
                  </a:ext>
                </a:extLst>
              </p:cNvPr>
              <p:cNvSpPr/>
              <p:nvPr/>
            </p:nvSpPr>
            <p:spPr>
              <a:xfrm>
                <a:off x="5770777" y="1026940"/>
                <a:ext cx="3593843" cy="4785688"/>
              </a:xfrm>
              <a:custGeom>
                <a:avLst/>
                <a:gdLst>
                  <a:gd name="connsiteX0" fmla="*/ 0 w 3593843"/>
                  <a:gd name="connsiteY0" fmla="*/ 0 h 4785688"/>
                  <a:gd name="connsiteX1" fmla="*/ 3593844 w 3593843"/>
                  <a:gd name="connsiteY1" fmla="*/ 0 h 4785688"/>
                  <a:gd name="connsiteX2" fmla="*/ 3593844 w 3593843"/>
                  <a:gd name="connsiteY2" fmla="*/ 4785688 h 4785688"/>
                  <a:gd name="connsiteX3" fmla="*/ 0 w 3593843"/>
                  <a:gd name="connsiteY3" fmla="*/ 4785688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8"/>
                    </a:lnTo>
                    <a:lnTo>
                      <a:pt x="0" y="4785688"/>
                    </a:lnTo>
                    <a:close/>
                  </a:path>
                </a:pathLst>
              </a:custGeom>
              <a:solidFill>
                <a:srgbClr val="DDDDDD"/>
              </a:solidFill>
              <a:ln w="8712"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D601695E-02AC-4703-844D-A82604DB4C13}"/>
                  </a:ext>
                </a:extLst>
              </p:cNvPr>
              <p:cNvSpPr/>
              <p:nvPr/>
            </p:nvSpPr>
            <p:spPr>
              <a:xfrm>
                <a:off x="5744621" y="1001656"/>
                <a:ext cx="3593843" cy="4785688"/>
              </a:xfrm>
              <a:custGeom>
                <a:avLst/>
                <a:gdLst>
                  <a:gd name="connsiteX0" fmla="*/ 0 w 3593843"/>
                  <a:gd name="connsiteY0" fmla="*/ 0 h 4785688"/>
                  <a:gd name="connsiteX1" fmla="*/ 3593844 w 3593843"/>
                  <a:gd name="connsiteY1" fmla="*/ 0 h 4785688"/>
                  <a:gd name="connsiteX2" fmla="*/ 3593844 w 3593843"/>
                  <a:gd name="connsiteY2" fmla="*/ 4785689 h 4785688"/>
                  <a:gd name="connsiteX3" fmla="*/ 0 w 3593843"/>
                  <a:gd name="connsiteY3" fmla="*/ 4785689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9"/>
                    </a:lnTo>
                    <a:lnTo>
                      <a:pt x="0" y="4785689"/>
                    </a:lnTo>
                    <a:close/>
                  </a:path>
                </a:pathLst>
              </a:custGeom>
              <a:solidFill>
                <a:srgbClr val="F9F9F9"/>
              </a:solidFill>
              <a:ln w="8712"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ABAC3B6-0768-4BF9-BFAE-C2E29259E9C5}"/>
                  </a:ext>
                </a:extLst>
              </p:cNvPr>
              <p:cNvSpPr/>
              <p:nvPr/>
            </p:nvSpPr>
            <p:spPr>
              <a:xfrm>
                <a:off x="5719337" y="976372"/>
                <a:ext cx="3593843" cy="4785688"/>
              </a:xfrm>
              <a:custGeom>
                <a:avLst/>
                <a:gdLst>
                  <a:gd name="connsiteX0" fmla="*/ 0 w 3593843"/>
                  <a:gd name="connsiteY0" fmla="*/ 0 h 4785688"/>
                  <a:gd name="connsiteX1" fmla="*/ 3593844 w 3593843"/>
                  <a:gd name="connsiteY1" fmla="*/ 0 h 4785688"/>
                  <a:gd name="connsiteX2" fmla="*/ 3593844 w 3593843"/>
                  <a:gd name="connsiteY2" fmla="*/ 4785688 h 4785688"/>
                  <a:gd name="connsiteX3" fmla="*/ 0 w 3593843"/>
                  <a:gd name="connsiteY3" fmla="*/ 4785688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8"/>
                    </a:lnTo>
                    <a:lnTo>
                      <a:pt x="0" y="4785688"/>
                    </a:lnTo>
                    <a:close/>
                  </a:path>
                </a:pathLst>
              </a:custGeom>
              <a:solidFill>
                <a:srgbClr val="E8E8E8"/>
              </a:solidFill>
              <a:ln w="871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1E2B480-DFF0-4212-AABD-D8CCC401E001}"/>
                  </a:ext>
                </a:extLst>
              </p:cNvPr>
              <p:cNvSpPr/>
              <p:nvPr/>
            </p:nvSpPr>
            <p:spPr>
              <a:xfrm>
                <a:off x="5693180" y="950216"/>
                <a:ext cx="3593843" cy="4785688"/>
              </a:xfrm>
              <a:custGeom>
                <a:avLst/>
                <a:gdLst>
                  <a:gd name="connsiteX0" fmla="*/ 0 w 3593843"/>
                  <a:gd name="connsiteY0" fmla="*/ 0 h 4785688"/>
                  <a:gd name="connsiteX1" fmla="*/ 3593844 w 3593843"/>
                  <a:gd name="connsiteY1" fmla="*/ 0 h 4785688"/>
                  <a:gd name="connsiteX2" fmla="*/ 3593844 w 3593843"/>
                  <a:gd name="connsiteY2" fmla="*/ 4785688 h 4785688"/>
                  <a:gd name="connsiteX3" fmla="*/ 0 w 3593843"/>
                  <a:gd name="connsiteY3" fmla="*/ 4785688 h 4785688"/>
                </a:gdLst>
                <a:ahLst/>
                <a:cxnLst>
                  <a:cxn ang="0">
                    <a:pos x="connsiteX0" y="connsiteY0"/>
                  </a:cxn>
                  <a:cxn ang="0">
                    <a:pos x="connsiteX1" y="connsiteY1"/>
                  </a:cxn>
                  <a:cxn ang="0">
                    <a:pos x="connsiteX2" y="connsiteY2"/>
                  </a:cxn>
                  <a:cxn ang="0">
                    <a:pos x="connsiteX3" y="connsiteY3"/>
                  </a:cxn>
                </a:cxnLst>
                <a:rect l="l" t="t" r="r" b="b"/>
                <a:pathLst>
                  <a:path w="3593843" h="4785688">
                    <a:moveTo>
                      <a:pt x="0" y="0"/>
                    </a:moveTo>
                    <a:lnTo>
                      <a:pt x="3593844" y="0"/>
                    </a:lnTo>
                    <a:lnTo>
                      <a:pt x="3593844" y="4785688"/>
                    </a:lnTo>
                    <a:lnTo>
                      <a:pt x="0" y="4785688"/>
                    </a:lnTo>
                    <a:close/>
                  </a:path>
                </a:pathLst>
              </a:custGeom>
              <a:solidFill>
                <a:srgbClr val="FFFFFF"/>
              </a:solidFill>
              <a:ln w="8712"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66176FD1-00DC-40A3-8282-88549D1AFCF7}"/>
                </a:ext>
              </a:extLst>
            </p:cNvPr>
            <p:cNvGrpSpPr/>
            <p:nvPr/>
          </p:nvGrpSpPr>
          <p:grpSpPr>
            <a:xfrm>
              <a:off x="5510978" y="1719261"/>
              <a:ext cx="721087" cy="1165225"/>
              <a:chOff x="5203190" y="1617196"/>
              <a:chExt cx="666107" cy="1049730"/>
            </a:xfrm>
            <a:effectLst>
              <a:outerShdw blurRad="63500" sx="102000" sy="102000" algn="ctr" rotWithShape="0">
                <a:prstClr val="black">
                  <a:alpha val="40000"/>
                </a:prstClr>
              </a:outerShdw>
            </a:effectLst>
          </p:grpSpPr>
          <p:grpSp>
            <p:nvGrpSpPr>
              <p:cNvPr id="38" name="Graphic 2">
                <a:extLst>
                  <a:ext uri="{FF2B5EF4-FFF2-40B4-BE49-F238E27FC236}">
                    <a16:creationId xmlns:a16="http://schemas.microsoft.com/office/drawing/2014/main" id="{659B278B-8FDA-4AA8-81A6-A75A45967BC3}"/>
                  </a:ext>
                </a:extLst>
              </p:cNvPr>
              <p:cNvGrpSpPr/>
              <p:nvPr/>
            </p:nvGrpSpPr>
            <p:grpSpPr>
              <a:xfrm>
                <a:off x="5203190" y="1617196"/>
                <a:ext cx="666107" cy="1049730"/>
                <a:chOff x="5203190" y="1617196"/>
                <a:chExt cx="666107" cy="1049730"/>
              </a:xfrm>
              <a:solidFill>
                <a:srgbClr val="B2B2B2"/>
              </a:solidFill>
            </p:grpSpPr>
            <p:sp>
              <p:nvSpPr>
                <p:cNvPr id="49" name="Freeform: Shape 48">
                  <a:extLst>
                    <a:ext uri="{FF2B5EF4-FFF2-40B4-BE49-F238E27FC236}">
                      <a16:creationId xmlns:a16="http://schemas.microsoft.com/office/drawing/2014/main" id="{BCF570F2-EFA3-495A-8BB8-2F385EE56CED}"/>
                    </a:ext>
                  </a:extLst>
                </p:cNvPr>
                <p:cNvSpPr/>
                <p:nvPr/>
              </p:nvSpPr>
              <p:spPr>
                <a:xfrm>
                  <a:off x="5203190" y="1617196"/>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BF7BB562-68FA-449D-80CB-4298E98DF09D}"/>
                    </a:ext>
                  </a:extLst>
                </p:cNvPr>
                <p:cNvSpPr/>
                <p:nvPr/>
              </p:nvSpPr>
              <p:spPr>
                <a:xfrm>
                  <a:off x="5203190" y="2081030"/>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796C3D6-BFFD-40E5-824F-9F5CD0A425DD}"/>
                    </a:ext>
                  </a:extLst>
                </p:cNvPr>
                <p:cNvSpPr/>
                <p:nvPr/>
              </p:nvSpPr>
              <p:spPr>
                <a:xfrm>
                  <a:off x="5203190" y="2544864"/>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EDAC178-418A-47C1-83A4-19C1AC8E2575}"/>
                    </a:ext>
                  </a:extLst>
                </p:cNvPr>
                <p:cNvSpPr/>
                <p:nvPr/>
              </p:nvSpPr>
              <p:spPr>
                <a:xfrm>
                  <a:off x="5747236" y="1617196"/>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5807100E-0803-4BF3-8D05-2218E483099A}"/>
                    </a:ext>
                  </a:extLst>
                </p:cNvPr>
                <p:cNvSpPr/>
                <p:nvPr/>
              </p:nvSpPr>
              <p:spPr>
                <a:xfrm>
                  <a:off x="5747236" y="2081030"/>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4EB7A53C-C5C9-4BB5-AC5D-EA00ABDD8FE5}"/>
                    </a:ext>
                  </a:extLst>
                </p:cNvPr>
                <p:cNvSpPr/>
                <p:nvPr/>
              </p:nvSpPr>
              <p:spPr>
                <a:xfrm>
                  <a:off x="5747236" y="2544864"/>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grpSp>
          <p:grpSp>
            <p:nvGrpSpPr>
              <p:cNvPr id="39" name="Graphic 2">
                <a:extLst>
                  <a:ext uri="{FF2B5EF4-FFF2-40B4-BE49-F238E27FC236}">
                    <a16:creationId xmlns:a16="http://schemas.microsoft.com/office/drawing/2014/main" id="{9F1A57FC-3B06-41D8-B83D-EEC4D6F32CEC}"/>
                  </a:ext>
                </a:extLst>
              </p:cNvPr>
              <p:cNvGrpSpPr/>
              <p:nvPr/>
            </p:nvGrpSpPr>
            <p:grpSpPr>
              <a:xfrm>
                <a:off x="5210165" y="1631146"/>
                <a:ext cx="652157" cy="1035780"/>
                <a:chOff x="5210165" y="1631146"/>
                <a:chExt cx="652157" cy="1035780"/>
              </a:xfrm>
              <a:solidFill>
                <a:srgbClr val="999999"/>
              </a:solidFill>
            </p:grpSpPr>
            <p:sp>
              <p:nvSpPr>
                <p:cNvPr id="43" name="Freeform: Shape 42">
                  <a:extLst>
                    <a:ext uri="{FF2B5EF4-FFF2-40B4-BE49-F238E27FC236}">
                      <a16:creationId xmlns:a16="http://schemas.microsoft.com/office/drawing/2014/main" id="{D62BD32A-96EF-4AFC-9252-2F10F1C89B30}"/>
                    </a:ext>
                  </a:extLst>
                </p:cNvPr>
                <p:cNvSpPr/>
                <p:nvPr/>
              </p:nvSpPr>
              <p:spPr>
                <a:xfrm>
                  <a:off x="5210165" y="1631146"/>
                  <a:ext cx="108111" cy="108111"/>
                </a:xfrm>
                <a:custGeom>
                  <a:avLst/>
                  <a:gdLst>
                    <a:gd name="connsiteX0" fmla="*/ 108112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2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6"/>
                      </a:moveTo>
                      <a:cubicBezTo>
                        <a:pt x="108112" y="83699"/>
                        <a:pt x="83700" y="108112"/>
                        <a:pt x="54056" y="108112"/>
                      </a:cubicBezTo>
                      <a:cubicBezTo>
                        <a:pt x="24412" y="108112"/>
                        <a:pt x="0" y="83699"/>
                        <a:pt x="0" y="54056"/>
                      </a:cubicBezTo>
                      <a:cubicBezTo>
                        <a:pt x="0" y="24412"/>
                        <a:pt x="24412" y="0"/>
                        <a:pt x="54056" y="0"/>
                      </a:cubicBezTo>
                      <a:cubicBezTo>
                        <a:pt x="84571" y="0"/>
                        <a:pt x="108112" y="24412"/>
                        <a:pt x="108112" y="54056"/>
                      </a:cubicBezTo>
                      <a:close/>
                    </a:path>
                  </a:pathLst>
                </a:custGeom>
                <a:solidFill>
                  <a:srgbClr val="999999"/>
                </a:solidFill>
                <a:ln w="871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1F90987-FB36-48EF-A85A-C97EA29541C7}"/>
                    </a:ext>
                  </a:extLst>
                </p:cNvPr>
                <p:cNvSpPr/>
                <p:nvPr/>
              </p:nvSpPr>
              <p:spPr>
                <a:xfrm>
                  <a:off x="5210165" y="2094980"/>
                  <a:ext cx="108111" cy="108111"/>
                </a:xfrm>
                <a:custGeom>
                  <a:avLst/>
                  <a:gdLst>
                    <a:gd name="connsiteX0" fmla="*/ 108112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2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6"/>
                      </a:moveTo>
                      <a:cubicBezTo>
                        <a:pt x="108112" y="83699"/>
                        <a:pt x="83700" y="108112"/>
                        <a:pt x="54056" y="108112"/>
                      </a:cubicBezTo>
                      <a:cubicBezTo>
                        <a:pt x="24412" y="108112"/>
                        <a:pt x="0" y="83699"/>
                        <a:pt x="0" y="54056"/>
                      </a:cubicBezTo>
                      <a:cubicBezTo>
                        <a:pt x="0" y="24412"/>
                        <a:pt x="24412" y="0"/>
                        <a:pt x="54056" y="0"/>
                      </a:cubicBezTo>
                      <a:cubicBezTo>
                        <a:pt x="84571" y="0"/>
                        <a:pt x="108112" y="24412"/>
                        <a:pt x="108112" y="54056"/>
                      </a:cubicBezTo>
                      <a:close/>
                    </a:path>
                  </a:pathLst>
                </a:custGeom>
                <a:solidFill>
                  <a:srgbClr val="999999"/>
                </a:solidFill>
                <a:ln w="8712"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15A45C7-5159-44EA-8146-0183365BCA92}"/>
                    </a:ext>
                  </a:extLst>
                </p:cNvPr>
                <p:cNvSpPr/>
                <p:nvPr/>
              </p:nvSpPr>
              <p:spPr>
                <a:xfrm>
                  <a:off x="5210165" y="2558814"/>
                  <a:ext cx="108111" cy="108111"/>
                </a:xfrm>
                <a:custGeom>
                  <a:avLst/>
                  <a:gdLst>
                    <a:gd name="connsiteX0" fmla="*/ 108112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2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6"/>
                      </a:moveTo>
                      <a:cubicBezTo>
                        <a:pt x="108112" y="83699"/>
                        <a:pt x="83700" y="108112"/>
                        <a:pt x="54056" y="108112"/>
                      </a:cubicBezTo>
                      <a:cubicBezTo>
                        <a:pt x="24412" y="108112"/>
                        <a:pt x="0" y="83699"/>
                        <a:pt x="0" y="54056"/>
                      </a:cubicBezTo>
                      <a:cubicBezTo>
                        <a:pt x="0" y="24412"/>
                        <a:pt x="24412" y="0"/>
                        <a:pt x="54056" y="0"/>
                      </a:cubicBezTo>
                      <a:cubicBezTo>
                        <a:pt x="84571" y="0"/>
                        <a:pt x="108112" y="24412"/>
                        <a:pt x="108112" y="54056"/>
                      </a:cubicBezTo>
                      <a:close/>
                    </a:path>
                  </a:pathLst>
                </a:custGeom>
                <a:solidFill>
                  <a:srgbClr val="999999"/>
                </a:solidFill>
                <a:ln w="871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BD9AE91-C003-411D-B9C2-61207F9E4E06}"/>
                    </a:ext>
                  </a:extLst>
                </p:cNvPr>
                <p:cNvSpPr/>
                <p:nvPr/>
              </p:nvSpPr>
              <p:spPr>
                <a:xfrm>
                  <a:off x="5754211" y="2558814"/>
                  <a:ext cx="108111" cy="108111"/>
                </a:xfrm>
                <a:custGeom>
                  <a:avLst/>
                  <a:gdLst>
                    <a:gd name="connsiteX0" fmla="*/ 108111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1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6"/>
                      </a:moveTo>
                      <a:cubicBezTo>
                        <a:pt x="108111" y="83699"/>
                        <a:pt x="83699" y="108112"/>
                        <a:pt x="54056" y="108112"/>
                      </a:cubicBezTo>
                      <a:cubicBezTo>
                        <a:pt x="24412" y="108112"/>
                        <a:pt x="0" y="83699"/>
                        <a:pt x="0" y="54056"/>
                      </a:cubicBezTo>
                      <a:cubicBezTo>
                        <a:pt x="0" y="24412"/>
                        <a:pt x="24412" y="0"/>
                        <a:pt x="54056" y="0"/>
                      </a:cubicBezTo>
                      <a:cubicBezTo>
                        <a:pt x="83699" y="0"/>
                        <a:pt x="108111" y="24412"/>
                        <a:pt x="108111" y="54056"/>
                      </a:cubicBezTo>
                      <a:close/>
                    </a:path>
                  </a:pathLst>
                </a:custGeom>
                <a:solidFill>
                  <a:srgbClr val="999999"/>
                </a:solidFill>
                <a:ln w="871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4B54264-7DB5-449A-B922-AE0C33975BC0}"/>
                    </a:ext>
                  </a:extLst>
                </p:cNvPr>
                <p:cNvSpPr/>
                <p:nvPr/>
              </p:nvSpPr>
              <p:spPr>
                <a:xfrm>
                  <a:off x="5754211" y="2094980"/>
                  <a:ext cx="108111" cy="108111"/>
                </a:xfrm>
                <a:custGeom>
                  <a:avLst/>
                  <a:gdLst>
                    <a:gd name="connsiteX0" fmla="*/ 108111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1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6"/>
                      </a:moveTo>
                      <a:cubicBezTo>
                        <a:pt x="108111" y="83699"/>
                        <a:pt x="83699" y="108112"/>
                        <a:pt x="54056" y="108112"/>
                      </a:cubicBezTo>
                      <a:cubicBezTo>
                        <a:pt x="24412" y="108112"/>
                        <a:pt x="0" y="83699"/>
                        <a:pt x="0" y="54056"/>
                      </a:cubicBezTo>
                      <a:cubicBezTo>
                        <a:pt x="0" y="24412"/>
                        <a:pt x="24412" y="0"/>
                        <a:pt x="54056" y="0"/>
                      </a:cubicBezTo>
                      <a:cubicBezTo>
                        <a:pt x="83699" y="0"/>
                        <a:pt x="108111" y="24412"/>
                        <a:pt x="108111" y="54056"/>
                      </a:cubicBezTo>
                      <a:close/>
                    </a:path>
                  </a:pathLst>
                </a:custGeom>
                <a:solidFill>
                  <a:srgbClr val="999999"/>
                </a:solidFill>
                <a:ln w="871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696138E-06A0-4895-813F-38C5098A695D}"/>
                    </a:ext>
                  </a:extLst>
                </p:cNvPr>
                <p:cNvSpPr/>
                <p:nvPr/>
              </p:nvSpPr>
              <p:spPr>
                <a:xfrm>
                  <a:off x="5754211" y="1631146"/>
                  <a:ext cx="108111" cy="108111"/>
                </a:xfrm>
                <a:custGeom>
                  <a:avLst/>
                  <a:gdLst>
                    <a:gd name="connsiteX0" fmla="*/ 108111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1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6"/>
                      </a:moveTo>
                      <a:cubicBezTo>
                        <a:pt x="108111" y="83699"/>
                        <a:pt x="83699" y="108112"/>
                        <a:pt x="54056" y="108112"/>
                      </a:cubicBezTo>
                      <a:cubicBezTo>
                        <a:pt x="24412" y="108112"/>
                        <a:pt x="0" y="83699"/>
                        <a:pt x="0" y="54056"/>
                      </a:cubicBezTo>
                      <a:cubicBezTo>
                        <a:pt x="0" y="24412"/>
                        <a:pt x="24412" y="0"/>
                        <a:pt x="54056" y="0"/>
                      </a:cubicBezTo>
                      <a:cubicBezTo>
                        <a:pt x="83699" y="0"/>
                        <a:pt x="108111" y="24412"/>
                        <a:pt x="108111" y="54056"/>
                      </a:cubicBezTo>
                      <a:close/>
                    </a:path>
                  </a:pathLst>
                </a:custGeom>
                <a:solidFill>
                  <a:srgbClr val="999999"/>
                </a:solidFill>
                <a:ln w="8712" cap="flat">
                  <a:noFill/>
                  <a:prstDash val="solid"/>
                  <a:miter/>
                </a:ln>
              </p:spPr>
              <p:txBody>
                <a:bodyPr rtlCol="0" anchor="ctr"/>
                <a:lstStyle/>
                <a:p>
                  <a:endParaRPr lang="en-US"/>
                </a:p>
              </p:txBody>
            </p:sp>
          </p:grpSp>
          <p:sp>
            <p:nvSpPr>
              <p:cNvPr id="40" name="Freeform: Shape 39">
                <a:extLst>
                  <a:ext uri="{FF2B5EF4-FFF2-40B4-BE49-F238E27FC236}">
                    <a16:creationId xmlns:a16="http://schemas.microsoft.com/office/drawing/2014/main" id="{4D2BA942-C5EF-4C60-8872-5801E08AB293}"/>
                  </a:ext>
                </a:extLst>
              </p:cNvPr>
              <p:cNvSpPr/>
              <p:nvPr/>
            </p:nvSpPr>
            <p:spPr>
              <a:xfrm>
                <a:off x="5255455" y="1641608"/>
                <a:ext cx="560705" cy="68877"/>
              </a:xfrm>
              <a:custGeom>
                <a:avLst/>
                <a:gdLst>
                  <a:gd name="connsiteX0" fmla="*/ 534503 w 560705"/>
                  <a:gd name="connsiteY0" fmla="*/ 68878 h 68877"/>
                  <a:gd name="connsiteX1" fmla="*/ 532759 w 560705"/>
                  <a:gd name="connsiteY1" fmla="*/ 68878 h 68877"/>
                  <a:gd name="connsiteX2" fmla="*/ 278174 w 560705"/>
                  <a:gd name="connsiteY2" fmla="*/ 61903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8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8"/>
                    </a:moveTo>
                    <a:cubicBezTo>
                      <a:pt x="533631" y="68878"/>
                      <a:pt x="533631" y="68878"/>
                      <a:pt x="532759" y="68878"/>
                    </a:cubicBezTo>
                    <a:cubicBezTo>
                      <a:pt x="457778" y="64518"/>
                      <a:pt x="369720" y="61903"/>
                      <a:pt x="278174" y="61903"/>
                    </a:cubicBezTo>
                    <a:cubicBezTo>
                      <a:pt x="188371" y="61903"/>
                      <a:pt x="102056" y="64518"/>
                      <a:pt x="27947" y="68006"/>
                    </a:cubicBezTo>
                    <a:cubicBezTo>
                      <a:pt x="13125" y="68878"/>
                      <a:pt x="919" y="55800"/>
                      <a:pt x="47" y="39234"/>
                    </a:cubicBezTo>
                    <a:cubicBezTo>
                      <a:pt x="-825" y="22669"/>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5800"/>
                      <a:pt x="549325" y="68878"/>
                      <a:pt x="534503" y="68878"/>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A9F79C7-7C73-45DE-9811-3752E46E6310}"/>
                  </a:ext>
                </a:extLst>
              </p:cNvPr>
              <p:cNvSpPr/>
              <p:nvPr/>
            </p:nvSpPr>
            <p:spPr>
              <a:xfrm>
                <a:off x="5255455" y="2106314"/>
                <a:ext cx="560705" cy="68877"/>
              </a:xfrm>
              <a:custGeom>
                <a:avLst/>
                <a:gdLst>
                  <a:gd name="connsiteX0" fmla="*/ 534503 w 560705"/>
                  <a:gd name="connsiteY0" fmla="*/ 68878 h 68877"/>
                  <a:gd name="connsiteX1" fmla="*/ 532759 w 560705"/>
                  <a:gd name="connsiteY1" fmla="*/ 68878 h 68877"/>
                  <a:gd name="connsiteX2" fmla="*/ 278174 w 560705"/>
                  <a:gd name="connsiteY2" fmla="*/ 61903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8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8"/>
                    </a:moveTo>
                    <a:cubicBezTo>
                      <a:pt x="533631" y="68878"/>
                      <a:pt x="533631" y="68878"/>
                      <a:pt x="532759" y="68878"/>
                    </a:cubicBezTo>
                    <a:cubicBezTo>
                      <a:pt x="457778" y="64518"/>
                      <a:pt x="369720" y="61903"/>
                      <a:pt x="278174" y="61903"/>
                    </a:cubicBezTo>
                    <a:cubicBezTo>
                      <a:pt x="188371" y="61903"/>
                      <a:pt x="102056" y="64518"/>
                      <a:pt x="27947" y="68006"/>
                    </a:cubicBezTo>
                    <a:cubicBezTo>
                      <a:pt x="13125" y="68878"/>
                      <a:pt x="919" y="55800"/>
                      <a:pt x="47" y="39234"/>
                    </a:cubicBezTo>
                    <a:cubicBezTo>
                      <a:pt x="-825" y="22669"/>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5800"/>
                      <a:pt x="549325" y="68878"/>
                      <a:pt x="534503" y="68878"/>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F3F2FC3-673E-490E-8758-A02F202808A3}"/>
                  </a:ext>
                </a:extLst>
              </p:cNvPr>
              <p:cNvSpPr/>
              <p:nvPr/>
            </p:nvSpPr>
            <p:spPr>
              <a:xfrm>
                <a:off x="5255455" y="2571020"/>
                <a:ext cx="560705" cy="68877"/>
              </a:xfrm>
              <a:custGeom>
                <a:avLst/>
                <a:gdLst>
                  <a:gd name="connsiteX0" fmla="*/ 534503 w 560705"/>
                  <a:gd name="connsiteY0" fmla="*/ 68878 h 68877"/>
                  <a:gd name="connsiteX1" fmla="*/ 532759 w 560705"/>
                  <a:gd name="connsiteY1" fmla="*/ 68878 h 68877"/>
                  <a:gd name="connsiteX2" fmla="*/ 278174 w 560705"/>
                  <a:gd name="connsiteY2" fmla="*/ 61903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8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8"/>
                    </a:moveTo>
                    <a:cubicBezTo>
                      <a:pt x="533631" y="68878"/>
                      <a:pt x="533631" y="68878"/>
                      <a:pt x="532759" y="68878"/>
                    </a:cubicBezTo>
                    <a:cubicBezTo>
                      <a:pt x="457778" y="64519"/>
                      <a:pt x="369720" y="61903"/>
                      <a:pt x="278174" y="61903"/>
                    </a:cubicBezTo>
                    <a:cubicBezTo>
                      <a:pt x="188371" y="61903"/>
                      <a:pt x="102056" y="64519"/>
                      <a:pt x="27947" y="68006"/>
                    </a:cubicBezTo>
                    <a:cubicBezTo>
                      <a:pt x="13125" y="68878"/>
                      <a:pt x="919" y="55800"/>
                      <a:pt x="47" y="39234"/>
                    </a:cubicBezTo>
                    <a:cubicBezTo>
                      <a:pt x="-825" y="22669"/>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5800"/>
                      <a:pt x="549325" y="68878"/>
                      <a:pt x="534503" y="68878"/>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grpSp>
        <p:grpSp>
          <p:nvGrpSpPr>
            <p:cNvPr id="55" name="Graphic 2">
              <a:extLst>
                <a:ext uri="{FF2B5EF4-FFF2-40B4-BE49-F238E27FC236}">
                  <a16:creationId xmlns:a16="http://schemas.microsoft.com/office/drawing/2014/main" id="{167D4DF9-63F7-4898-A0D8-A74379302460}"/>
                </a:ext>
              </a:extLst>
            </p:cNvPr>
            <p:cNvGrpSpPr/>
            <p:nvPr/>
          </p:nvGrpSpPr>
          <p:grpSpPr>
            <a:xfrm>
              <a:off x="5510978" y="4666196"/>
              <a:ext cx="721087" cy="1165225"/>
              <a:chOff x="5203190" y="4272036"/>
              <a:chExt cx="666107" cy="1049730"/>
            </a:xfrm>
            <a:effectLst>
              <a:outerShdw blurRad="63500" sx="102000" sy="102000" algn="ctr" rotWithShape="0">
                <a:prstClr val="black">
                  <a:alpha val="40000"/>
                </a:prstClr>
              </a:outerShdw>
            </a:effectLst>
          </p:grpSpPr>
          <p:grpSp>
            <p:nvGrpSpPr>
              <p:cNvPr id="56" name="Graphic 2">
                <a:extLst>
                  <a:ext uri="{FF2B5EF4-FFF2-40B4-BE49-F238E27FC236}">
                    <a16:creationId xmlns:a16="http://schemas.microsoft.com/office/drawing/2014/main" id="{A9BBA9C7-A0F6-4B94-BFF0-91288D635A11}"/>
                  </a:ext>
                </a:extLst>
              </p:cNvPr>
              <p:cNvGrpSpPr/>
              <p:nvPr/>
            </p:nvGrpSpPr>
            <p:grpSpPr>
              <a:xfrm>
                <a:off x="5203190" y="4272036"/>
                <a:ext cx="666107" cy="1049730"/>
                <a:chOff x="5203190" y="4272036"/>
                <a:chExt cx="666107" cy="1049730"/>
              </a:xfrm>
              <a:solidFill>
                <a:srgbClr val="B2B2B2"/>
              </a:solidFill>
            </p:grpSpPr>
            <p:sp>
              <p:nvSpPr>
                <p:cNvPr id="67" name="Freeform: Shape 66">
                  <a:extLst>
                    <a:ext uri="{FF2B5EF4-FFF2-40B4-BE49-F238E27FC236}">
                      <a16:creationId xmlns:a16="http://schemas.microsoft.com/office/drawing/2014/main" id="{D53AECF5-00C1-45BF-9EB8-E58CF720F5D7}"/>
                    </a:ext>
                  </a:extLst>
                </p:cNvPr>
                <p:cNvSpPr/>
                <p:nvPr/>
              </p:nvSpPr>
              <p:spPr>
                <a:xfrm>
                  <a:off x="5203190" y="4272036"/>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5"/>
                        <a:pt x="27325" y="0"/>
                        <a:pt x="61031" y="0"/>
                      </a:cubicBezTo>
                      <a:cubicBezTo>
                        <a:pt x="94737" y="0"/>
                        <a:pt x="122062" y="27325"/>
                        <a:pt x="122062" y="61031"/>
                      </a:cubicBezTo>
                      <a:close/>
                    </a:path>
                  </a:pathLst>
                </a:custGeom>
                <a:solidFill>
                  <a:srgbClr val="B2B2B2"/>
                </a:solidFill>
                <a:ln w="8712"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89B25BA-B97D-47AD-A0D8-0E56F4FC51AE}"/>
                    </a:ext>
                  </a:extLst>
                </p:cNvPr>
                <p:cNvSpPr/>
                <p:nvPr/>
              </p:nvSpPr>
              <p:spPr>
                <a:xfrm>
                  <a:off x="5203190" y="4735871"/>
                  <a:ext cx="122061" cy="122061"/>
                </a:xfrm>
                <a:custGeom>
                  <a:avLst/>
                  <a:gdLst>
                    <a:gd name="connsiteX0" fmla="*/ 122062 w 122061"/>
                    <a:gd name="connsiteY0" fmla="*/ 61031 h 122061"/>
                    <a:gd name="connsiteX1" fmla="*/ 61031 w 122061"/>
                    <a:gd name="connsiteY1" fmla="*/ 122061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1"/>
                        <a:pt x="61031" y="122061"/>
                      </a:cubicBezTo>
                      <a:cubicBezTo>
                        <a:pt x="27325" y="122061"/>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74CF156-6D52-4158-A6C7-050C7710CCCF}"/>
                    </a:ext>
                  </a:extLst>
                </p:cNvPr>
                <p:cNvSpPr/>
                <p:nvPr/>
              </p:nvSpPr>
              <p:spPr>
                <a:xfrm>
                  <a:off x="5203190" y="5199705"/>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5"/>
                        <a:pt x="27325" y="0"/>
                        <a:pt x="61031" y="0"/>
                      </a:cubicBezTo>
                      <a:cubicBezTo>
                        <a:pt x="94737" y="0"/>
                        <a:pt x="122062" y="27325"/>
                        <a:pt x="122062" y="61031"/>
                      </a:cubicBezTo>
                      <a:close/>
                    </a:path>
                  </a:pathLst>
                </a:custGeom>
                <a:solidFill>
                  <a:srgbClr val="B2B2B2"/>
                </a:solidFill>
                <a:ln w="8712"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802A3E1-29F5-4420-85FF-47D033EBBCFD}"/>
                    </a:ext>
                  </a:extLst>
                </p:cNvPr>
                <p:cNvSpPr/>
                <p:nvPr/>
              </p:nvSpPr>
              <p:spPr>
                <a:xfrm>
                  <a:off x="5747236" y="4272036"/>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5"/>
                        <a:pt x="27325" y="0"/>
                        <a:pt x="61031" y="0"/>
                      </a:cubicBezTo>
                      <a:cubicBezTo>
                        <a:pt x="94737" y="0"/>
                        <a:pt x="122062" y="27325"/>
                        <a:pt x="122062" y="61031"/>
                      </a:cubicBezTo>
                      <a:close/>
                    </a:path>
                  </a:pathLst>
                </a:custGeom>
                <a:solidFill>
                  <a:srgbClr val="B2B2B2"/>
                </a:solidFill>
                <a:ln w="8712"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8259673-1E7D-4D14-83CB-5E47FD1EA077}"/>
                    </a:ext>
                  </a:extLst>
                </p:cNvPr>
                <p:cNvSpPr/>
                <p:nvPr/>
              </p:nvSpPr>
              <p:spPr>
                <a:xfrm>
                  <a:off x="5747236" y="4735871"/>
                  <a:ext cx="122061" cy="122061"/>
                </a:xfrm>
                <a:custGeom>
                  <a:avLst/>
                  <a:gdLst>
                    <a:gd name="connsiteX0" fmla="*/ 122062 w 122061"/>
                    <a:gd name="connsiteY0" fmla="*/ 61031 h 122061"/>
                    <a:gd name="connsiteX1" fmla="*/ 61031 w 122061"/>
                    <a:gd name="connsiteY1" fmla="*/ 122061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1"/>
                        <a:pt x="61031" y="122061"/>
                      </a:cubicBezTo>
                      <a:cubicBezTo>
                        <a:pt x="27325" y="122061"/>
                        <a:pt x="0" y="94737"/>
                        <a:pt x="0" y="61031"/>
                      </a:cubicBezTo>
                      <a:cubicBezTo>
                        <a:pt x="0" y="27324"/>
                        <a:pt x="27325" y="0"/>
                        <a:pt x="61031" y="0"/>
                      </a:cubicBezTo>
                      <a:cubicBezTo>
                        <a:pt x="94737" y="0"/>
                        <a:pt x="122062" y="27324"/>
                        <a:pt x="122062" y="61031"/>
                      </a:cubicBezTo>
                      <a:close/>
                    </a:path>
                  </a:pathLst>
                </a:custGeom>
                <a:solidFill>
                  <a:srgbClr val="B2B2B2"/>
                </a:solidFill>
                <a:ln w="8712"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764B10B1-6B96-495C-89C8-025087171D94}"/>
                    </a:ext>
                  </a:extLst>
                </p:cNvPr>
                <p:cNvSpPr/>
                <p:nvPr/>
              </p:nvSpPr>
              <p:spPr>
                <a:xfrm>
                  <a:off x="5747236" y="5199705"/>
                  <a:ext cx="122061" cy="122061"/>
                </a:xfrm>
                <a:custGeom>
                  <a:avLst/>
                  <a:gdLst>
                    <a:gd name="connsiteX0" fmla="*/ 122062 w 122061"/>
                    <a:gd name="connsiteY0" fmla="*/ 61031 h 122061"/>
                    <a:gd name="connsiteX1" fmla="*/ 61031 w 122061"/>
                    <a:gd name="connsiteY1" fmla="*/ 122062 h 122061"/>
                    <a:gd name="connsiteX2" fmla="*/ 0 w 122061"/>
                    <a:gd name="connsiteY2" fmla="*/ 61031 h 122061"/>
                    <a:gd name="connsiteX3" fmla="*/ 61031 w 122061"/>
                    <a:gd name="connsiteY3" fmla="*/ 0 h 122061"/>
                    <a:gd name="connsiteX4" fmla="*/ 122062 w 122061"/>
                    <a:gd name="connsiteY4" fmla="*/ 61031 h 12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61" h="122061">
                      <a:moveTo>
                        <a:pt x="122062" y="61031"/>
                      </a:moveTo>
                      <a:cubicBezTo>
                        <a:pt x="122062" y="94737"/>
                        <a:pt x="94737" y="122062"/>
                        <a:pt x="61031" y="122062"/>
                      </a:cubicBezTo>
                      <a:cubicBezTo>
                        <a:pt x="27325" y="122062"/>
                        <a:pt x="0" y="94737"/>
                        <a:pt x="0" y="61031"/>
                      </a:cubicBezTo>
                      <a:cubicBezTo>
                        <a:pt x="0" y="27325"/>
                        <a:pt x="27325" y="0"/>
                        <a:pt x="61031" y="0"/>
                      </a:cubicBezTo>
                      <a:cubicBezTo>
                        <a:pt x="94737" y="0"/>
                        <a:pt x="122062" y="27325"/>
                        <a:pt x="122062" y="61031"/>
                      </a:cubicBezTo>
                      <a:close/>
                    </a:path>
                  </a:pathLst>
                </a:custGeom>
                <a:solidFill>
                  <a:srgbClr val="B2B2B2"/>
                </a:solidFill>
                <a:ln w="87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77BD99DE-2855-4C39-9249-47E8CCDC32F7}"/>
                  </a:ext>
                </a:extLst>
              </p:cNvPr>
              <p:cNvGrpSpPr/>
              <p:nvPr/>
            </p:nvGrpSpPr>
            <p:grpSpPr>
              <a:xfrm>
                <a:off x="5210165" y="4285986"/>
                <a:ext cx="652157" cy="1035780"/>
                <a:chOff x="5210165" y="4285986"/>
                <a:chExt cx="652157" cy="1035780"/>
              </a:xfrm>
              <a:solidFill>
                <a:srgbClr val="999999"/>
              </a:solidFill>
            </p:grpSpPr>
            <p:sp>
              <p:nvSpPr>
                <p:cNvPr id="61" name="Freeform: Shape 60">
                  <a:extLst>
                    <a:ext uri="{FF2B5EF4-FFF2-40B4-BE49-F238E27FC236}">
                      <a16:creationId xmlns:a16="http://schemas.microsoft.com/office/drawing/2014/main" id="{F120A9FF-2E4C-47D8-9E39-47E61B42EBA2}"/>
                    </a:ext>
                  </a:extLst>
                </p:cNvPr>
                <p:cNvSpPr/>
                <p:nvPr/>
              </p:nvSpPr>
              <p:spPr>
                <a:xfrm>
                  <a:off x="5210165" y="4285986"/>
                  <a:ext cx="108111" cy="108111"/>
                </a:xfrm>
                <a:custGeom>
                  <a:avLst/>
                  <a:gdLst>
                    <a:gd name="connsiteX0" fmla="*/ 108112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2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6"/>
                      </a:moveTo>
                      <a:cubicBezTo>
                        <a:pt x="108112" y="83699"/>
                        <a:pt x="83700" y="108112"/>
                        <a:pt x="54056" y="108112"/>
                      </a:cubicBezTo>
                      <a:cubicBezTo>
                        <a:pt x="24412" y="108112"/>
                        <a:pt x="0" y="83699"/>
                        <a:pt x="0" y="54056"/>
                      </a:cubicBezTo>
                      <a:cubicBezTo>
                        <a:pt x="0" y="24412"/>
                        <a:pt x="24412" y="0"/>
                        <a:pt x="54056" y="0"/>
                      </a:cubicBezTo>
                      <a:cubicBezTo>
                        <a:pt x="84571" y="0"/>
                        <a:pt x="108112" y="23541"/>
                        <a:pt x="108112" y="54056"/>
                      </a:cubicBezTo>
                      <a:close/>
                    </a:path>
                  </a:pathLst>
                </a:custGeom>
                <a:solidFill>
                  <a:srgbClr val="999999"/>
                </a:solidFill>
                <a:ln w="8712"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5C1769B8-B533-4A01-90CF-A761573E0235}"/>
                    </a:ext>
                  </a:extLst>
                </p:cNvPr>
                <p:cNvSpPr/>
                <p:nvPr/>
              </p:nvSpPr>
              <p:spPr>
                <a:xfrm>
                  <a:off x="5210165" y="4749821"/>
                  <a:ext cx="108111" cy="108111"/>
                </a:xfrm>
                <a:custGeom>
                  <a:avLst/>
                  <a:gdLst>
                    <a:gd name="connsiteX0" fmla="*/ 108112 w 108111"/>
                    <a:gd name="connsiteY0" fmla="*/ 54056 h 108111"/>
                    <a:gd name="connsiteX1" fmla="*/ 54056 w 108111"/>
                    <a:gd name="connsiteY1" fmla="*/ 108111 h 108111"/>
                    <a:gd name="connsiteX2" fmla="*/ 0 w 108111"/>
                    <a:gd name="connsiteY2" fmla="*/ 54056 h 108111"/>
                    <a:gd name="connsiteX3" fmla="*/ 54056 w 108111"/>
                    <a:gd name="connsiteY3" fmla="*/ 0 h 108111"/>
                    <a:gd name="connsiteX4" fmla="*/ 108112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6"/>
                      </a:moveTo>
                      <a:cubicBezTo>
                        <a:pt x="108112" y="83699"/>
                        <a:pt x="83700" y="108111"/>
                        <a:pt x="54056" y="108111"/>
                      </a:cubicBezTo>
                      <a:cubicBezTo>
                        <a:pt x="24412" y="108111"/>
                        <a:pt x="0" y="83699"/>
                        <a:pt x="0" y="54056"/>
                      </a:cubicBezTo>
                      <a:cubicBezTo>
                        <a:pt x="0" y="24412"/>
                        <a:pt x="24412" y="0"/>
                        <a:pt x="54056" y="0"/>
                      </a:cubicBezTo>
                      <a:cubicBezTo>
                        <a:pt x="84571" y="0"/>
                        <a:pt x="108112" y="23541"/>
                        <a:pt x="108112" y="54056"/>
                      </a:cubicBezTo>
                      <a:close/>
                    </a:path>
                  </a:pathLst>
                </a:custGeom>
                <a:solidFill>
                  <a:srgbClr val="999999"/>
                </a:solidFill>
                <a:ln w="8712"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720E8FEB-BB89-47AD-879B-A303C82F1867}"/>
                    </a:ext>
                  </a:extLst>
                </p:cNvPr>
                <p:cNvSpPr/>
                <p:nvPr/>
              </p:nvSpPr>
              <p:spPr>
                <a:xfrm>
                  <a:off x="5210165" y="5213655"/>
                  <a:ext cx="108111" cy="108111"/>
                </a:xfrm>
                <a:custGeom>
                  <a:avLst/>
                  <a:gdLst>
                    <a:gd name="connsiteX0" fmla="*/ 108112 w 108111"/>
                    <a:gd name="connsiteY0" fmla="*/ 54055 h 108111"/>
                    <a:gd name="connsiteX1" fmla="*/ 54056 w 108111"/>
                    <a:gd name="connsiteY1" fmla="*/ 108111 h 108111"/>
                    <a:gd name="connsiteX2" fmla="*/ 0 w 108111"/>
                    <a:gd name="connsiteY2" fmla="*/ 54055 h 108111"/>
                    <a:gd name="connsiteX3" fmla="*/ 54056 w 108111"/>
                    <a:gd name="connsiteY3" fmla="*/ 0 h 108111"/>
                    <a:gd name="connsiteX4" fmla="*/ 108112 w 108111"/>
                    <a:gd name="connsiteY4" fmla="*/ 54055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2" y="54055"/>
                      </a:moveTo>
                      <a:cubicBezTo>
                        <a:pt x="108112" y="83699"/>
                        <a:pt x="83700" y="108111"/>
                        <a:pt x="54056" y="108111"/>
                      </a:cubicBezTo>
                      <a:cubicBezTo>
                        <a:pt x="24412" y="108111"/>
                        <a:pt x="0" y="83699"/>
                        <a:pt x="0" y="54055"/>
                      </a:cubicBezTo>
                      <a:cubicBezTo>
                        <a:pt x="0" y="24412"/>
                        <a:pt x="24412" y="0"/>
                        <a:pt x="54056" y="0"/>
                      </a:cubicBezTo>
                      <a:cubicBezTo>
                        <a:pt x="84571" y="0"/>
                        <a:pt x="108112" y="23540"/>
                        <a:pt x="108112" y="54055"/>
                      </a:cubicBezTo>
                      <a:close/>
                    </a:path>
                  </a:pathLst>
                </a:custGeom>
                <a:solidFill>
                  <a:srgbClr val="999999"/>
                </a:solidFill>
                <a:ln w="8712"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917C054-0482-4700-9C40-F0832BC7233D}"/>
                    </a:ext>
                  </a:extLst>
                </p:cNvPr>
                <p:cNvSpPr/>
                <p:nvPr/>
              </p:nvSpPr>
              <p:spPr>
                <a:xfrm>
                  <a:off x="5754211" y="5213655"/>
                  <a:ext cx="108111" cy="108111"/>
                </a:xfrm>
                <a:custGeom>
                  <a:avLst/>
                  <a:gdLst>
                    <a:gd name="connsiteX0" fmla="*/ 108111 w 108111"/>
                    <a:gd name="connsiteY0" fmla="*/ 54055 h 108111"/>
                    <a:gd name="connsiteX1" fmla="*/ 54056 w 108111"/>
                    <a:gd name="connsiteY1" fmla="*/ 108111 h 108111"/>
                    <a:gd name="connsiteX2" fmla="*/ 0 w 108111"/>
                    <a:gd name="connsiteY2" fmla="*/ 54055 h 108111"/>
                    <a:gd name="connsiteX3" fmla="*/ 54056 w 108111"/>
                    <a:gd name="connsiteY3" fmla="*/ 0 h 108111"/>
                    <a:gd name="connsiteX4" fmla="*/ 108111 w 108111"/>
                    <a:gd name="connsiteY4" fmla="*/ 54055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5"/>
                      </a:moveTo>
                      <a:cubicBezTo>
                        <a:pt x="108111" y="83699"/>
                        <a:pt x="83699" y="108111"/>
                        <a:pt x="54056" y="108111"/>
                      </a:cubicBezTo>
                      <a:cubicBezTo>
                        <a:pt x="24412" y="108111"/>
                        <a:pt x="0" y="83699"/>
                        <a:pt x="0" y="54055"/>
                      </a:cubicBezTo>
                      <a:cubicBezTo>
                        <a:pt x="0" y="24412"/>
                        <a:pt x="24412" y="0"/>
                        <a:pt x="54056" y="0"/>
                      </a:cubicBezTo>
                      <a:cubicBezTo>
                        <a:pt x="83699" y="0"/>
                        <a:pt x="108111" y="23540"/>
                        <a:pt x="108111" y="54055"/>
                      </a:cubicBezTo>
                      <a:close/>
                    </a:path>
                  </a:pathLst>
                </a:custGeom>
                <a:solidFill>
                  <a:srgbClr val="999999"/>
                </a:solidFill>
                <a:ln w="8712"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365DFB5-7557-4B62-9C14-7E08205EA5A8}"/>
                    </a:ext>
                  </a:extLst>
                </p:cNvPr>
                <p:cNvSpPr/>
                <p:nvPr/>
              </p:nvSpPr>
              <p:spPr>
                <a:xfrm>
                  <a:off x="5754211" y="4749821"/>
                  <a:ext cx="108111" cy="108111"/>
                </a:xfrm>
                <a:custGeom>
                  <a:avLst/>
                  <a:gdLst>
                    <a:gd name="connsiteX0" fmla="*/ 108111 w 108111"/>
                    <a:gd name="connsiteY0" fmla="*/ 54056 h 108111"/>
                    <a:gd name="connsiteX1" fmla="*/ 54056 w 108111"/>
                    <a:gd name="connsiteY1" fmla="*/ 108111 h 108111"/>
                    <a:gd name="connsiteX2" fmla="*/ 0 w 108111"/>
                    <a:gd name="connsiteY2" fmla="*/ 54056 h 108111"/>
                    <a:gd name="connsiteX3" fmla="*/ 54056 w 108111"/>
                    <a:gd name="connsiteY3" fmla="*/ 0 h 108111"/>
                    <a:gd name="connsiteX4" fmla="*/ 108111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6"/>
                      </a:moveTo>
                      <a:cubicBezTo>
                        <a:pt x="108111" y="83699"/>
                        <a:pt x="83699" y="108111"/>
                        <a:pt x="54056" y="108111"/>
                      </a:cubicBezTo>
                      <a:cubicBezTo>
                        <a:pt x="24412" y="108111"/>
                        <a:pt x="0" y="83699"/>
                        <a:pt x="0" y="54056"/>
                      </a:cubicBezTo>
                      <a:cubicBezTo>
                        <a:pt x="0" y="24412"/>
                        <a:pt x="24412" y="0"/>
                        <a:pt x="54056" y="0"/>
                      </a:cubicBezTo>
                      <a:cubicBezTo>
                        <a:pt x="83699" y="0"/>
                        <a:pt x="108111" y="23541"/>
                        <a:pt x="108111" y="54056"/>
                      </a:cubicBezTo>
                      <a:close/>
                    </a:path>
                  </a:pathLst>
                </a:custGeom>
                <a:solidFill>
                  <a:srgbClr val="999999"/>
                </a:solidFill>
                <a:ln w="8712"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4C087E3-04DE-4DE6-9523-F6C3B261B628}"/>
                    </a:ext>
                  </a:extLst>
                </p:cNvPr>
                <p:cNvSpPr/>
                <p:nvPr/>
              </p:nvSpPr>
              <p:spPr>
                <a:xfrm>
                  <a:off x="5754211" y="4285986"/>
                  <a:ext cx="108111" cy="108111"/>
                </a:xfrm>
                <a:custGeom>
                  <a:avLst/>
                  <a:gdLst>
                    <a:gd name="connsiteX0" fmla="*/ 108111 w 108111"/>
                    <a:gd name="connsiteY0" fmla="*/ 54056 h 108111"/>
                    <a:gd name="connsiteX1" fmla="*/ 54056 w 108111"/>
                    <a:gd name="connsiteY1" fmla="*/ 108112 h 108111"/>
                    <a:gd name="connsiteX2" fmla="*/ 0 w 108111"/>
                    <a:gd name="connsiteY2" fmla="*/ 54056 h 108111"/>
                    <a:gd name="connsiteX3" fmla="*/ 54056 w 108111"/>
                    <a:gd name="connsiteY3" fmla="*/ 0 h 108111"/>
                    <a:gd name="connsiteX4" fmla="*/ 108111 w 108111"/>
                    <a:gd name="connsiteY4" fmla="*/ 54056 h 108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11" h="108111">
                      <a:moveTo>
                        <a:pt x="108111" y="54056"/>
                      </a:moveTo>
                      <a:cubicBezTo>
                        <a:pt x="108111" y="83699"/>
                        <a:pt x="83699" y="108112"/>
                        <a:pt x="54056" y="108112"/>
                      </a:cubicBezTo>
                      <a:cubicBezTo>
                        <a:pt x="24412" y="108112"/>
                        <a:pt x="0" y="83699"/>
                        <a:pt x="0" y="54056"/>
                      </a:cubicBezTo>
                      <a:cubicBezTo>
                        <a:pt x="0" y="24412"/>
                        <a:pt x="24412" y="0"/>
                        <a:pt x="54056" y="0"/>
                      </a:cubicBezTo>
                      <a:cubicBezTo>
                        <a:pt x="83699" y="0"/>
                        <a:pt x="108111" y="23541"/>
                        <a:pt x="108111" y="54056"/>
                      </a:cubicBezTo>
                      <a:close/>
                    </a:path>
                  </a:pathLst>
                </a:custGeom>
                <a:solidFill>
                  <a:srgbClr val="999999"/>
                </a:solidFill>
                <a:ln w="8712" cap="flat">
                  <a:noFill/>
                  <a:prstDash val="solid"/>
                  <a:miter/>
                </a:ln>
              </p:spPr>
              <p:txBody>
                <a:bodyPr rtlCol="0" anchor="ctr"/>
                <a:lstStyle/>
                <a:p>
                  <a:endParaRPr lang="en-US"/>
                </a:p>
              </p:txBody>
            </p:sp>
          </p:grpSp>
          <p:sp>
            <p:nvSpPr>
              <p:cNvPr id="58" name="Freeform: Shape 57">
                <a:extLst>
                  <a:ext uri="{FF2B5EF4-FFF2-40B4-BE49-F238E27FC236}">
                    <a16:creationId xmlns:a16="http://schemas.microsoft.com/office/drawing/2014/main" id="{7E289B73-17BE-41B8-8E10-44A4E4005B51}"/>
                  </a:ext>
                </a:extLst>
              </p:cNvPr>
              <p:cNvSpPr/>
              <p:nvPr/>
            </p:nvSpPr>
            <p:spPr>
              <a:xfrm>
                <a:off x="5255455" y="4295577"/>
                <a:ext cx="560705" cy="68877"/>
              </a:xfrm>
              <a:custGeom>
                <a:avLst/>
                <a:gdLst>
                  <a:gd name="connsiteX0" fmla="*/ 534503 w 560705"/>
                  <a:gd name="connsiteY0" fmla="*/ 68878 h 68877"/>
                  <a:gd name="connsiteX1" fmla="*/ 532759 w 560705"/>
                  <a:gd name="connsiteY1" fmla="*/ 68878 h 68877"/>
                  <a:gd name="connsiteX2" fmla="*/ 278174 w 560705"/>
                  <a:gd name="connsiteY2" fmla="*/ 61903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8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8"/>
                    </a:moveTo>
                    <a:cubicBezTo>
                      <a:pt x="533631" y="68878"/>
                      <a:pt x="533631" y="68878"/>
                      <a:pt x="532759" y="68878"/>
                    </a:cubicBezTo>
                    <a:cubicBezTo>
                      <a:pt x="457778" y="64518"/>
                      <a:pt x="369720" y="61903"/>
                      <a:pt x="278174" y="61903"/>
                    </a:cubicBezTo>
                    <a:cubicBezTo>
                      <a:pt x="188371" y="61903"/>
                      <a:pt x="102056" y="64518"/>
                      <a:pt x="27947" y="68006"/>
                    </a:cubicBezTo>
                    <a:cubicBezTo>
                      <a:pt x="13125" y="68878"/>
                      <a:pt x="919" y="55800"/>
                      <a:pt x="47" y="39234"/>
                    </a:cubicBezTo>
                    <a:cubicBezTo>
                      <a:pt x="-825" y="22669"/>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6671"/>
                      <a:pt x="549325" y="68878"/>
                      <a:pt x="534503" y="68878"/>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41F1320-E026-49F2-8F37-8524A7DC1B5A}"/>
                  </a:ext>
                </a:extLst>
              </p:cNvPr>
              <p:cNvSpPr/>
              <p:nvPr/>
            </p:nvSpPr>
            <p:spPr>
              <a:xfrm>
                <a:off x="5255455" y="4760283"/>
                <a:ext cx="560705" cy="68877"/>
              </a:xfrm>
              <a:custGeom>
                <a:avLst/>
                <a:gdLst>
                  <a:gd name="connsiteX0" fmla="*/ 534503 w 560705"/>
                  <a:gd name="connsiteY0" fmla="*/ 68877 h 68877"/>
                  <a:gd name="connsiteX1" fmla="*/ 532759 w 560705"/>
                  <a:gd name="connsiteY1" fmla="*/ 68877 h 68877"/>
                  <a:gd name="connsiteX2" fmla="*/ 278174 w 560705"/>
                  <a:gd name="connsiteY2" fmla="*/ 61902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7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7"/>
                    </a:moveTo>
                    <a:cubicBezTo>
                      <a:pt x="533631" y="68877"/>
                      <a:pt x="533631" y="68877"/>
                      <a:pt x="532759" y="68877"/>
                    </a:cubicBezTo>
                    <a:cubicBezTo>
                      <a:pt x="457778" y="64518"/>
                      <a:pt x="369720" y="61902"/>
                      <a:pt x="278174" y="61902"/>
                    </a:cubicBezTo>
                    <a:cubicBezTo>
                      <a:pt x="188371" y="61902"/>
                      <a:pt x="102056" y="64518"/>
                      <a:pt x="27947" y="68006"/>
                    </a:cubicBezTo>
                    <a:cubicBezTo>
                      <a:pt x="13125" y="68877"/>
                      <a:pt x="919" y="55799"/>
                      <a:pt x="47" y="39234"/>
                    </a:cubicBezTo>
                    <a:cubicBezTo>
                      <a:pt x="-825" y="22668"/>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6671"/>
                      <a:pt x="549325" y="68877"/>
                      <a:pt x="534503" y="68877"/>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7BB4C36-A5B1-4DDC-9766-142D41FDC6FC}"/>
                  </a:ext>
                </a:extLst>
              </p:cNvPr>
              <p:cNvSpPr/>
              <p:nvPr/>
            </p:nvSpPr>
            <p:spPr>
              <a:xfrm>
                <a:off x="5255455" y="5225861"/>
                <a:ext cx="560705" cy="68877"/>
              </a:xfrm>
              <a:custGeom>
                <a:avLst/>
                <a:gdLst>
                  <a:gd name="connsiteX0" fmla="*/ 534503 w 560705"/>
                  <a:gd name="connsiteY0" fmla="*/ 68878 h 68877"/>
                  <a:gd name="connsiteX1" fmla="*/ 532759 w 560705"/>
                  <a:gd name="connsiteY1" fmla="*/ 68878 h 68877"/>
                  <a:gd name="connsiteX2" fmla="*/ 278174 w 560705"/>
                  <a:gd name="connsiteY2" fmla="*/ 61903 h 68877"/>
                  <a:gd name="connsiteX3" fmla="*/ 27947 w 560705"/>
                  <a:gd name="connsiteY3" fmla="*/ 68006 h 68877"/>
                  <a:gd name="connsiteX4" fmla="*/ 47 w 560705"/>
                  <a:gd name="connsiteY4" fmla="*/ 39234 h 68877"/>
                  <a:gd name="connsiteX5" fmla="*/ 25332 w 560705"/>
                  <a:gd name="connsiteY5" fmla="*/ 6975 h 68877"/>
                  <a:gd name="connsiteX6" fmla="*/ 278174 w 560705"/>
                  <a:gd name="connsiteY6" fmla="*/ 0 h 68877"/>
                  <a:gd name="connsiteX7" fmla="*/ 535375 w 560705"/>
                  <a:gd name="connsiteY7" fmla="*/ 6975 h 68877"/>
                  <a:gd name="connsiteX8" fmla="*/ 560659 w 560705"/>
                  <a:gd name="connsiteY8" fmla="*/ 39234 h 68877"/>
                  <a:gd name="connsiteX9" fmla="*/ 534503 w 560705"/>
                  <a:gd name="connsiteY9" fmla="*/ 68878 h 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0705" h="68877">
                    <a:moveTo>
                      <a:pt x="534503" y="68878"/>
                    </a:moveTo>
                    <a:cubicBezTo>
                      <a:pt x="533631" y="68878"/>
                      <a:pt x="533631" y="68878"/>
                      <a:pt x="532759" y="68878"/>
                    </a:cubicBezTo>
                    <a:cubicBezTo>
                      <a:pt x="457778" y="64519"/>
                      <a:pt x="369720" y="61903"/>
                      <a:pt x="278174" y="61903"/>
                    </a:cubicBezTo>
                    <a:cubicBezTo>
                      <a:pt x="188371" y="61903"/>
                      <a:pt x="102056" y="64519"/>
                      <a:pt x="27947" y="68006"/>
                    </a:cubicBezTo>
                    <a:cubicBezTo>
                      <a:pt x="13125" y="68878"/>
                      <a:pt x="919" y="55800"/>
                      <a:pt x="47" y="39234"/>
                    </a:cubicBezTo>
                    <a:cubicBezTo>
                      <a:pt x="-825" y="22669"/>
                      <a:pt x="10510" y="7847"/>
                      <a:pt x="25332" y="6975"/>
                    </a:cubicBezTo>
                    <a:cubicBezTo>
                      <a:pt x="100312" y="2616"/>
                      <a:pt x="187499" y="0"/>
                      <a:pt x="278174" y="0"/>
                    </a:cubicBezTo>
                    <a:cubicBezTo>
                      <a:pt x="370591" y="0"/>
                      <a:pt x="460394" y="2616"/>
                      <a:pt x="535375" y="6975"/>
                    </a:cubicBezTo>
                    <a:cubicBezTo>
                      <a:pt x="550196" y="7847"/>
                      <a:pt x="561531" y="21797"/>
                      <a:pt x="560659" y="39234"/>
                    </a:cubicBezTo>
                    <a:cubicBezTo>
                      <a:pt x="560659" y="55800"/>
                      <a:pt x="549325" y="68878"/>
                      <a:pt x="534503" y="68878"/>
                    </a:cubicBezTo>
                    <a:close/>
                  </a:path>
                </a:pathLst>
              </a:custGeom>
              <a:gradFill>
                <a:gsLst>
                  <a:gs pos="0">
                    <a:srgbClr val="666666"/>
                  </a:gs>
                  <a:gs pos="13920">
                    <a:srgbClr val="949494"/>
                  </a:gs>
                  <a:gs pos="31190">
                    <a:srgbClr val="C7C7C7"/>
                  </a:gs>
                  <a:gs pos="44260">
                    <a:srgbClr val="E6E6E6"/>
                  </a:gs>
                  <a:gs pos="51520">
                    <a:srgbClr val="F2F2F2"/>
                  </a:gs>
                  <a:gs pos="61780">
                    <a:srgbClr val="D9D9D9"/>
                  </a:gs>
                  <a:gs pos="83440">
                    <a:srgbClr val="9A9A9A"/>
                  </a:gs>
                  <a:gs pos="100000">
                    <a:srgbClr val="666666"/>
                  </a:gs>
                </a:gsLst>
                <a:lin ang="16200000" scaled="1"/>
              </a:gradFill>
              <a:ln w="8712" cap="flat">
                <a:noFill/>
                <a:prstDash val="solid"/>
                <a:miter/>
              </a:ln>
            </p:spPr>
            <p:txBody>
              <a:bodyPr rtlCol="0" anchor="ctr"/>
              <a:lstStyle/>
              <a:p>
                <a:endParaRPr lang="en-US"/>
              </a:p>
            </p:txBody>
          </p:sp>
        </p:grpSp>
        <p:sp>
          <p:nvSpPr>
            <p:cNvPr id="73" name="TextBox 72">
              <a:extLst>
                <a:ext uri="{FF2B5EF4-FFF2-40B4-BE49-F238E27FC236}">
                  <a16:creationId xmlns:a16="http://schemas.microsoft.com/office/drawing/2014/main" id="{4C5F8225-588F-441E-91F0-D00ECD83191A}"/>
                </a:ext>
              </a:extLst>
            </p:cNvPr>
            <p:cNvSpPr txBox="1"/>
            <p:nvPr/>
          </p:nvSpPr>
          <p:spPr>
            <a:xfrm>
              <a:off x="2495678" y="1302507"/>
              <a:ext cx="3303044"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600" b="1" dirty="0">
                  <a:solidFill>
                    <a:srgbClr val="77DA00"/>
                  </a:solidFill>
                  <a:latin typeface="Poppins" panose="00000500000000000000" pitchFamily="2" charset="0"/>
                  <a:cs typeface="Poppins" panose="00000500000000000000" pitchFamily="2" charset="0"/>
                </a:rPr>
                <a:t>Aircraft Maintenance </a:t>
              </a:r>
            </a:p>
            <a:p>
              <a:pPr marL="0" marR="0" lvl="0" indent="0" defTabSz="914400" rtl="0" eaLnBrk="1" fontAlgn="auto" latinLnBrk="0" hangingPunct="1">
                <a:lnSpc>
                  <a:spcPct val="100000"/>
                </a:lnSpc>
                <a:spcBef>
                  <a:spcPts val="0"/>
                </a:spcBef>
                <a:spcAft>
                  <a:spcPts val="0"/>
                </a:spcAft>
                <a:buClrTx/>
                <a:buSzTx/>
                <a:buFontTx/>
                <a:buNone/>
                <a:tabLst/>
                <a:defRPr/>
              </a:pPr>
              <a:r>
                <a:rPr lang="en-US" sz="1600" b="1" dirty="0">
                  <a:solidFill>
                    <a:srgbClr val="77DA00"/>
                  </a:solidFill>
                  <a:latin typeface="Poppins" panose="00000500000000000000" pitchFamily="2" charset="0"/>
                  <a:cs typeface="Poppins" panose="00000500000000000000" pitchFamily="2" charset="0"/>
                </a:rPr>
                <a:t>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pic>
          <p:nvPicPr>
            <p:cNvPr id="74" name="Graphic 73" descr="Lightbulb and gear with solid fill">
              <a:extLst>
                <a:ext uri="{FF2B5EF4-FFF2-40B4-BE49-F238E27FC236}">
                  <a16:creationId xmlns:a16="http://schemas.microsoft.com/office/drawing/2014/main" id="{8B540B36-B791-46CE-8ADB-AAD94584F5F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88655" y="5230735"/>
              <a:ext cx="494937" cy="507503"/>
            </a:xfrm>
            <a:prstGeom prst="rect">
              <a:avLst/>
            </a:prstGeom>
          </p:spPr>
        </p:pic>
        <p:sp>
          <p:nvSpPr>
            <p:cNvPr id="75" name="TextBox 74">
              <a:extLst>
                <a:ext uri="{FF2B5EF4-FFF2-40B4-BE49-F238E27FC236}">
                  <a16:creationId xmlns:a16="http://schemas.microsoft.com/office/drawing/2014/main" id="{B7B5B8F8-12A6-4B3D-990F-1193CF0BB99B}"/>
                </a:ext>
              </a:extLst>
            </p:cNvPr>
            <p:cNvSpPr txBox="1"/>
            <p:nvPr/>
          </p:nvSpPr>
          <p:spPr>
            <a:xfrm>
              <a:off x="2480151" y="1937740"/>
              <a:ext cx="238353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E2635"/>
                  </a:solidFill>
                  <a:effectLst/>
                  <a:uLnTx/>
                  <a:uFillTx/>
                  <a:latin typeface="Poppins" panose="00000500000000000000" pitchFamily="2" charset="0"/>
                  <a:ea typeface="+mn-ea"/>
                  <a:cs typeface="Poppins" panose="00000500000000000000" pitchFamily="2" charset="0"/>
                </a:rPr>
                <a:t>Aircraft Illustrated Parts Catalogue</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76" name="TextBox 75">
              <a:extLst>
                <a:ext uri="{FF2B5EF4-FFF2-40B4-BE49-F238E27FC236}">
                  <a16:creationId xmlns:a16="http://schemas.microsoft.com/office/drawing/2014/main" id="{EBB26E16-76A5-4667-B87B-F37185C95190}"/>
                </a:ext>
              </a:extLst>
            </p:cNvPr>
            <p:cNvSpPr txBox="1"/>
            <p:nvPr/>
          </p:nvSpPr>
          <p:spPr>
            <a:xfrm>
              <a:off x="2505430" y="2619474"/>
              <a:ext cx="238353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BCA2C"/>
                  </a:solidFill>
                  <a:effectLst/>
                  <a:uLnTx/>
                  <a:uFillTx/>
                  <a:latin typeface="Poppins" panose="00000500000000000000" pitchFamily="2" charset="0"/>
                  <a:ea typeface="+mn-ea"/>
                  <a:cs typeface="Poppins" panose="00000500000000000000" pitchFamily="2" charset="0"/>
                </a:rPr>
                <a:t>Wiring Diagram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77" name="TextBox 76">
              <a:extLst>
                <a:ext uri="{FF2B5EF4-FFF2-40B4-BE49-F238E27FC236}">
                  <a16:creationId xmlns:a16="http://schemas.microsoft.com/office/drawing/2014/main" id="{7797CE5E-B3F9-4497-B344-7323EA9E960C}"/>
                </a:ext>
              </a:extLst>
            </p:cNvPr>
            <p:cNvSpPr txBox="1"/>
            <p:nvPr/>
          </p:nvSpPr>
          <p:spPr>
            <a:xfrm>
              <a:off x="2526651" y="3334768"/>
              <a:ext cx="238353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8A8F5"/>
                  </a:solidFill>
                  <a:effectLst/>
                  <a:uLnTx/>
                  <a:uFillTx/>
                  <a:latin typeface="Poppins" panose="00000500000000000000" pitchFamily="2" charset="0"/>
                  <a:ea typeface="+mn-ea"/>
                  <a:cs typeface="Poppins" panose="00000500000000000000" pitchFamily="2" charset="0"/>
                </a:rPr>
                <a:t>Fault Isolation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78" name="TextBox 77">
              <a:extLst>
                <a:ext uri="{FF2B5EF4-FFF2-40B4-BE49-F238E27FC236}">
                  <a16:creationId xmlns:a16="http://schemas.microsoft.com/office/drawing/2014/main" id="{6D6081A6-3A7A-4CFF-ADB6-B903094E66FB}"/>
                </a:ext>
              </a:extLst>
            </p:cNvPr>
            <p:cNvSpPr txBox="1"/>
            <p:nvPr/>
          </p:nvSpPr>
          <p:spPr>
            <a:xfrm>
              <a:off x="2539125" y="4204906"/>
              <a:ext cx="2383537"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System Schematic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79" name="TextBox 78">
              <a:extLst>
                <a:ext uri="{FF2B5EF4-FFF2-40B4-BE49-F238E27FC236}">
                  <a16:creationId xmlns:a16="http://schemas.microsoft.com/office/drawing/2014/main" id="{DCAB011F-F0BF-4B5E-BA10-0D16DC564809}"/>
                </a:ext>
              </a:extLst>
            </p:cNvPr>
            <p:cNvSpPr txBox="1"/>
            <p:nvPr/>
          </p:nvSpPr>
          <p:spPr>
            <a:xfrm>
              <a:off x="6751532" y="1159885"/>
              <a:ext cx="238353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7DA00"/>
                  </a:solidFill>
                  <a:effectLst/>
                  <a:uLnTx/>
                  <a:uFillTx/>
                  <a:latin typeface="Poppins" panose="00000500000000000000" pitchFamily="2" charset="0"/>
                  <a:ea typeface="+mn-ea"/>
                  <a:cs typeface="Poppins" panose="00000500000000000000" pitchFamily="2" charset="0"/>
                </a:rPr>
                <a:t>Structure Repair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80" name="TextBox 79">
              <a:extLst>
                <a:ext uri="{FF2B5EF4-FFF2-40B4-BE49-F238E27FC236}">
                  <a16:creationId xmlns:a16="http://schemas.microsoft.com/office/drawing/2014/main" id="{E292F262-BE67-459F-97C5-A68A372D21CD}"/>
                </a:ext>
              </a:extLst>
            </p:cNvPr>
            <p:cNvSpPr txBox="1"/>
            <p:nvPr/>
          </p:nvSpPr>
          <p:spPr>
            <a:xfrm>
              <a:off x="6751532" y="2089123"/>
              <a:ext cx="238353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E2635"/>
                  </a:solidFill>
                  <a:effectLst/>
                  <a:uLnTx/>
                  <a:uFillTx/>
                  <a:latin typeface="Poppins" panose="00000500000000000000" pitchFamily="2" charset="0"/>
                  <a:ea typeface="+mn-ea"/>
                  <a:cs typeface="Poppins" panose="00000500000000000000" pitchFamily="2" charset="0"/>
                </a:rPr>
                <a:t>Non Destructive Testing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82" name="TextBox 81">
              <a:extLst>
                <a:ext uri="{FF2B5EF4-FFF2-40B4-BE49-F238E27FC236}">
                  <a16:creationId xmlns:a16="http://schemas.microsoft.com/office/drawing/2014/main" id="{1195D3F4-3770-4715-9BBE-BC324BFA2904}"/>
                </a:ext>
              </a:extLst>
            </p:cNvPr>
            <p:cNvSpPr txBox="1"/>
            <p:nvPr/>
          </p:nvSpPr>
          <p:spPr>
            <a:xfrm>
              <a:off x="6781979" y="4349509"/>
              <a:ext cx="2383537"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8A8F5"/>
                  </a:solidFill>
                  <a:effectLst/>
                  <a:uLnTx/>
                  <a:uFillTx/>
                  <a:latin typeface="Poppins" panose="00000500000000000000" pitchFamily="2" charset="0"/>
                  <a:ea typeface="+mn-ea"/>
                  <a:cs typeface="Poppins" panose="00000500000000000000" pitchFamily="2" charset="0"/>
                </a:rPr>
                <a:t>Components Maintenance</a:t>
              </a:r>
              <a:r>
                <a:rPr kumimoji="0" lang="en-US" sz="1600" b="1" i="0" u="none" strike="noStrike" kern="1200" cap="none" spc="0" normalizeH="0" noProof="0" dirty="0">
                  <a:ln>
                    <a:noFill/>
                  </a:ln>
                  <a:solidFill>
                    <a:srgbClr val="28A8F5"/>
                  </a:solidFill>
                  <a:effectLst/>
                  <a:uLnTx/>
                  <a:uFillTx/>
                  <a:latin typeface="Poppins" panose="00000500000000000000" pitchFamily="2" charset="0"/>
                  <a:ea typeface="+mn-ea"/>
                  <a:cs typeface="Poppins" panose="00000500000000000000" pitchFamily="2" charset="0"/>
                </a:rPr>
                <a:t> </a:t>
              </a:r>
              <a:r>
                <a:rPr kumimoji="0" lang="en-US" sz="1600" b="1" i="0" u="none" strike="noStrike" kern="1200" cap="none" spc="0" normalizeH="0" baseline="0" noProof="0" dirty="0">
                  <a:ln>
                    <a:noFill/>
                  </a:ln>
                  <a:solidFill>
                    <a:srgbClr val="28A8F5"/>
                  </a:solidFill>
                  <a:effectLst/>
                  <a:uLnTx/>
                  <a:uFillTx/>
                  <a:latin typeface="Poppins" panose="00000500000000000000" pitchFamily="2" charset="0"/>
                  <a:ea typeface="+mn-ea"/>
                  <a:cs typeface="Poppins" panose="00000500000000000000" pitchFamily="2" charset="0"/>
                </a:rPr>
                <a:t>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83" name="TextBox 82">
              <a:extLst>
                <a:ext uri="{FF2B5EF4-FFF2-40B4-BE49-F238E27FC236}">
                  <a16:creationId xmlns:a16="http://schemas.microsoft.com/office/drawing/2014/main" id="{C2BA806C-33D4-493C-A312-1032341D2EFB}"/>
                </a:ext>
              </a:extLst>
            </p:cNvPr>
            <p:cNvSpPr txBox="1"/>
            <p:nvPr/>
          </p:nvSpPr>
          <p:spPr>
            <a:xfrm>
              <a:off x="6608655" y="5334305"/>
              <a:ext cx="2383537"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Master Minimum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Equipment</a:t>
              </a:r>
              <a:r>
                <a:rPr kumimoji="0" lang="en-US" sz="1600" b="1" i="0" u="none" strike="noStrike" kern="1200" cap="none" spc="0" normalizeH="0" noProof="0" dirty="0">
                  <a:ln>
                    <a:noFill/>
                  </a:ln>
                  <a:solidFill>
                    <a:schemeClr val="accent6"/>
                  </a:solidFill>
                  <a:effectLst/>
                  <a:uLnTx/>
                  <a:uFillTx/>
                  <a:latin typeface="Poppins" panose="00000500000000000000" pitchFamily="2" charset="0"/>
                  <a:ea typeface="+mn-ea"/>
                  <a:cs typeface="Poppins" panose="00000500000000000000" pitchFamily="2" charset="0"/>
                </a:rPr>
                <a:t> </a:t>
              </a:r>
              <a:endPar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List</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pic>
          <p:nvPicPr>
            <p:cNvPr id="84" name="Graphic 83" descr="Atom with solid fill">
              <a:extLst>
                <a:ext uri="{FF2B5EF4-FFF2-40B4-BE49-F238E27FC236}">
                  <a16:creationId xmlns:a16="http://schemas.microsoft.com/office/drawing/2014/main" id="{F2DFFDAF-0ECA-499E-BEAA-9F5AD1B35C5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53962" y="4420314"/>
              <a:ext cx="494937" cy="507503"/>
            </a:xfrm>
            <a:prstGeom prst="rect">
              <a:avLst/>
            </a:prstGeom>
          </p:spPr>
        </p:pic>
        <p:pic>
          <p:nvPicPr>
            <p:cNvPr id="86" name="Graphic 85" descr="Cheers with solid fill">
              <a:extLst>
                <a:ext uri="{FF2B5EF4-FFF2-40B4-BE49-F238E27FC236}">
                  <a16:creationId xmlns:a16="http://schemas.microsoft.com/office/drawing/2014/main" id="{7EE1A4FC-C074-4F68-93A2-17A4FF9AD31C}"/>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80029" y="5575853"/>
              <a:ext cx="494937" cy="507503"/>
            </a:xfrm>
            <a:prstGeom prst="rect">
              <a:avLst/>
            </a:prstGeom>
          </p:spPr>
        </p:pic>
        <p:pic>
          <p:nvPicPr>
            <p:cNvPr id="87" name="Graphic 86" descr="Eye with solid fill">
              <a:extLst>
                <a:ext uri="{FF2B5EF4-FFF2-40B4-BE49-F238E27FC236}">
                  <a16:creationId xmlns:a16="http://schemas.microsoft.com/office/drawing/2014/main" id="{0EE440FA-21CA-41FA-BDFA-2191F94B4277}"/>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50245" y="3405573"/>
              <a:ext cx="494937" cy="507503"/>
            </a:xfrm>
            <a:prstGeom prst="rect">
              <a:avLst/>
            </a:prstGeom>
          </p:spPr>
        </p:pic>
        <p:pic>
          <p:nvPicPr>
            <p:cNvPr id="88" name="Graphic 87" descr="Gears with solid fill">
              <a:extLst>
                <a:ext uri="{FF2B5EF4-FFF2-40B4-BE49-F238E27FC236}">
                  <a16:creationId xmlns:a16="http://schemas.microsoft.com/office/drawing/2014/main" id="{090B0B32-E66E-4814-90F5-335B1D01E51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963931" y="1957195"/>
              <a:ext cx="494937" cy="507503"/>
            </a:xfrm>
            <a:prstGeom prst="rect">
              <a:avLst/>
            </a:prstGeom>
          </p:spPr>
        </p:pic>
        <p:pic>
          <p:nvPicPr>
            <p:cNvPr id="90" name="Graphic 89" descr="Rocket with solid fill">
              <a:extLst>
                <a:ext uri="{FF2B5EF4-FFF2-40B4-BE49-F238E27FC236}">
                  <a16:creationId xmlns:a16="http://schemas.microsoft.com/office/drawing/2014/main" id="{1E4C7037-8288-409F-A03A-B4C1F82A348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223515" y="3066311"/>
              <a:ext cx="494937" cy="507503"/>
            </a:xfrm>
            <a:prstGeom prst="rect">
              <a:avLst/>
            </a:prstGeom>
          </p:spPr>
        </p:pic>
        <p:pic>
          <p:nvPicPr>
            <p:cNvPr id="91" name="Graphic 90" descr="Send with solid fill">
              <a:extLst>
                <a:ext uri="{FF2B5EF4-FFF2-40B4-BE49-F238E27FC236}">
                  <a16:creationId xmlns:a16="http://schemas.microsoft.com/office/drawing/2014/main" id="{CEF3C72C-DBA8-42CE-9F87-3A90BA8FA729}"/>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223515" y="2159928"/>
              <a:ext cx="494937" cy="507503"/>
            </a:xfrm>
            <a:prstGeom prst="rect">
              <a:avLst/>
            </a:prstGeom>
          </p:spPr>
        </p:pic>
        <p:pic>
          <p:nvPicPr>
            <p:cNvPr id="92" name="Graphic 91" descr="Target Audience with solid fill">
              <a:extLst>
                <a:ext uri="{FF2B5EF4-FFF2-40B4-BE49-F238E27FC236}">
                  <a16:creationId xmlns:a16="http://schemas.microsoft.com/office/drawing/2014/main" id="{38E0212B-4A97-4FB1-9263-BF6DD7567929}"/>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223515" y="1230690"/>
              <a:ext cx="494937" cy="507503"/>
            </a:xfrm>
            <a:prstGeom prst="rect">
              <a:avLst/>
            </a:prstGeom>
          </p:spPr>
        </p:pic>
        <p:sp>
          <p:nvSpPr>
            <p:cNvPr id="93" name="TextBox 92">
              <a:extLst>
                <a:ext uri="{FF2B5EF4-FFF2-40B4-BE49-F238E27FC236}">
                  <a16:creationId xmlns:a16="http://schemas.microsoft.com/office/drawing/2014/main" id="{6417D163-84B8-4996-8EE2-EAF0CB48E7B3}"/>
                </a:ext>
              </a:extLst>
            </p:cNvPr>
            <p:cNvSpPr txBox="1"/>
            <p:nvPr/>
          </p:nvSpPr>
          <p:spPr>
            <a:xfrm>
              <a:off x="2476226" y="4953199"/>
              <a:ext cx="2383537"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Wiring List Manual</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sp>
          <p:nvSpPr>
            <p:cNvPr id="95" name="TextBox 94">
              <a:extLst>
                <a:ext uri="{FF2B5EF4-FFF2-40B4-BE49-F238E27FC236}">
                  <a16:creationId xmlns:a16="http://schemas.microsoft.com/office/drawing/2014/main" id="{59E2E855-22C1-4106-B335-9561B1D9C46E}"/>
                </a:ext>
              </a:extLst>
            </p:cNvPr>
            <p:cNvSpPr txBox="1"/>
            <p:nvPr/>
          </p:nvSpPr>
          <p:spPr>
            <a:xfrm>
              <a:off x="2516662" y="5566916"/>
              <a:ext cx="2750625"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accent6"/>
                  </a:solidFill>
                  <a:effectLst/>
                  <a:uLnTx/>
                  <a:uFillTx/>
                  <a:latin typeface="Poppins" panose="00000500000000000000" pitchFamily="2" charset="0"/>
                  <a:ea typeface="+mn-ea"/>
                  <a:cs typeface="Poppins" panose="00000500000000000000" pitchFamily="2" charset="0"/>
                </a:rPr>
                <a:t>Standard Maintenance Specification</a:t>
              </a:r>
              <a:endPar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endParaRPr>
            </a:p>
          </p:txBody>
        </p:sp>
        <p:grpSp>
          <p:nvGrpSpPr>
            <p:cNvPr id="97" name="Group 96">
              <a:extLst>
                <a:ext uri="{FF2B5EF4-FFF2-40B4-BE49-F238E27FC236}">
                  <a16:creationId xmlns:a16="http://schemas.microsoft.com/office/drawing/2014/main" id="{73AA7A06-71F2-4049-9E16-E96800A04A51}"/>
                </a:ext>
              </a:extLst>
            </p:cNvPr>
            <p:cNvGrpSpPr/>
            <p:nvPr/>
          </p:nvGrpSpPr>
          <p:grpSpPr>
            <a:xfrm rot="16200000">
              <a:off x="3103753" y="1193714"/>
              <a:ext cx="5576827" cy="4591684"/>
              <a:chOff x="5486924" y="-14615"/>
              <a:chExt cx="6409837" cy="6887231"/>
            </a:xfrm>
          </p:grpSpPr>
          <p:pic>
            <p:nvPicPr>
              <p:cNvPr id="98" name="Picture 97">
                <a:extLst>
                  <a:ext uri="{FF2B5EF4-FFF2-40B4-BE49-F238E27FC236}">
                    <a16:creationId xmlns:a16="http://schemas.microsoft.com/office/drawing/2014/main" id="{07D487B9-E5D8-4F1E-974E-74856C73DAA8}"/>
                  </a:ext>
                </a:extLst>
              </p:cNvPr>
              <p:cNvPicPr>
                <a:picLocks noChangeAspect="1"/>
              </p:cNvPicPr>
              <p:nvPr/>
            </p:nvPicPr>
            <p:blipFill>
              <a:blip r:embed="rId19"/>
              <a:stretch>
                <a:fillRect/>
              </a:stretch>
            </p:blipFill>
            <p:spPr>
              <a:xfrm>
                <a:off x="9427226" y="1947146"/>
                <a:ext cx="126427" cy="449473"/>
              </a:xfrm>
              <a:custGeom>
                <a:avLst/>
                <a:gdLst>
                  <a:gd name="connsiteX0" fmla="*/ 525 w 68580"/>
                  <a:gd name="connsiteY0" fmla="*/ 106 h 219456"/>
                  <a:gd name="connsiteX1" fmla="*/ 69105 w 68580"/>
                  <a:gd name="connsiteY1" fmla="*/ 106 h 219456"/>
                  <a:gd name="connsiteX2" fmla="*/ 69105 w 68580"/>
                  <a:gd name="connsiteY2" fmla="*/ 219562 h 219456"/>
                  <a:gd name="connsiteX3" fmla="*/ 525 w 68580"/>
                  <a:gd name="connsiteY3" fmla="*/ 219562 h 219456"/>
                </a:gdLst>
                <a:ahLst/>
                <a:cxnLst>
                  <a:cxn ang="0">
                    <a:pos x="connsiteX0" y="connsiteY0"/>
                  </a:cxn>
                  <a:cxn ang="0">
                    <a:pos x="connsiteX1" y="connsiteY1"/>
                  </a:cxn>
                  <a:cxn ang="0">
                    <a:pos x="connsiteX2" y="connsiteY2"/>
                  </a:cxn>
                  <a:cxn ang="0">
                    <a:pos x="connsiteX3" y="connsiteY3"/>
                  </a:cxn>
                </a:cxnLst>
                <a:rect l="l" t="t" r="r" b="b"/>
                <a:pathLst>
                  <a:path w="68580" h="219456">
                    <a:moveTo>
                      <a:pt x="525" y="106"/>
                    </a:moveTo>
                    <a:lnTo>
                      <a:pt x="69105" y="106"/>
                    </a:lnTo>
                    <a:lnTo>
                      <a:pt x="69105" y="219562"/>
                    </a:lnTo>
                    <a:lnTo>
                      <a:pt x="525" y="219562"/>
                    </a:lnTo>
                    <a:close/>
                  </a:path>
                </a:pathLst>
              </a:custGeom>
            </p:spPr>
          </p:pic>
          <p:pic>
            <p:nvPicPr>
              <p:cNvPr id="99" name="Picture 98">
                <a:extLst>
                  <a:ext uri="{FF2B5EF4-FFF2-40B4-BE49-F238E27FC236}">
                    <a16:creationId xmlns:a16="http://schemas.microsoft.com/office/drawing/2014/main" id="{D340398D-97B6-42D8-B67F-F23A1867C926}"/>
                  </a:ext>
                </a:extLst>
              </p:cNvPr>
              <p:cNvPicPr>
                <a:picLocks noChangeAspect="1"/>
              </p:cNvPicPr>
              <p:nvPr/>
            </p:nvPicPr>
            <p:blipFill>
              <a:blip r:embed="rId20"/>
              <a:stretch>
                <a:fillRect/>
              </a:stretch>
            </p:blipFill>
            <p:spPr>
              <a:xfrm>
                <a:off x="9081659" y="1933100"/>
                <a:ext cx="349781" cy="477565"/>
              </a:xfrm>
              <a:custGeom>
                <a:avLst/>
                <a:gdLst>
                  <a:gd name="connsiteX0" fmla="*/ 486 w 189738"/>
                  <a:gd name="connsiteY0" fmla="*/ 103 h 233172"/>
                  <a:gd name="connsiteX1" fmla="*/ 190224 w 189738"/>
                  <a:gd name="connsiteY1" fmla="*/ 103 h 233172"/>
                  <a:gd name="connsiteX2" fmla="*/ 190224 w 189738"/>
                  <a:gd name="connsiteY2" fmla="*/ 233275 h 233172"/>
                  <a:gd name="connsiteX3" fmla="*/ 486 w 189738"/>
                  <a:gd name="connsiteY3" fmla="*/ 233275 h 233172"/>
                </a:gdLst>
                <a:ahLst/>
                <a:cxnLst>
                  <a:cxn ang="0">
                    <a:pos x="connsiteX0" y="connsiteY0"/>
                  </a:cxn>
                  <a:cxn ang="0">
                    <a:pos x="connsiteX1" y="connsiteY1"/>
                  </a:cxn>
                  <a:cxn ang="0">
                    <a:pos x="connsiteX2" y="connsiteY2"/>
                  </a:cxn>
                  <a:cxn ang="0">
                    <a:pos x="connsiteX3" y="connsiteY3"/>
                  </a:cxn>
                </a:cxnLst>
                <a:rect l="l" t="t" r="r" b="b"/>
                <a:pathLst>
                  <a:path w="189738" h="233172">
                    <a:moveTo>
                      <a:pt x="486" y="103"/>
                    </a:moveTo>
                    <a:lnTo>
                      <a:pt x="190224" y="103"/>
                    </a:lnTo>
                    <a:lnTo>
                      <a:pt x="190224" y="233275"/>
                    </a:lnTo>
                    <a:lnTo>
                      <a:pt x="486" y="233275"/>
                    </a:lnTo>
                    <a:close/>
                  </a:path>
                </a:pathLst>
              </a:custGeom>
            </p:spPr>
          </p:pic>
          <p:sp>
            <p:nvSpPr>
              <p:cNvPr id="100" name="Freeform: Shape 99">
                <a:extLst>
                  <a:ext uri="{FF2B5EF4-FFF2-40B4-BE49-F238E27FC236}">
                    <a16:creationId xmlns:a16="http://schemas.microsoft.com/office/drawing/2014/main" id="{504D09F9-46F7-4C7D-90D5-529C5358883B}"/>
                  </a:ext>
                </a:extLst>
              </p:cNvPr>
              <p:cNvSpPr/>
              <p:nvPr/>
            </p:nvSpPr>
            <p:spPr>
              <a:xfrm>
                <a:off x="9410717" y="2096380"/>
                <a:ext cx="128184" cy="142265"/>
              </a:xfrm>
              <a:custGeom>
                <a:avLst/>
                <a:gdLst>
                  <a:gd name="connsiteX0" fmla="*/ 32196 w 69533"/>
                  <a:gd name="connsiteY0" fmla="*/ 69439 h 69461"/>
                  <a:gd name="connsiteX1" fmla="*/ 97 w 69533"/>
                  <a:gd name="connsiteY1" fmla="*/ 32196 h 69461"/>
                  <a:gd name="connsiteX2" fmla="*/ 37340 w 69533"/>
                  <a:gd name="connsiteY2" fmla="*/ 97 h 69461"/>
                  <a:gd name="connsiteX3" fmla="*/ 69534 w 69533"/>
                  <a:gd name="connsiteY3" fmla="*/ 34673 h 69461"/>
                  <a:gd name="connsiteX4" fmla="*/ 32196 w 69533"/>
                  <a:gd name="connsiteY4" fmla="*/ 69439 h 6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3" h="69461">
                    <a:moveTo>
                      <a:pt x="32196" y="69439"/>
                    </a:moveTo>
                    <a:cubicBezTo>
                      <a:pt x="13048" y="68018"/>
                      <a:pt x="-1323" y="51344"/>
                      <a:pt x="97" y="32196"/>
                    </a:cubicBezTo>
                    <a:cubicBezTo>
                      <a:pt x="1517" y="13048"/>
                      <a:pt x="18192" y="-1324"/>
                      <a:pt x="37340" y="97"/>
                    </a:cubicBezTo>
                    <a:cubicBezTo>
                      <a:pt x="55457" y="1441"/>
                      <a:pt x="69484" y="16506"/>
                      <a:pt x="69534" y="34673"/>
                    </a:cubicBezTo>
                    <a:cubicBezTo>
                      <a:pt x="68810" y="54578"/>
                      <a:pt x="52102" y="70135"/>
                      <a:pt x="32196" y="69439"/>
                    </a:cubicBezTo>
                    <a:close/>
                  </a:path>
                </a:pathLst>
              </a:custGeom>
              <a:solidFill>
                <a:srgbClr val="FFFFFF"/>
              </a:solidFill>
              <a:ln w="9525" cap="flat">
                <a:noFill/>
                <a:prstDash val="solid"/>
                <a:miter/>
              </a:ln>
            </p:spPr>
            <p:txBody>
              <a:bodyPr rtlCol="0" anchor="ctr"/>
              <a:lstStyle/>
              <a:p>
                <a:endParaRPr lang="en-US"/>
              </a:p>
            </p:txBody>
          </p:sp>
          <p:pic>
            <p:nvPicPr>
              <p:cNvPr id="101" name="Picture 100">
                <a:extLst>
                  <a:ext uri="{FF2B5EF4-FFF2-40B4-BE49-F238E27FC236}">
                    <a16:creationId xmlns:a16="http://schemas.microsoft.com/office/drawing/2014/main" id="{53C42F7D-75EF-400F-A624-FAB8864A6E97}"/>
                  </a:ext>
                </a:extLst>
              </p:cNvPr>
              <p:cNvPicPr>
                <a:picLocks noChangeAspect="1"/>
              </p:cNvPicPr>
              <p:nvPr/>
            </p:nvPicPr>
            <p:blipFill>
              <a:blip r:embed="rId21"/>
              <a:stretch>
                <a:fillRect/>
              </a:stretch>
            </p:blipFill>
            <p:spPr>
              <a:xfrm>
                <a:off x="9427226" y="4466065"/>
                <a:ext cx="126427" cy="454153"/>
              </a:xfrm>
              <a:custGeom>
                <a:avLst/>
                <a:gdLst>
                  <a:gd name="connsiteX0" fmla="*/ 525 w 68580"/>
                  <a:gd name="connsiteY0" fmla="*/ 235 h 221741"/>
                  <a:gd name="connsiteX1" fmla="*/ 69105 w 68580"/>
                  <a:gd name="connsiteY1" fmla="*/ 235 h 221741"/>
                  <a:gd name="connsiteX2" fmla="*/ 69105 w 68580"/>
                  <a:gd name="connsiteY2" fmla="*/ 221977 h 221741"/>
                  <a:gd name="connsiteX3" fmla="*/ 525 w 68580"/>
                  <a:gd name="connsiteY3" fmla="*/ 221977 h 221741"/>
                </a:gdLst>
                <a:ahLst/>
                <a:cxnLst>
                  <a:cxn ang="0">
                    <a:pos x="connsiteX0" y="connsiteY0"/>
                  </a:cxn>
                  <a:cxn ang="0">
                    <a:pos x="connsiteX1" y="connsiteY1"/>
                  </a:cxn>
                  <a:cxn ang="0">
                    <a:pos x="connsiteX2" y="connsiteY2"/>
                  </a:cxn>
                  <a:cxn ang="0">
                    <a:pos x="connsiteX3" y="connsiteY3"/>
                  </a:cxn>
                </a:cxnLst>
                <a:rect l="l" t="t" r="r" b="b"/>
                <a:pathLst>
                  <a:path w="68580" h="221741">
                    <a:moveTo>
                      <a:pt x="525" y="235"/>
                    </a:moveTo>
                    <a:lnTo>
                      <a:pt x="69105" y="235"/>
                    </a:lnTo>
                    <a:lnTo>
                      <a:pt x="69105" y="221977"/>
                    </a:lnTo>
                    <a:lnTo>
                      <a:pt x="525" y="221977"/>
                    </a:lnTo>
                    <a:close/>
                  </a:path>
                </a:pathLst>
              </a:custGeom>
            </p:spPr>
          </p:pic>
          <p:pic>
            <p:nvPicPr>
              <p:cNvPr id="102" name="Picture 101">
                <a:extLst>
                  <a:ext uri="{FF2B5EF4-FFF2-40B4-BE49-F238E27FC236}">
                    <a16:creationId xmlns:a16="http://schemas.microsoft.com/office/drawing/2014/main" id="{8970682B-4D0D-4276-A48B-E3574861656F}"/>
                  </a:ext>
                </a:extLst>
              </p:cNvPr>
              <p:cNvPicPr>
                <a:picLocks noChangeAspect="1"/>
              </p:cNvPicPr>
              <p:nvPr/>
            </p:nvPicPr>
            <p:blipFill>
              <a:blip r:embed="rId22"/>
              <a:stretch>
                <a:fillRect/>
              </a:stretch>
            </p:blipFill>
            <p:spPr>
              <a:xfrm>
                <a:off x="9081659" y="4456701"/>
                <a:ext cx="349781" cy="472883"/>
              </a:xfrm>
              <a:custGeom>
                <a:avLst/>
                <a:gdLst>
                  <a:gd name="connsiteX0" fmla="*/ 486 w 189738"/>
                  <a:gd name="connsiteY0" fmla="*/ 233 h 230886"/>
                  <a:gd name="connsiteX1" fmla="*/ 190224 w 189738"/>
                  <a:gd name="connsiteY1" fmla="*/ 233 h 230886"/>
                  <a:gd name="connsiteX2" fmla="*/ 190224 w 189738"/>
                  <a:gd name="connsiteY2" fmla="*/ 231119 h 230886"/>
                  <a:gd name="connsiteX3" fmla="*/ 486 w 189738"/>
                  <a:gd name="connsiteY3" fmla="*/ 231119 h 230886"/>
                </a:gdLst>
                <a:ahLst/>
                <a:cxnLst>
                  <a:cxn ang="0">
                    <a:pos x="connsiteX0" y="connsiteY0"/>
                  </a:cxn>
                  <a:cxn ang="0">
                    <a:pos x="connsiteX1" y="connsiteY1"/>
                  </a:cxn>
                  <a:cxn ang="0">
                    <a:pos x="connsiteX2" y="connsiteY2"/>
                  </a:cxn>
                  <a:cxn ang="0">
                    <a:pos x="connsiteX3" y="connsiteY3"/>
                  </a:cxn>
                </a:cxnLst>
                <a:rect l="l" t="t" r="r" b="b"/>
                <a:pathLst>
                  <a:path w="189738" h="230886">
                    <a:moveTo>
                      <a:pt x="486" y="233"/>
                    </a:moveTo>
                    <a:lnTo>
                      <a:pt x="190224" y="233"/>
                    </a:lnTo>
                    <a:lnTo>
                      <a:pt x="190224" y="231119"/>
                    </a:lnTo>
                    <a:lnTo>
                      <a:pt x="486" y="231119"/>
                    </a:lnTo>
                    <a:close/>
                  </a:path>
                </a:pathLst>
              </a:custGeom>
            </p:spPr>
          </p:pic>
          <p:sp>
            <p:nvSpPr>
              <p:cNvPr id="103" name="Freeform: Shape 102">
                <a:extLst>
                  <a:ext uri="{FF2B5EF4-FFF2-40B4-BE49-F238E27FC236}">
                    <a16:creationId xmlns:a16="http://schemas.microsoft.com/office/drawing/2014/main" id="{7D5E3F7B-A9E4-41F1-8330-B1D2A4560591}"/>
                  </a:ext>
                </a:extLst>
              </p:cNvPr>
              <p:cNvSpPr/>
              <p:nvPr/>
            </p:nvSpPr>
            <p:spPr>
              <a:xfrm>
                <a:off x="9410717" y="4616665"/>
                <a:ext cx="128184" cy="142265"/>
              </a:xfrm>
              <a:custGeom>
                <a:avLst/>
                <a:gdLst>
                  <a:gd name="connsiteX0" fmla="*/ 32196 w 69533"/>
                  <a:gd name="connsiteY0" fmla="*/ 69439 h 69461"/>
                  <a:gd name="connsiteX1" fmla="*/ 97 w 69533"/>
                  <a:gd name="connsiteY1" fmla="*/ 32196 h 69461"/>
                  <a:gd name="connsiteX2" fmla="*/ 37339 w 69533"/>
                  <a:gd name="connsiteY2" fmla="*/ 97 h 69461"/>
                  <a:gd name="connsiteX3" fmla="*/ 69534 w 69533"/>
                  <a:gd name="connsiteY3" fmla="*/ 34768 h 69461"/>
                  <a:gd name="connsiteX4" fmla="*/ 32196 w 69533"/>
                  <a:gd name="connsiteY4" fmla="*/ 69439 h 6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3" h="69461">
                    <a:moveTo>
                      <a:pt x="32196" y="69439"/>
                    </a:moveTo>
                    <a:cubicBezTo>
                      <a:pt x="13048" y="68019"/>
                      <a:pt x="-1323" y="51344"/>
                      <a:pt x="97" y="32196"/>
                    </a:cubicBezTo>
                    <a:cubicBezTo>
                      <a:pt x="1517" y="13048"/>
                      <a:pt x="18191" y="-1323"/>
                      <a:pt x="37339" y="97"/>
                    </a:cubicBezTo>
                    <a:cubicBezTo>
                      <a:pt x="55493" y="1443"/>
                      <a:pt x="69534" y="16565"/>
                      <a:pt x="69534" y="34768"/>
                    </a:cubicBezTo>
                    <a:cubicBezTo>
                      <a:pt x="68759" y="54635"/>
                      <a:pt x="52066" y="70136"/>
                      <a:pt x="32196" y="69439"/>
                    </a:cubicBezTo>
                    <a:close/>
                  </a:path>
                </a:pathLst>
              </a:custGeom>
              <a:solidFill>
                <a:srgbClr val="FFFFFF"/>
              </a:solidFill>
              <a:ln w="9525" cap="flat">
                <a:noFill/>
                <a:prstDash val="solid"/>
                <a:miter/>
              </a:ln>
            </p:spPr>
            <p:txBody>
              <a:bodyPr rtlCol="0" anchor="ctr"/>
              <a:lstStyle/>
              <a:p>
                <a:endParaRPr lang="en-US"/>
              </a:p>
            </p:txBody>
          </p:sp>
          <p:pic>
            <p:nvPicPr>
              <p:cNvPr id="104" name="Picture 103">
                <a:extLst>
                  <a:ext uri="{FF2B5EF4-FFF2-40B4-BE49-F238E27FC236}">
                    <a16:creationId xmlns:a16="http://schemas.microsoft.com/office/drawing/2014/main" id="{AB9FCEDD-8C4B-44F6-A4CE-512A91E6BF39}"/>
                  </a:ext>
                </a:extLst>
              </p:cNvPr>
              <p:cNvPicPr>
                <a:picLocks noChangeAspect="1"/>
              </p:cNvPicPr>
              <p:nvPr/>
            </p:nvPicPr>
            <p:blipFill>
              <a:blip r:embed="rId23"/>
              <a:stretch>
                <a:fillRect/>
              </a:stretch>
            </p:blipFill>
            <p:spPr>
              <a:xfrm>
                <a:off x="7783677" y="3885496"/>
                <a:ext cx="1984899" cy="2987120"/>
              </a:xfrm>
              <a:custGeom>
                <a:avLst/>
                <a:gdLst>
                  <a:gd name="connsiteX0" fmla="*/ 264 w 1076705"/>
                  <a:gd name="connsiteY0" fmla="*/ 0 h 1458468"/>
                  <a:gd name="connsiteX1" fmla="*/ 1076970 w 1076705"/>
                  <a:gd name="connsiteY1" fmla="*/ 0 h 1458468"/>
                  <a:gd name="connsiteX2" fmla="*/ 1076970 w 1076705"/>
                  <a:gd name="connsiteY2" fmla="*/ 1458468 h 1458468"/>
                  <a:gd name="connsiteX3" fmla="*/ 264 w 1076705"/>
                  <a:gd name="connsiteY3" fmla="*/ 1458468 h 1458468"/>
                </a:gdLst>
                <a:ahLst/>
                <a:cxnLst>
                  <a:cxn ang="0">
                    <a:pos x="connsiteX0" y="connsiteY0"/>
                  </a:cxn>
                  <a:cxn ang="0">
                    <a:pos x="connsiteX1" y="connsiteY1"/>
                  </a:cxn>
                  <a:cxn ang="0">
                    <a:pos x="connsiteX2" y="connsiteY2"/>
                  </a:cxn>
                  <a:cxn ang="0">
                    <a:pos x="connsiteX3" y="connsiteY3"/>
                  </a:cxn>
                </a:cxnLst>
                <a:rect l="l" t="t" r="r" b="b"/>
                <a:pathLst>
                  <a:path w="1076705" h="1458468">
                    <a:moveTo>
                      <a:pt x="264" y="0"/>
                    </a:moveTo>
                    <a:lnTo>
                      <a:pt x="1076970" y="0"/>
                    </a:lnTo>
                    <a:lnTo>
                      <a:pt x="1076970" y="1458468"/>
                    </a:lnTo>
                    <a:lnTo>
                      <a:pt x="264" y="1458468"/>
                    </a:lnTo>
                    <a:close/>
                  </a:path>
                </a:pathLst>
              </a:custGeom>
            </p:spPr>
          </p:pic>
          <p:sp>
            <p:nvSpPr>
              <p:cNvPr id="105" name="Freeform: Shape 104">
                <a:extLst>
                  <a:ext uri="{FF2B5EF4-FFF2-40B4-BE49-F238E27FC236}">
                    <a16:creationId xmlns:a16="http://schemas.microsoft.com/office/drawing/2014/main" id="{891BA245-8666-4925-8700-EB2DC479B388}"/>
                  </a:ext>
                </a:extLst>
              </p:cNvPr>
              <p:cNvSpPr/>
              <p:nvPr/>
            </p:nvSpPr>
            <p:spPr>
              <a:xfrm>
                <a:off x="8065503" y="4703751"/>
                <a:ext cx="1132045" cy="2166130"/>
              </a:xfrm>
              <a:custGeom>
                <a:avLst/>
                <a:gdLst>
                  <a:gd name="connsiteX0" fmla="*/ 568357 w 614076"/>
                  <a:gd name="connsiteY0" fmla="*/ 1201 h 1057618"/>
                  <a:gd name="connsiteX1" fmla="*/ 614077 w 614076"/>
                  <a:gd name="connsiteY1" fmla="*/ 19108 h 1057618"/>
                  <a:gd name="connsiteX2" fmla="*/ 614077 w 614076"/>
                  <a:gd name="connsiteY2" fmla="*/ 19108 h 1057618"/>
                  <a:gd name="connsiteX3" fmla="*/ 613029 w 614076"/>
                  <a:gd name="connsiteY3" fmla="*/ 20728 h 1057618"/>
                  <a:gd name="connsiteX4" fmla="*/ 568357 w 614076"/>
                  <a:gd name="connsiteY4" fmla="*/ 3582 h 1057618"/>
                  <a:gd name="connsiteX5" fmla="*/ 549307 w 614076"/>
                  <a:gd name="connsiteY5" fmla="*/ 10726 h 1057618"/>
                  <a:gd name="connsiteX6" fmla="*/ 2858 w 614076"/>
                  <a:gd name="connsiteY6" fmla="*/ 1057619 h 1057618"/>
                  <a:gd name="connsiteX7" fmla="*/ 0 w 614076"/>
                  <a:gd name="connsiteY7" fmla="*/ 1057619 h 1057618"/>
                  <a:gd name="connsiteX8" fmla="*/ 547878 w 614076"/>
                  <a:gd name="connsiteY8" fmla="*/ 8440 h 1057618"/>
                  <a:gd name="connsiteX9" fmla="*/ 568357 w 614076"/>
                  <a:gd name="connsiteY9" fmla="*/ 1201 h 10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076" h="1057618">
                    <a:moveTo>
                      <a:pt x="568357" y="1201"/>
                    </a:moveTo>
                    <a:lnTo>
                      <a:pt x="614077" y="19108"/>
                    </a:lnTo>
                    <a:lnTo>
                      <a:pt x="614077" y="19108"/>
                    </a:lnTo>
                    <a:lnTo>
                      <a:pt x="613029" y="20728"/>
                    </a:lnTo>
                    <a:lnTo>
                      <a:pt x="568357" y="3582"/>
                    </a:lnTo>
                    <a:cubicBezTo>
                      <a:pt x="561114" y="935"/>
                      <a:pt x="553023" y="3969"/>
                      <a:pt x="549307" y="10726"/>
                    </a:cubicBezTo>
                    <a:lnTo>
                      <a:pt x="2858" y="1057619"/>
                    </a:lnTo>
                    <a:lnTo>
                      <a:pt x="0" y="1057619"/>
                    </a:lnTo>
                    <a:lnTo>
                      <a:pt x="547878" y="8440"/>
                    </a:lnTo>
                    <a:cubicBezTo>
                      <a:pt x="551894" y="1199"/>
                      <a:pt x="560682" y="-1908"/>
                      <a:pt x="568357" y="1201"/>
                    </a:cubicBezTo>
                    <a:close/>
                  </a:path>
                </a:pathLst>
              </a:custGeom>
              <a:solidFill>
                <a:srgbClr val="9BA3AC"/>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2F9EE73-FBE1-4AF0-B640-1E2957B5287D}"/>
                  </a:ext>
                </a:extLst>
              </p:cNvPr>
              <p:cNvSpPr/>
              <p:nvPr/>
            </p:nvSpPr>
            <p:spPr>
              <a:xfrm>
                <a:off x="7828627" y="3894469"/>
                <a:ext cx="810265" cy="2814469"/>
              </a:xfrm>
              <a:custGeom>
                <a:avLst/>
                <a:gdLst>
                  <a:gd name="connsiteX0" fmla="*/ 382524 w 439527"/>
                  <a:gd name="connsiteY0" fmla="*/ 0 h 1374171"/>
                  <a:gd name="connsiteX1" fmla="*/ 379476 w 439527"/>
                  <a:gd name="connsiteY1" fmla="*/ 0 h 1374171"/>
                  <a:gd name="connsiteX2" fmla="*/ 379476 w 439527"/>
                  <a:gd name="connsiteY2" fmla="*/ 424339 h 1374171"/>
                  <a:gd name="connsiteX3" fmla="*/ 142685 w 439527"/>
                  <a:gd name="connsiteY3" fmla="*/ 1037844 h 1374171"/>
                  <a:gd name="connsiteX4" fmla="*/ 142018 w 439527"/>
                  <a:gd name="connsiteY4" fmla="*/ 1039654 h 1374171"/>
                  <a:gd name="connsiteX5" fmla="*/ 108109 w 439527"/>
                  <a:gd name="connsiteY5" fmla="*/ 1039654 h 1374171"/>
                  <a:gd name="connsiteX6" fmla="*/ 108109 w 439527"/>
                  <a:gd name="connsiteY6" fmla="*/ 1040892 h 1374171"/>
                  <a:gd name="connsiteX7" fmla="*/ 107442 w 439527"/>
                  <a:gd name="connsiteY7" fmla="*/ 1042702 h 1374171"/>
                  <a:gd name="connsiteX8" fmla="*/ 159544 w 439527"/>
                  <a:gd name="connsiteY8" fmla="*/ 1042702 h 1374171"/>
                  <a:gd name="connsiteX9" fmla="*/ 162512 w 439527"/>
                  <a:gd name="connsiteY9" fmla="*/ 1044803 h 1374171"/>
                  <a:gd name="connsiteX10" fmla="*/ 162211 w 439527"/>
                  <a:gd name="connsiteY10" fmla="*/ 1046512 h 1374171"/>
                  <a:gd name="connsiteX11" fmla="*/ 51435 w 439527"/>
                  <a:gd name="connsiteY11" fmla="*/ 1366266 h 1374171"/>
                  <a:gd name="connsiteX12" fmla="*/ 49721 w 439527"/>
                  <a:gd name="connsiteY12" fmla="*/ 1368933 h 1374171"/>
                  <a:gd name="connsiteX13" fmla="*/ 44768 w 439527"/>
                  <a:gd name="connsiteY13" fmla="*/ 1371124 h 1374171"/>
                  <a:gd name="connsiteX14" fmla="*/ 571 w 439527"/>
                  <a:gd name="connsiteY14" fmla="*/ 1371124 h 1374171"/>
                  <a:gd name="connsiteX15" fmla="*/ 571 w 439527"/>
                  <a:gd name="connsiteY15" fmla="*/ 1372457 h 1374171"/>
                  <a:gd name="connsiteX16" fmla="*/ 0 w 439527"/>
                  <a:gd name="connsiteY16" fmla="*/ 1374172 h 1374171"/>
                  <a:gd name="connsiteX17" fmla="*/ 45148 w 439527"/>
                  <a:gd name="connsiteY17" fmla="*/ 1374172 h 1374171"/>
                  <a:gd name="connsiteX18" fmla="*/ 51721 w 439527"/>
                  <a:gd name="connsiteY18" fmla="*/ 1371600 h 1374171"/>
                  <a:gd name="connsiteX19" fmla="*/ 54769 w 439527"/>
                  <a:gd name="connsiteY19" fmla="*/ 1367219 h 1374171"/>
                  <a:gd name="connsiteX20" fmla="*/ 165449 w 439527"/>
                  <a:gd name="connsiteY20" fmla="*/ 1047559 h 1374171"/>
                  <a:gd name="connsiteX21" fmla="*/ 165449 w 439527"/>
                  <a:gd name="connsiteY21" fmla="*/ 1043749 h 1374171"/>
                  <a:gd name="connsiteX22" fmla="*/ 163449 w 439527"/>
                  <a:gd name="connsiteY22" fmla="*/ 1041749 h 1374171"/>
                  <a:gd name="connsiteX23" fmla="*/ 162687 w 439527"/>
                  <a:gd name="connsiteY23" fmla="*/ 1040987 h 1374171"/>
                  <a:gd name="connsiteX24" fmla="*/ 158496 w 439527"/>
                  <a:gd name="connsiteY24" fmla="*/ 1039463 h 1374171"/>
                  <a:gd name="connsiteX25" fmla="*/ 144399 w 439527"/>
                  <a:gd name="connsiteY25" fmla="*/ 1039463 h 1374171"/>
                  <a:gd name="connsiteX26" fmla="*/ 203073 w 439527"/>
                  <a:gd name="connsiteY26" fmla="*/ 887635 h 1374171"/>
                  <a:gd name="connsiteX27" fmla="*/ 205073 w 439527"/>
                  <a:gd name="connsiteY27" fmla="*/ 888302 h 1374171"/>
                  <a:gd name="connsiteX28" fmla="*/ 254794 w 439527"/>
                  <a:gd name="connsiteY28" fmla="*/ 902970 h 1374171"/>
                  <a:gd name="connsiteX29" fmla="*/ 262795 w 439527"/>
                  <a:gd name="connsiteY29" fmla="*/ 901065 h 1374171"/>
                  <a:gd name="connsiteX30" fmla="*/ 264795 w 439527"/>
                  <a:gd name="connsiteY30" fmla="*/ 897922 h 1374171"/>
                  <a:gd name="connsiteX31" fmla="*/ 436245 w 439527"/>
                  <a:gd name="connsiteY31" fmla="*/ 450247 h 1374171"/>
                  <a:gd name="connsiteX32" fmla="*/ 436245 w 439527"/>
                  <a:gd name="connsiteY32" fmla="*/ 445865 h 1374171"/>
                  <a:gd name="connsiteX33" fmla="*/ 435673 w 439527"/>
                  <a:gd name="connsiteY33" fmla="*/ 444341 h 1374171"/>
                  <a:gd name="connsiteX34" fmla="*/ 433673 w 439527"/>
                  <a:gd name="connsiteY34" fmla="*/ 441865 h 1374171"/>
                  <a:gd name="connsiteX35" fmla="*/ 431292 w 439527"/>
                  <a:gd name="connsiteY35" fmla="*/ 440436 h 1374171"/>
                  <a:gd name="connsiteX36" fmla="*/ 382524 w 439527"/>
                  <a:gd name="connsiteY36" fmla="*/ 423481 h 1374171"/>
                  <a:gd name="connsiteX37" fmla="*/ 382524 w 439527"/>
                  <a:gd name="connsiteY37" fmla="*/ 45339 h 1374171"/>
                  <a:gd name="connsiteX38" fmla="*/ 431768 w 439527"/>
                  <a:gd name="connsiteY38" fmla="*/ 45339 h 1374171"/>
                  <a:gd name="connsiteX39" fmla="*/ 436436 w 439527"/>
                  <a:gd name="connsiteY39" fmla="*/ 50006 h 1374171"/>
                  <a:gd name="connsiteX40" fmla="*/ 436436 w 439527"/>
                  <a:gd name="connsiteY40" fmla="*/ 367094 h 1374171"/>
                  <a:gd name="connsiteX41" fmla="*/ 439484 w 439527"/>
                  <a:gd name="connsiteY41" fmla="*/ 367094 h 1374171"/>
                  <a:gd name="connsiteX42" fmla="*/ 439484 w 439527"/>
                  <a:gd name="connsiteY42" fmla="*/ 50006 h 1374171"/>
                  <a:gd name="connsiteX43" fmla="*/ 439484 w 439527"/>
                  <a:gd name="connsiteY43" fmla="*/ 48482 h 1374171"/>
                  <a:gd name="connsiteX44" fmla="*/ 437007 w 439527"/>
                  <a:gd name="connsiteY44" fmla="*/ 44196 h 1374171"/>
                  <a:gd name="connsiteX45" fmla="*/ 431959 w 439527"/>
                  <a:gd name="connsiteY45" fmla="*/ 42291 h 1374171"/>
                  <a:gd name="connsiteX46" fmla="*/ 382524 w 439527"/>
                  <a:gd name="connsiteY46" fmla="*/ 42291 h 1374171"/>
                  <a:gd name="connsiteX47" fmla="*/ 256508 w 439527"/>
                  <a:gd name="connsiteY47" fmla="*/ 900208 h 1374171"/>
                  <a:gd name="connsiteX48" fmla="*/ 204978 w 439527"/>
                  <a:gd name="connsiteY48" fmla="*/ 884968 h 1374171"/>
                  <a:gd name="connsiteX49" fmla="*/ 381857 w 439527"/>
                  <a:gd name="connsiteY49" fmla="*/ 426530 h 1374171"/>
                  <a:gd name="connsiteX50" fmla="*/ 383858 w 439527"/>
                  <a:gd name="connsiteY50" fmla="*/ 427291 h 1374171"/>
                  <a:gd name="connsiteX51" fmla="*/ 431483 w 439527"/>
                  <a:gd name="connsiteY51" fmla="*/ 443770 h 1374171"/>
                  <a:gd name="connsiteX52" fmla="*/ 434150 w 439527"/>
                  <a:gd name="connsiteY52" fmla="*/ 446056 h 1374171"/>
                  <a:gd name="connsiteX53" fmla="*/ 434150 w 439527"/>
                  <a:gd name="connsiteY53" fmla="*/ 449484 h 1374171"/>
                  <a:gd name="connsiteX54" fmla="*/ 262700 w 439527"/>
                  <a:gd name="connsiteY54" fmla="*/ 897160 h 1374171"/>
                  <a:gd name="connsiteX55" fmla="*/ 261842 w 439527"/>
                  <a:gd name="connsiteY55" fmla="*/ 898493 h 1374171"/>
                  <a:gd name="connsiteX56" fmla="*/ 256127 w 439527"/>
                  <a:gd name="connsiteY56" fmla="*/ 900208 h 137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9527" h="1374171">
                    <a:moveTo>
                      <a:pt x="382524" y="0"/>
                    </a:moveTo>
                    <a:lnTo>
                      <a:pt x="379476" y="0"/>
                    </a:lnTo>
                    <a:lnTo>
                      <a:pt x="379476" y="424339"/>
                    </a:lnTo>
                    <a:lnTo>
                      <a:pt x="142685" y="1037844"/>
                    </a:lnTo>
                    <a:lnTo>
                      <a:pt x="142018" y="1039654"/>
                    </a:lnTo>
                    <a:lnTo>
                      <a:pt x="108109" y="1039654"/>
                    </a:lnTo>
                    <a:lnTo>
                      <a:pt x="108109" y="1040892"/>
                    </a:lnTo>
                    <a:lnTo>
                      <a:pt x="107442" y="1042702"/>
                    </a:lnTo>
                    <a:lnTo>
                      <a:pt x="159544" y="1042702"/>
                    </a:lnTo>
                    <a:cubicBezTo>
                      <a:pt x="160944" y="1042462"/>
                      <a:pt x="162273" y="1043403"/>
                      <a:pt x="162512" y="1044803"/>
                    </a:cubicBezTo>
                    <a:cubicBezTo>
                      <a:pt x="162613" y="1045390"/>
                      <a:pt x="162506" y="1045994"/>
                      <a:pt x="162211" y="1046512"/>
                    </a:cubicBezTo>
                    <a:lnTo>
                      <a:pt x="51435" y="1366266"/>
                    </a:lnTo>
                    <a:cubicBezTo>
                      <a:pt x="51109" y="1367291"/>
                      <a:pt x="50517" y="1368211"/>
                      <a:pt x="49721" y="1368933"/>
                    </a:cubicBezTo>
                    <a:cubicBezTo>
                      <a:pt x="48399" y="1370253"/>
                      <a:pt x="46633" y="1371034"/>
                      <a:pt x="44768" y="1371124"/>
                    </a:cubicBezTo>
                    <a:lnTo>
                      <a:pt x="571" y="1371124"/>
                    </a:lnTo>
                    <a:lnTo>
                      <a:pt x="571" y="1372457"/>
                    </a:lnTo>
                    <a:lnTo>
                      <a:pt x="0" y="1374172"/>
                    </a:lnTo>
                    <a:lnTo>
                      <a:pt x="45148" y="1374172"/>
                    </a:lnTo>
                    <a:cubicBezTo>
                      <a:pt x="47572" y="1374108"/>
                      <a:pt x="49898" y="1373198"/>
                      <a:pt x="51721" y="1371600"/>
                    </a:cubicBezTo>
                    <a:cubicBezTo>
                      <a:pt x="53133" y="1370460"/>
                      <a:pt x="54191" y="1368940"/>
                      <a:pt x="54769" y="1367219"/>
                    </a:cubicBezTo>
                    <a:lnTo>
                      <a:pt x="165449" y="1047559"/>
                    </a:lnTo>
                    <a:cubicBezTo>
                      <a:pt x="165863" y="1046323"/>
                      <a:pt x="165863" y="1044986"/>
                      <a:pt x="165449" y="1043749"/>
                    </a:cubicBezTo>
                    <a:cubicBezTo>
                      <a:pt x="164975" y="1042915"/>
                      <a:pt x="164284" y="1042224"/>
                      <a:pt x="163449" y="1041749"/>
                    </a:cubicBezTo>
                    <a:lnTo>
                      <a:pt x="162687" y="1040987"/>
                    </a:lnTo>
                    <a:cubicBezTo>
                      <a:pt x="161523" y="1039984"/>
                      <a:pt x="160032" y="1039442"/>
                      <a:pt x="158496" y="1039463"/>
                    </a:cubicBezTo>
                    <a:lnTo>
                      <a:pt x="144399" y="1039463"/>
                    </a:lnTo>
                    <a:lnTo>
                      <a:pt x="203073" y="887635"/>
                    </a:lnTo>
                    <a:lnTo>
                      <a:pt x="205073" y="888302"/>
                    </a:lnTo>
                    <a:lnTo>
                      <a:pt x="254794" y="902970"/>
                    </a:lnTo>
                    <a:cubicBezTo>
                      <a:pt x="257610" y="903777"/>
                      <a:pt x="260644" y="903055"/>
                      <a:pt x="262795" y="901065"/>
                    </a:cubicBezTo>
                    <a:cubicBezTo>
                      <a:pt x="263739" y="900222"/>
                      <a:pt x="264431" y="899134"/>
                      <a:pt x="264795" y="897922"/>
                    </a:cubicBezTo>
                    <a:lnTo>
                      <a:pt x="436245" y="450247"/>
                    </a:lnTo>
                    <a:cubicBezTo>
                      <a:pt x="436620" y="448810"/>
                      <a:pt x="436620" y="447301"/>
                      <a:pt x="436245" y="445865"/>
                    </a:cubicBezTo>
                    <a:lnTo>
                      <a:pt x="435673" y="444341"/>
                    </a:lnTo>
                    <a:cubicBezTo>
                      <a:pt x="435201" y="443376"/>
                      <a:pt x="434518" y="442529"/>
                      <a:pt x="433673" y="441865"/>
                    </a:cubicBezTo>
                    <a:cubicBezTo>
                      <a:pt x="433000" y="441211"/>
                      <a:pt x="432185" y="440723"/>
                      <a:pt x="431292" y="440436"/>
                    </a:cubicBezTo>
                    <a:lnTo>
                      <a:pt x="382524" y="423481"/>
                    </a:lnTo>
                    <a:lnTo>
                      <a:pt x="382524" y="45339"/>
                    </a:lnTo>
                    <a:lnTo>
                      <a:pt x="431768" y="45339"/>
                    </a:lnTo>
                    <a:cubicBezTo>
                      <a:pt x="434346" y="45339"/>
                      <a:pt x="436436" y="47429"/>
                      <a:pt x="436436" y="50006"/>
                    </a:cubicBezTo>
                    <a:lnTo>
                      <a:pt x="436436" y="367094"/>
                    </a:lnTo>
                    <a:lnTo>
                      <a:pt x="439484" y="367094"/>
                    </a:lnTo>
                    <a:lnTo>
                      <a:pt x="439484" y="50006"/>
                    </a:lnTo>
                    <a:cubicBezTo>
                      <a:pt x="439542" y="49500"/>
                      <a:pt x="439542" y="48989"/>
                      <a:pt x="439484" y="48482"/>
                    </a:cubicBezTo>
                    <a:cubicBezTo>
                      <a:pt x="439230" y="46792"/>
                      <a:pt x="438345" y="45260"/>
                      <a:pt x="437007" y="44196"/>
                    </a:cubicBezTo>
                    <a:cubicBezTo>
                      <a:pt x="435638" y="42925"/>
                      <a:pt x="433826" y="42242"/>
                      <a:pt x="431959" y="42291"/>
                    </a:cubicBezTo>
                    <a:lnTo>
                      <a:pt x="382524" y="42291"/>
                    </a:lnTo>
                    <a:close/>
                    <a:moveTo>
                      <a:pt x="256508" y="900208"/>
                    </a:moveTo>
                    <a:lnTo>
                      <a:pt x="204978" y="884968"/>
                    </a:lnTo>
                    <a:lnTo>
                      <a:pt x="381857" y="426530"/>
                    </a:lnTo>
                    <a:lnTo>
                      <a:pt x="383858" y="427291"/>
                    </a:lnTo>
                    <a:lnTo>
                      <a:pt x="431483" y="443770"/>
                    </a:lnTo>
                    <a:cubicBezTo>
                      <a:pt x="432646" y="444137"/>
                      <a:pt x="433609" y="444962"/>
                      <a:pt x="434150" y="446056"/>
                    </a:cubicBezTo>
                    <a:cubicBezTo>
                      <a:pt x="434576" y="447159"/>
                      <a:pt x="434576" y="448381"/>
                      <a:pt x="434150" y="449484"/>
                    </a:cubicBezTo>
                    <a:lnTo>
                      <a:pt x="262700" y="897160"/>
                    </a:lnTo>
                    <a:cubicBezTo>
                      <a:pt x="262470" y="897638"/>
                      <a:pt x="262183" y="898086"/>
                      <a:pt x="261842" y="898493"/>
                    </a:cubicBezTo>
                    <a:cubicBezTo>
                      <a:pt x="260497" y="900224"/>
                      <a:pt x="258203" y="900913"/>
                      <a:pt x="256127" y="900208"/>
                    </a:cubicBezTo>
                    <a:close/>
                  </a:path>
                </a:pathLst>
              </a:custGeom>
              <a:solidFill>
                <a:srgbClr val="99A2AB"/>
              </a:solid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0DA8D0EA-BD3E-43D8-969B-90675C63ED0F}"/>
                  </a:ext>
                </a:extLst>
              </p:cNvPr>
              <p:cNvSpPr/>
              <p:nvPr/>
            </p:nvSpPr>
            <p:spPr>
              <a:xfrm>
                <a:off x="8069541" y="4709140"/>
                <a:ext cx="1125199" cy="2160744"/>
              </a:xfrm>
              <a:custGeom>
                <a:avLst/>
                <a:gdLst>
                  <a:gd name="connsiteX0" fmla="*/ 547116 w 610362"/>
                  <a:gd name="connsiteY0" fmla="*/ 8095 h 1054988"/>
                  <a:gd name="connsiteX1" fmla="*/ 0 w 610362"/>
                  <a:gd name="connsiteY1" fmla="*/ 1054988 h 1054988"/>
                  <a:gd name="connsiteX2" fmla="*/ 3620 w 610362"/>
                  <a:gd name="connsiteY2" fmla="*/ 1054988 h 1054988"/>
                  <a:gd name="connsiteX3" fmla="*/ 549878 w 610362"/>
                  <a:gd name="connsiteY3" fmla="*/ 9524 h 1054988"/>
                  <a:gd name="connsiteX4" fmla="*/ 565213 w 610362"/>
                  <a:gd name="connsiteY4" fmla="*/ 3809 h 1054988"/>
                  <a:gd name="connsiteX5" fmla="*/ 608838 w 610362"/>
                  <a:gd name="connsiteY5" fmla="*/ 20859 h 1054988"/>
                  <a:gd name="connsiteX6" fmla="*/ 609791 w 610362"/>
                  <a:gd name="connsiteY6" fmla="*/ 19240 h 1054988"/>
                  <a:gd name="connsiteX7" fmla="*/ 610362 w 610362"/>
                  <a:gd name="connsiteY7" fmla="*/ 18192 h 1054988"/>
                  <a:gd name="connsiteX8" fmla="*/ 566166 w 610362"/>
                  <a:gd name="connsiteY8" fmla="*/ 951 h 1054988"/>
                  <a:gd name="connsiteX9" fmla="*/ 547116 w 610362"/>
                  <a:gd name="connsiteY9" fmla="*/ 8095 h 10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362" h="1054988">
                    <a:moveTo>
                      <a:pt x="547116" y="8095"/>
                    </a:moveTo>
                    <a:lnTo>
                      <a:pt x="0" y="1054988"/>
                    </a:lnTo>
                    <a:lnTo>
                      <a:pt x="3620" y="1054988"/>
                    </a:lnTo>
                    <a:lnTo>
                      <a:pt x="549878" y="9524"/>
                    </a:lnTo>
                    <a:cubicBezTo>
                      <a:pt x="552881" y="4098"/>
                      <a:pt x="559391" y="1671"/>
                      <a:pt x="565213" y="3809"/>
                    </a:cubicBezTo>
                    <a:lnTo>
                      <a:pt x="608838" y="20859"/>
                    </a:lnTo>
                    <a:lnTo>
                      <a:pt x="609791" y="19240"/>
                    </a:lnTo>
                    <a:lnTo>
                      <a:pt x="610362" y="18192"/>
                    </a:lnTo>
                    <a:lnTo>
                      <a:pt x="566166" y="951"/>
                    </a:lnTo>
                    <a:cubicBezTo>
                      <a:pt x="558923" y="-1696"/>
                      <a:pt x="550832" y="1338"/>
                      <a:pt x="547116" y="8095"/>
                    </a:cubicBezTo>
                    <a:close/>
                  </a:path>
                </a:pathLst>
              </a:custGeom>
              <a:solidFill>
                <a:srgbClr val="7C848B">
                  <a:alpha val="50000"/>
                </a:srgbClr>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538F7EC3-6D51-4589-9BA2-A58D98FE2496}"/>
                  </a:ext>
                </a:extLst>
              </p:cNvPr>
              <p:cNvSpPr/>
              <p:nvPr/>
            </p:nvSpPr>
            <p:spPr>
              <a:xfrm>
                <a:off x="7828627" y="3890958"/>
                <a:ext cx="816683" cy="2813103"/>
              </a:xfrm>
              <a:custGeom>
                <a:avLst/>
                <a:gdLst>
                  <a:gd name="connsiteX0" fmla="*/ 385096 w 443008"/>
                  <a:gd name="connsiteY0" fmla="*/ 0 h 1373504"/>
                  <a:gd name="connsiteX1" fmla="*/ 381953 w 443008"/>
                  <a:gd name="connsiteY1" fmla="*/ 0 h 1373504"/>
                  <a:gd name="connsiteX2" fmla="*/ 381953 w 443008"/>
                  <a:gd name="connsiteY2" fmla="*/ 424339 h 1373504"/>
                  <a:gd name="connsiteX3" fmla="*/ 144399 w 443008"/>
                  <a:gd name="connsiteY3" fmla="*/ 1039559 h 1373504"/>
                  <a:gd name="connsiteX4" fmla="*/ 108204 w 443008"/>
                  <a:gd name="connsiteY4" fmla="*/ 1039559 h 1373504"/>
                  <a:gd name="connsiteX5" fmla="*/ 107633 w 443008"/>
                  <a:gd name="connsiteY5" fmla="*/ 1041368 h 1373504"/>
                  <a:gd name="connsiteX6" fmla="*/ 107633 w 443008"/>
                  <a:gd name="connsiteY6" fmla="*/ 1042607 h 1373504"/>
                  <a:gd name="connsiteX7" fmla="*/ 161925 w 443008"/>
                  <a:gd name="connsiteY7" fmla="*/ 1042607 h 1373504"/>
                  <a:gd name="connsiteX8" fmla="*/ 163259 w 443008"/>
                  <a:gd name="connsiteY8" fmla="*/ 1042607 h 1373504"/>
                  <a:gd name="connsiteX9" fmla="*/ 164497 w 443008"/>
                  <a:gd name="connsiteY9" fmla="*/ 1043464 h 1373504"/>
                  <a:gd name="connsiteX10" fmla="*/ 164497 w 443008"/>
                  <a:gd name="connsiteY10" fmla="*/ 1045178 h 1373504"/>
                  <a:gd name="connsiteX11" fmla="*/ 164497 w 443008"/>
                  <a:gd name="connsiteY11" fmla="*/ 1046131 h 1373504"/>
                  <a:gd name="connsiteX12" fmla="*/ 53816 w 443008"/>
                  <a:gd name="connsiteY12" fmla="*/ 1365980 h 1373504"/>
                  <a:gd name="connsiteX13" fmla="*/ 49149 w 443008"/>
                  <a:gd name="connsiteY13" fmla="*/ 1370362 h 1373504"/>
                  <a:gd name="connsiteX14" fmla="*/ 47054 w 443008"/>
                  <a:gd name="connsiteY14" fmla="*/ 1370362 h 1373504"/>
                  <a:gd name="connsiteX15" fmla="*/ 667 w 443008"/>
                  <a:gd name="connsiteY15" fmla="*/ 1370362 h 1373504"/>
                  <a:gd name="connsiteX16" fmla="*/ 0 w 443008"/>
                  <a:gd name="connsiteY16" fmla="*/ 1372172 h 1373504"/>
                  <a:gd name="connsiteX17" fmla="*/ 0 w 443008"/>
                  <a:gd name="connsiteY17" fmla="*/ 1373505 h 1373504"/>
                  <a:gd name="connsiteX18" fmla="*/ 47625 w 443008"/>
                  <a:gd name="connsiteY18" fmla="*/ 1373505 h 1373504"/>
                  <a:gd name="connsiteX19" fmla="*/ 51340 w 443008"/>
                  <a:gd name="connsiteY19" fmla="*/ 1372743 h 1373504"/>
                  <a:gd name="connsiteX20" fmla="*/ 57341 w 443008"/>
                  <a:gd name="connsiteY20" fmla="*/ 1366647 h 1373504"/>
                  <a:gd name="connsiteX21" fmla="*/ 168021 w 443008"/>
                  <a:gd name="connsiteY21" fmla="*/ 1046893 h 1373504"/>
                  <a:gd name="connsiteX22" fmla="*/ 167450 w 443008"/>
                  <a:gd name="connsiteY22" fmla="*/ 1041368 h 1373504"/>
                  <a:gd name="connsiteX23" fmla="*/ 162401 w 443008"/>
                  <a:gd name="connsiteY23" fmla="*/ 1038987 h 1373504"/>
                  <a:gd name="connsiteX24" fmla="*/ 148685 w 443008"/>
                  <a:gd name="connsiteY24" fmla="*/ 1038987 h 1373504"/>
                  <a:gd name="connsiteX25" fmla="*/ 206312 w 443008"/>
                  <a:gd name="connsiteY25" fmla="*/ 889635 h 1373504"/>
                  <a:gd name="connsiteX26" fmla="*/ 207169 w 443008"/>
                  <a:gd name="connsiteY26" fmla="*/ 887254 h 1373504"/>
                  <a:gd name="connsiteX27" fmla="*/ 258985 w 443008"/>
                  <a:gd name="connsiteY27" fmla="*/ 902494 h 1373504"/>
                  <a:gd name="connsiteX28" fmla="*/ 264033 w 443008"/>
                  <a:gd name="connsiteY28" fmla="*/ 902494 h 1373504"/>
                  <a:gd name="connsiteX29" fmla="*/ 268986 w 443008"/>
                  <a:gd name="connsiteY29" fmla="*/ 897636 h 1373504"/>
                  <a:gd name="connsiteX30" fmla="*/ 440436 w 443008"/>
                  <a:gd name="connsiteY30" fmla="*/ 449961 h 1373504"/>
                  <a:gd name="connsiteX31" fmla="*/ 440436 w 443008"/>
                  <a:gd name="connsiteY31" fmla="*/ 444056 h 1373504"/>
                  <a:gd name="connsiteX32" fmla="*/ 436150 w 443008"/>
                  <a:gd name="connsiteY32" fmla="*/ 440150 h 1373504"/>
                  <a:gd name="connsiteX33" fmla="*/ 385953 w 443008"/>
                  <a:gd name="connsiteY33" fmla="*/ 422815 h 1373504"/>
                  <a:gd name="connsiteX34" fmla="*/ 385953 w 443008"/>
                  <a:gd name="connsiteY34" fmla="*/ 44672 h 1373504"/>
                  <a:gd name="connsiteX35" fmla="*/ 435293 w 443008"/>
                  <a:gd name="connsiteY35" fmla="*/ 44672 h 1373504"/>
                  <a:gd name="connsiteX36" fmla="*/ 437388 w 443008"/>
                  <a:gd name="connsiteY36" fmla="*/ 45244 h 1373504"/>
                  <a:gd name="connsiteX37" fmla="*/ 439865 w 443008"/>
                  <a:gd name="connsiteY37" fmla="*/ 49244 h 1373504"/>
                  <a:gd name="connsiteX38" fmla="*/ 439864 w 443008"/>
                  <a:gd name="connsiteY38" fmla="*/ 367189 h 1373504"/>
                  <a:gd name="connsiteX39" fmla="*/ 443008 w 443008"/>
                  <a:gd name="connsiteY39" fmla="*/ 367189 h 1373504"/>
                  <a:gd name="connsiteX40" fmla="*/ 443008 w 443008"/>
                  <a:gd name="connsiteY40" fmla="*/ 50006 h 1373504"/>
                  <a:gd name="connsiteX41" fmla="*/ 435389 w 443008"/>
                  <a:gd name="connsiteY41" fmla="*/ 42196 h 1373504"/>
                  <a:gd name="connsiteX42" fmla="*/ 435293 w 443008"/>
                  <a:gd name="connsiteY42" fmla="*/ 42196 h 1373504"/>
                  <a:gd name="connsiteX43" fmla="*/ 386048 w 443008"/>
                  <a:gd name="connsiteY43" fmla="*/ 42196 h 1373504"/>
                  <a:gd name="connsiteX44" fmla="*/ 384429 w 443008"/>
                  <a:gd name="connsiteY44" fmla="*/ 426530 h 1373504"/>
                  <a:gd name="connsiteX45" fmla="*/ 434150 w 443008"/>
                  <a:gd name="connsiteY45" fmla="*/ 443675 h 1373504"/>
                  <a:gd name="connsiteX46" fmla="*/ 434626 w 443008"/>
                  <a:gd name="connsiteY46" fmla="*/ 443675 h 1373504"/>
                  <a:gd name="connsiteX47" fmla="*/ 436721 w 443008"/>
                  <a:gd name="connsiteY47" fmla="*/ 445770 h 1373504"/>
                  <a:gd name="connsiteX48" fmla="*/ 437197 w 443008"/>
                  <a:gd name="connsiteY48" fmla="*/ 447675 h 1373504"/>
                  <a:gd name="connsiteX49" fmla="*/ 437197 w 443008"/>
                  <a:gd name="connsiteY49" fmla="*/ 449199 h 1373504"/>
                  <a:gd name="connsiteX50" fmla="*/ 265747 w 443008"/>
                  <a:gd name="connsiteY50" fmla="*/ 896874 h 1373504"/>
                  <a:gd name="connsiteX51" fmla="*/ 262033 w 443008"/>
                  <a:gd name="connsiteY51" fmla="*/ 899922 h 1373504"/>
                  <a:gd name="connsiteX52" fmla="*/ 259461 w 443008"/>
                  <a:gd name="connsiteY52" fmla="*/ 899922 h 1373504"/>
                  <a:gd name="connsiteX53" fmla="*/ 207931 w 443008"/>
                  <a:gd name="connsiteY53" fmla="*/ 884777 h 1373504"/>
                  <a:gd name="connsiteX54" fmla="*/ 383953 w 443008"/>
                  <a:gd name="connsiteY54" fmla="*/ 428816 h 137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3008" h="1373504">
                    <a:moveTo>
                      <a:pt x="385096" y="0"/>
                    </a:moveTo>
                    <a:lnTo>
                      <a:pt x="381953" y="0"/>
                    </a:lnTo>
                    <a:lnTo>
                      <a:pt x="381953" y="424339"/>
                    </a:lnTo>
                    <a:lnTo>
                      <a:pt x="144399" y="1039559"/>
                    </a:lnTo>
                    <a:lnTo>
                      <a:pt x="108204" y="1039559"/>
                    </a:lnTo>
                    <a:lnTo>
                      <a:pt x="107633" y="1041368"/>
                    </a:lnTo>
                    <a:lnTo>
                      <a:pt x="107633" y="1042607"/>
                    </a:lnTo>
                    <a:lnTo>
                      <a:pt x="161925" y="1042607"/>
                    </a:lnTo>
                    <a:cubicBezTo>
                      <a:pt x="162367" y="1042543"/>
                      <a:pt x="162816" y="1042543"/>
                      <a:pt x="163259" y="1042607"/>
                    </a:cubicBezTo>
                    <a:cubicBezTo>
                      <a:pt x="163753" y="1042751"/>
                      <a:pt x="164188" y="1043052"/>
                      <a:pt x="164497" y="1043464"/>
                    </a:cubicBezTo>
                    <a:cubicBezTo>
                      <a:pt x="164615" y="1044029"/>
                      <a:pt x="164615" y="1044613"/>
                      <a:pt x="164497" y="1045178"/>
                    </a:cubicBezTo>
                    <a:cubicBezTo>
                      <a:pt x="164539" y="1045494"/>
                      <a:pt x="164539" y="1045815"/>
                      <a:pt x="164497" y="1046131"/>
                    </a:cubicBezTo>
                    <a:lnTo>
                      <a:pt x="53816" y="1365980"/>
                    </a:lnTo>
                    <a:cubicBezTo>
                      <a:pt x="53014" y="1368078"/>
                      <a:pt x="51294" y="1369693"/>
                      <a:pt x="49149" y="1370362"/>
                    </a:cubicBezTo>
                    <a:cubicBezTo>
                      <a:pt x="48457" y="1370491"/>
                      <a:pt x="47746" y="1370491"/>
                      <a:pt x="47054" y="1370362"/>
                    </a:cubicBezTo>
                    <a:lnTo>
                      <a:pt x="667" y="1370362"/>
                    </a:lnTo>
                    <a:lnTo>
                      <a:pt x="0" y="1372172"/>
                    </a:lnTo>
                    <a:lnTo>
                      <a:pt x="0" y="1373505"/>
                    </a:lnTo>
                    <a:lnTo>
                      <a:pt x="47625" y="1373505"/>
                    </a:lnTo>
                    <a:cubicBezTo>
                      <a:pt x="48902" y="1373503"/>
                      <a:pt x="50165" y="1373243"/>
                      <a:pt x="51340" y="1372743"/>
                    </a:cubicBezTo>
                    <a:cubicBezTo>
                      <a:pt x="54096" y="1371627"/>
                      <a:pt x="56268" y="1369421"/>
                      <a:pt x="57341" y="1366647"/>
                    </a:cubicBezTo>
                    <a:lnTo>
                      <a:pt x="168021" y="1046893"/>
                    </a:lnTo>
                    <a:cubicBezTo>
                      <a:pt x="168714" y="1045064"/>
                      <a:pt x="168502" y="1043016"/>
                      <a:pt x="167450" y="1041368"/>
                    </a:cubicBezTo>
                    <a:cubicBezTo>
                      <a:pt x="166261" y="1039793"/>
                      <a:pt x="164373" y="1038902"/>
                      <a:pt x="162401" y="1038987"/>
                    </a:cubicBezTo>
                    <a:lnTo>
                      <a:pt x="148685" y="1038987"/>
                    </a:lnTo>
                    <a:lnTo>
                      <a:pt x="206312" y="889635"/>
                    </a:lnTo>
                    <a:lnTo>
                      <a:pt x="207169" y="887254"/>
                    </a:lnTo>
                    <a:lnTo>
                      <a:pt x="258985" y="902494"/>
                    </a:lnTo>
                    <a:cubicBezTo>
                      <a:pt x="260619" y="903067"/>
                      <a:pt x="262399" y="903067"/>
                      <a:pt x="264033" y="902494"/>
                    </a:cubicBezTo>
                    <a:cubicBezTo>
                      <a:pt x="266315" y="901677"/>
                      <a:pt x="268125" y="899902"/>
                      <a:pt x="268986" y="897636"/>
                    </a:cubicBezTo>
                    <a:lnTo>
                      <a:pt x="440436" y="449961"/>
                    </a:lnTo>
                    <a:cubicBezTo>
                      <a:pt x="441241" y="448075"/>
                      <a:pt x="441241" y="445942"/>
                      <a:pt x="440436" y="444056"/>
                    </a:cubicBezTo>
                    <a:cubicBezTo>
                      <a:pt x="439614" y="442214"/>
                      <a:pt x="438060" y="440798"/>
                      <a:pt x="436150" y="440150"/>
                    </a:cubicBezTo>
                    <a:lnTo>
                      <a:pt x="385953" y="422815"/>
                    </a:lnTo>
                    <a:lnTo>
                      <a:pt x="385953" y="44672"/>
                    </a:lnTo>
                    <a:lnTo>
                      <a:pt x="435293" y="44672"/>
                    </a:lnTo>
                    <a:cubicBezTo>
                      <a:pt x="436028" y="44684"/>
                      <a:pt x="436749" y="44880"/>
                      <a:pt x="437388" y="45244"/>
                    </a:cubicBezTo>
                    <a:cubicBezTo>
                      <a:pt x="438904" y="46001"/>
                      <a:pt x="439863" y="47549"/>
                      <a:pt x="439865" y="49244"/>
                    </a:cubicBezTo>
                    <a:lnTo>
                      <a:pt x="439864" y="367189"/>
                    </a:lnTo>
                    <a:lnTo>
                      <a:pt x="443008" y="367189"/>
                    </a:lnTo>
                    <a:lnTo>
                      <a:pt x="443008" y="50006"/>
                    </a:lnTo>
                    <a:cubicBezTo>
                      <a:pt x="443060" y="45746"/>
                      <a:pt x="439649" y="42249"/>
                      <a:pt x="435389" y="42196"/>
                    </a:cubicBezTo>
                    <a:cubicBezTo>
                      <a:pt x="435357" y="42196"/>
                      <a:pt x="435325" y="42196"/>
                      <a:pt x="435293" y="42196"/>
                    </a:cubicBezTo>
                    <a:lnTo>
                      <a:pt x="386048" y="42196"/>
                    </a:lnTo>
                    <a:close/>
                    <a:moveTo>
                      <a:pt x="384429" y="426530"/>
                    </a:moveTo>
                    <a:lnTo>
                      <a:pt x="434150" y="443675"/>
                    </a:lnTo>
                    <a:cubicBezTo>
                      <a:pt x="434150" y="443675"/>
                      <a:pt x="434150" y="443675"/>
                      <a:pt x="434626" y="443675"/>
                    </a:cubicBezTo>
                    <a:cubicBezTo>
                      <a:pt x="435578" y="444062"/>
                      <a:pt x="436334" y="444817"/>
                      <a:pt x="436721" y="445770"/>
                    </a:cubicBezTo>
                    <a:cubicBezTo>
                      <a:pt x="437068" y="446343"/>
                      <a:pt x="437234" y="447007"/>
                      <a:pt x="437197" y="447675"/>
                    </a:cubicBezTo>
                    <a:cubicBezTo>
                      <a:pt x="437295" y="448178"/>
                      <a:pt x="437295" y="448696"/>
                      <a:pt x="437197" y="449199"/>
                    </a:cubicBezTo>
                    <a:lnTo>
                      <a:pt x="265747" y="896874"/>
                    </a:lnTo>
                    <a:cubicBezTo>
                      <a:pt x="265103" y="898452"/>
                      <a:pt x="263706" y="899598"/>
                      <a:pt x="262033" y="899922"/>
                    </a:cubicBezTo>
                    <a:cubicBezTo>
                      <a:pt x="261199" y="900205"/>
                      <a:pt x="260295" y="900205"/>
                      <a:pt x="259461" y="899922"/>
                    </a:cubicBezTo>
                    <a:lnTo>
                      <a:pt x="207931" y="884777"/>
                    </a:lnTo>
                    <a:lnTo>
                      <a:pt x="383953" y="428816"/>
                    </a:lnTo>
                    <a:close/>
                  </a:path>
                </a:pathLst>
              </a:custGeom>
              <a:solidFill>
                <a:srgbClr val="7C848B">
                  <a:alpha val="50000"/>
                </a:srgbClr>
              </a:solidFill>
              <a:ln w="9525" cap="flat">
                <a:noFill/>
                <a:prstDash val="solid"/>
                <a:miter/>
              </a:ln>
            </p:spPr>
            <p:txBody>
              <a:bodyPr rtlCol="0" anchor="ctr"/>
              <a:lstStyle/>
              <a:p>
                <a:endParaRPr lang="en-US"/>
              </a:p>
            </p:txBody>
          </p:sp>
          <p:pic>
            <p:nvPicPr>
              <p:cNvPr id="109" name="Picture 108">
                <a:extLst>
                  <a:ext uri="{FF2B5EF4-FFF2-40B4-BE49-F238E27FC236}">
                    <a16:creationId xmlns:a16="http://schemas.microsoft.com/office/drawing/2014/main" id="{1D6CFFB1-EEAC-4EB1-BB02-C1B4EB2BD912}"/>
                  </a:ext>
                </a:extLst>
              </p:cNvPr>
              <p:cNvPicPr>
                <a:picLocks noChangeAspect="1"/>
              </p:cNvPicPr>
              <p:nvPr/>
            </p:nvPicPr>
            <p:blipFill>
              <a:blip r:embed="rId24"/>
              <a:stretch>
                <a:fillRect/>
              </a:stretch>
            </p:blipFill>
            <p:spPr>
              <a:xfrm>
                <a:off x="5486924" y="3473480"/>
                <a:ext cx="1053557" cy="1343736"/>
              </a:xfrm>
              <a:custGeom>
                <a:avLst/>
                <a:gdLst>
                  <a:gd name="connsiteX0" fmla="*/ 217 w 571500"/>
                  <a:gd name="connsiteY0" fmla="*/ 112 h 656082"/>
                  <a:gd name="connsiteX1" fmla="*/ 571718 w 571500"/>
                  <a:gd name="connsiteY1" fmla="*/ 112 h 656082"/>
                  <a:gd name="connsiteX2" fmla="*/ 571718 w 571500"/>
                  <a:gd name="connsiteY2" fmla="*/ 656194 h 656082"/>
                  <a:gd name="connsiteX3" fmla="*/ 217 w 571500"/>
                  <a:gd name="connsiteY3" fmla="*/ 656194 h 656082"/>
                </a:gdLst>
                <a:ahLst/>
                <a:cxnLst>
                  <a:cxn ang="0">
                    <a:pos x="connsiteX0" y="connsiteY0"/>
                  </a:cxn>
                  <a:cxn ang="0">
                    <a:pos x="connsiteX1" y="connsiteY1"/>
                  </a:cxn>
                  <a:cxn ang="0">
                    <a:pos x="connsiteX2" y="connsiteY2"/>
                  </a:cxn>
                  <a:cxn ang="0">
                    <a:pos x="connsiteX3" y="connsiteY3"/>
                  </a:cxn>
                </a:cxnLst>
                <a:rect l="l" t="t" r="r" b="b"/>
                <a:pathLst>
                  <a:path w="571500" h="656082">
                    <a:moveTo>
                      <a:pt x="217" y="112"/>
                    </a:moveTo>
                    <a:lnTo>
                      <a:pt x="571718" y="112"/>
                    </a:lnTo>
                    <a:lnTo>
                      <a:pt x="571718" y="656194"/>
                    </a:lnTo>
                    <a:lnTo>
                      <a:pt x="217" y="656194"/>
                    </a:lnTo>
                    <a:close/>
                  </a:path>
                </a:pathLst>
              </a:custGeom>
            </p:spPr>
          </p:pic>
          <p:sp>
            <p:nvSpPr>
              <p:cNvPr id="110" name="Freeform: Shape 109">
                <a:extLst>
                  <a:ext uri="{FF2B5EF4-FFF2-40B4-BE49-F238E27FC236}">
                    <a16:creationId xmlns:a16="http://schemas.microsoft.com/office/drawing/2014/main" id="{88988047-62A0-4783-AD93-C2A83A736CD6}"/>
                  </a:ext>
                </a:extLst>
              </p:cNvPr>
              <p:cNvSpPr/>
              <p:nvPr/>
            </p:nvSpPr>
            <p:spPr>
              <a:xfrm>
                <a:off x="5642846" y="3533369"/>
                <a:ext cx="366289" cy="1279748"/>
              </a:xfrm>
              <a:custGeom>
                <a:avLst/>
                <a:gdLst>
                  <a:gd name="connsiteX0" fmla="*/ 195931 w 198693"/>
                  <a:gd name="connsiteY0" fmla="*/ 0 h 624840"/>
                  <a:gd name="connsiteX1" fmla="*/ 1145 w 198693"/>
                  <a:gd name="connsiteY1" fmla="*/ 531495 h 624840"/>
                  <a:gd name="connsiteX2" fmla="*/ 2 w 198693"/>
                  <a:gd name="connsiteY2" fmla="*/ 537686 h 624840"/>
                  <a:gd name="connsiteX3" fmla="*/ 2288 w 198693"/>
                  <a:gd name="connsiteY3" fmla="*/ 545116 h 624840"/>
                  <a:gd name="connsiteX4" fmla="*/ 14766 w 198693"/>
                  <a:gd name="connsiteY4" fmla="*/ 551021 h 624840"/>
                  <a:gd name="connsiteX5" fmla="*/ 31053 w 198693"/>
                  <a:gd name="connsiteY5" fmla="*/ 551021 h 624840"/>
                  <a:gd name="connsiteX6" fmla="*/ 40578 w 198693"/>
                  <a:gd name="connsiteY6" fmla="*/ 555212 h 624840"/>
                  <a:gd name="connsiteX7" fmla="*/ 40578 w 198693"/>
                  <a:gd name="connsiteY7" fmla="*/ 565880 h 624840"/>
                  <a:gd name="connsiteX8" fmla="*/ 15623 w 198693"/>
                  <a:gd name="connsiteY8" fmla="*/ 624840 h 624840"/>
                  <a:gd name="connsiteX9" fmla="*/ 18957 w 198693"/>
                  <a:gd name="connsiteY9" fmla="*/ 624840 h 624840"/>
                  <a:gd name="connsiteX10" fmla="*/ 43626 w 198693"/>
                  <a:gd name="connsiteY10" fmla="*/ 567119 h 624840"/>
                  <a:gd name="connsiteX11" fmla="*/ 43150 w 198693"/>
                  <a:gd name="connsiteY11" fmla="*/ 553593 h 624840"/>
                  <a:gd name="connsiteX12" fmla="*/ 30958 w 198693"/>
                  <a:gd name="connsiteY12" fmla="*/ 547878 h 624840"/>
                  <a:gd name="connsiteX13" fmla="*/ 14670 w 198693"/>
                  <a:gd name="connsiteY13" fmla="*/ 547878 h 624840"/>
                  <a:gd name="connsiteX14" fmla="*/ 4669 w 198693"/>
                  <a:gd name="connsiteY14" fmla="*/ 543401 h 624840"/>
                  <a:gd name="connsiteX15" fmla="*/ 3907 w 198693"/>
                  <a:gd name="connsiteY15" fmla="*/ 532543 h 624840"/>
                  <a:gd name="connsiteX16" fmla="*/ 198693 w 198693"/>
                  <a:gd name="connsiteY16" fmla="*/ 1048 h 624840"/>
                  <a:gd name="connsiteX17" fmla="*/ 198122 w 198693"/>
                  <a:gd name="connsiteY17" fmla="*/ 1048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693" h="624840">
                    <a:moveTo>
                      <a:pt x="195931" y="0"/>
                    </a:moveTo>
                    <a:lnTo>
                      <a:pt x="1145" y="531495"/>
                    </a:lnTo>
                    <a:cubicBezTo>
                      <a:pt x="407" y="533477"/>
                      <a:pt x="20" y="535572"/>
                      <a:pt x="2" y="537686"/>
                    </a:cubicBezTo>
                    <a:cubicBezTo>
                      <a:pt x="-46" y="540343"/>
                      <a:pt x="754" y="542946"/>
                      <a:pt x="2288" y="545116"/>
                    </a:cubicBezTo>
                    <a:cubicBezTo>
                      <a:pt x="5192" y="549054"/>
                      <a:pt x="9879" y="551272"/>
                      <a:pt x="14766" y="551021"/>
                    </a:cubicBezTo>
                    <a:lnTo>
                      <a:pt x="31053" y="551021"/>
                    </a:lnTo>
                    <a:cubicBezTo>
                      <a:pt x="34723" y="550776"/>
                      <a:pt x="38280" y="552341"/>
                      <a:pt x="40578" y="555212"/>
                    </a:cubicBezTo>
                    <a:cubicBezTo>
                      <a:pt x="42356" y="558546"/>
                      <a:pt x="42356" y="562547"/>
                      <a:pt x="40578" y="565880"/>
                    </a:cubicBezTo>
                    <a:lnTo>
                      <a:pt x="15623" y="624840"/>
                    </a:lnTo>
                    <a:lnTo>
                      <a:pt x="18957" y="624840"/>
                    </a:lnTo>
                    <a:lnTo>
                      <a:pt x="43626" y="567119"/>
                    </a:lnTo>
                    <a:cubicBezTo>
                      <a:pt x="45897" y="562849"/>
                      <a:pt x="45715" y="557692"/>
                      <a:pt x="43150" y="553593"/>
                    </a:cubicBezTo>
                    <a:cubicBezTo>
                      <a:pt x="40365" y="549687"/>
                      <a:pt x="35742" y="547520"/>
                      <a:pt x="30958" y="547878"/>
                    </a:cubicBezTo>
                    <a:lnTo>
                      <a:pt x="14670" y="547878"/>
                    </a:lnTo>
                    <a:cubicBezTo>
                      <a:pt x="10801" y="548133"/>
                      <a:pt x="7057" y="546457"/>
                      <a:pt x="4669" y="543401"/>
                    </a:cubicBezTo>
                    <a:cubicBezTo>
                      <a:pt x="2614" y="540137"/>
                      <a:pt x="2328" y="536062"/>
                      <a:pt x="3907" y="532543"/>
                    </a:cubicBezTo>
                    <a:lnTo>
                      <a:pt x="198693" y="1048"/>
                    </a:lnTo>
                    <a:lnTo>
                      <a:pt x="198122" y="1048"/>
                    </a:lnTo>
                    <a:close/>
                  </a:path>
                </a:pathLst>
              </a:custGeom>
              <a:solidFill>
                <a:srgbClr val="97A1A9"/>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911F34B-E7E4-41FD-A546-6F2ADA84DF68}"/>
                  </a:ext>
                </a:extLst>
              </p:cNvPr>
              <p:cNvSpPr/>
              <p:nvPr/>
            </p:nvSpPr>
            <p:spPr>
              <a:xfrm>
                <a:off x="5657072" y="3586628"/>
                <a:ext cx="211355" cy="558133"/>
              </a:xfrm>
              <a:custGeom>
                <a:avLst/>
                <a:gdLst>
                  <a:gd name="connsiteX0" fmla="*/ 76486 w 114649"/>
                  <a:gd name="connsiteY0" fmla="*/ 0 h 272510"/>
                  <a:gd name="connsiteX1" fmla="*/ 76486 w 114649"/>
                  <a:gd name="connsiteY1" fmla="*/ 857 h 272510"/>
                  <a:gd name="connsiteX2" fmla="*/ 75914 w 114649"/>
                  <a:gd name="connsiteY2" fmla="*/ 3143 h 272510"/>
                  <a:gd name="connsiteX3" fmla="*/ 108490 w 114649"/>
                  <a:gd name="connsiteY3" fmla="*/ 25241 h 272510"/>
                  <a:gd name="connsiteX4" fmla="*/ 111252 w 114649"/>
                  <a:gd name="connsiteY4" fmla="*/ 32861 h 272510"/>
                  <a:gd name="connsiteX5" fmla="*/ 41815 w 114649"/>
                  <a:gd name="connsiteY5" fmla="*/ 261461 h 272510"/>
                  <a:gd name="connsiteX6" fmla="*/ 37814 w 114649"/>
                  <a:gd name="connsiteY6" fmla="*/ 265938 h 272510"/>
                  <a:gd name="connsiteX7" fmla="*/ 35337 w 114649"/>
                  <a:gd name="connsiteY7" fmla="*/ 266795 h 272510"/>
                  <a:gd name="connsiteX8" fmla="*/ 762 w 114649"/>
                  <a:gd name="connsiteY8" fmla="*/ 269367 h 272510"/>
                  <a:gd name="connsiteX9" fmla="*/ 0 w 114649"/>
                  <a:gd name="connsiteY9" fmla="*/ 271939 h 272510"/>
                  <a:gd name="connsiteX10" fmla="*/ 0 w 114649"/>
                  <a:gd name="connsiteY10" fmla="*/ 272510 h 272510"/>
                  <a:gd name="connsiteX11" fmla="*/ 35719 w 114649"/>
                  <a:gd name="connsiteY11" fmla="*/ 269843 h 272510"/>
                  <a:gd name="connsiteX12" fmla="*/ 38957 w 114649"/>
                  <a:gd name="connsiteY12" fmla="*/ 268986 h 272510"/>
                  <a:gd name="connsiteX13" fmla="*/ 45053 w 114649"/>
                  <a:gd name="connsiteY13" fmla="*/ 262318 h 272510"/>
                  <a:gd name="connsiteX14" fmla="*/ 114300 w 114649"/>
                  <a:gd name="connsiteY14" fmla="*/ 33718 h 272510"/>
                  <a:gd name="connsiteX15" fmla="*/ 110395 w 114649"/>
                  <a:gd name="connsiteY15" fmla="*/ 22669 h 2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649" h="272510">
                    <a:moveTo>
                      <a:pt x="76486" y="0"/>
                    </a:moveTo>
                    <a:lnTo>
                      <a:pt x="76486" y="857"/>
                    </a:lnTo>
                    <a:lnTo>
                      <a:pt x="75914" y="3143"/>
                    </a:lnTo>
                    <a:lnTo>
                      <a:pt x="108490" y="25241"/>
                    </a:lnTo>
                    <a:cubicBezTo>
                      <a:pt x="110778" y="27054"/>
                      <a:pt x="111847" y="30003"/>
                      <a:pt x="111252" y="32861"/>
                    </a:cubicBezTo>
                    <a:lnTo>
                      <a:pt x="41815" y="261461"/>
                    </a:lnTo>
                    <a:cubicBezTo>
                      <a:pt x="41181" y="263456"/>
                      <a:pt x="39725" y="265085"/>
                      <a:pt x="37814" y="265938"/>
                    </a:cubicBezTo>
                    <a:cubicBezTo>
                      <a:pt x="37063" y="266406"/>
                      <a:pt x="36217" y="266699"/>
                      <a:pt x="35337" y="266795"/>
                    </a:cubicBezTo>
                    <a:lnTo>
                      <a:pt x="762" y="269367"/>
                    </a:lnTo>
                    <a:lnTo>
                      <a:pt x="0" y="271939"/>
                    </a:lnTo>
                    <a:lnTo>
                      <a:pt x="0" y="272510"/>
                    </a:lnTo>
                    <a:lnTo>
                      <a:pt x="35719" y="269843"/>
                    </a:lnTo>
                    <a:cubicBezTo>
                      <a:pt x="36846" y="269784"/>
                      <a:pt x="37948" y="269492"/>
                      <a:pt x="38957" y="268986"/>
                    </a:cubicBezTo>
                    <a:cubicBezTo>
                      <a:pt x="41805" y="267677"/>
                      <a:pt x="44004" y="265272"/>
                      <a:pt x="45053" y="262318"/>
                    </a:cubicBezTo>
                    <a:lnTo>
                      <a:pt x="114300" y="33718"/>
                    </a:lnTo>
                    <a:cubicBezTo>
                      <a:pt x="115400" y="29582"/>
                      <a:pt x="113849" y="25196"/>
                      <a:pt x="110395" y="22669"/>
                    </a:cubicBezTo>
                    <a:close/>
                  </a:path>
                </a:pathLst>
              </a:custGeom>
              <a:solidFill>
                <a:srgbClr val="97A1A9"/>
              </a:solid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44FE8210-3059-4997-8747-8A87F9BBC11B}"/>
                  </a:ext>
                </a:extLst>
              </p:cNvPr>
              <p:cNvSpPr/>
              <p:nvPr/>
            </p:nvSpPr>
            <p:spPr>
              <a:xfrm>
                <a:off x="5648106" y="3531030"/>
                <a:ext cx="366999" cy="1281307"/>
              </a:xfrm>
              <a:custGeom>
                <a:avLst/>
                <a:gdLst>
                  <a:gd name="connsiteX0" fmla="*/ 195935 w 199078"/>
                  <a:gd name="connsiteY0" fmla="*/ 0 h 625601"/>
                  <a:gd name="connsiteX1" fmla="*/ 195364 w 199078"/>
                  <a:gd name="connsiteY1" fmla="*/ 1524 h 625601"/>
                  <a:gd name="connsiteX2" fmla="*/ 1149 w 199078"/>
                  <a:gd name="connsiteY2" fmla="*/ 531400 h 625601"/>
                  <a:gd name="connsiteX3" fmla="*/ 6 w 199078"/>
                  <a:gd name="connsiteY3" fmla="*/ 537686 h 625601"/>
                  <a:gd name="connsiteX4" fmla="*/ 2197 w 199078"/>
                  <a:gd name="connsiteY4" fmla="*/ 545116 h 625601"/>
                  <a:gd name="connsiteX5" fmla="*/ 14770 w 199078"/>
                  <a:gd name="connsiteY5" fmla="*/ 550926 h 625601"/>
                  <a:gd name="connsiteX6" fmla="*/ 31058 w 199078"/>
                  <a:gd name="connsiteY6" fmla="*/ 550926 h 625601"/>
                  <a:gd name="connsiteX7" fmla="*/ 42231 w 199078"/>
                  <a:gd name="connsiteY7" fmla="*/ 558451 h 625601"/>
                  <a:gd name="connsiteX8" fmla="*/ 40583 w 199078"/>
                  <a:gd name="connsiteY8" fmla="*/ 565880 h 625601"/>
                  <a:gd name="connsiteX9" fmla="*/ 15151 w 199078"/>
                  <a:gd name="connsiteY9" fmla="*/ 625602 h 625601"/>
                  <a:gd name="connsiteX10" fmla="*/ 18485 w 199078"/>
                  <a:gd name="connsiteY10" fmla="*/ 625602 h 625601"/>
                  <a:gd name="connsiteX11" fmla="*/ 43440 w 199078"/>
                  <a:gd name="connsiteY11" fmla="*/ 567023 h 625601"/>
                  <a:gd name="connsiteX12" fmla="*/ 38487 w 199078"/>
                  <a:gd name="connsiteY12" fmla="*/ 549526 h 625601"/>
                  <a:gd name="connsiteX13" fmla="*/ 30772 w 199078"/>
                  <a:gd name="connsiteY13" fmla="*/ 547973 h 625601"/>
                  <a:gd name="connsiteX14" fmla="*/ 14484 w 199078"/>
                  <a:gd name="connsiteY14" fmla="*/ 547973 h 625601"/>
                  <a:gd name="connsiteX15" fmla="*/ 4959 w 199078"/>
                  <a:gd name="connsiteY15" fmla="*/ 543497 h 625601"/>
                  <a:gd name="connsiteX16" fmla="*/ 4197 w 199078"/>
                  <a:gd name="connsiteY16" fmla="*/ 532638 h 625601"/>
                  <a:gd name="connsiteX17" fmla="*/ 199079 w 199078"/>
                  <a:gd name="connsiteY17" fmla="*/ 1238 h 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78" h="625601">
                    <a:moveTo>
                      <a:pt x="195935" y="0"/>
                    </a:moveTo>
                    <a:lnTo>
                      <a:pt x="195364" y="1524"/>
                    </a:lnTo>
                    <a:lnTo>
                      <a:pt x="1149" y="531400"/>
                    </a:lnTo>
                    <a:cubicBezTo>
                      <a:pt x="373" y="533404"/>
                      <a:pt x="-15" y="535537"/>
                      <a:pt x="6" y="537686"/>
                    </a:cubicBezTo>
                    <a:cubicBezTo>
                      <a:pt x="-77" y="540333"/>
                      <a:pt x="691" y="542938"/>
                      <a:pt x="2197" y="545116"/>
                    </a:cubicBezTo>
                    <a:cubicBezTo>
                      <a:pt x="5163" y="549020"/>
                      <a:pt x="9874" y="551197"/>
                      <a:pt x="14770" y="550926"/>
                    </a:cubicBezTo>
                    <a:lnTo>
                      <a:pt x="31058" y="550926"/>
                    </a:lnTo>
                    <a:cubicBezTo>
                      <a:pt x="36221" y="549918"/>
                      <a:pt x="41223" y="553287"/>
                      <a:pt x="42231" y="558451"/>
                    </a:cubicBezTo>
                    <a:cubicBezTo>
                      <a:pt x="42738" y="561048"/>
                      <a:pt x="42140" y="563740"/>
                      <a:pt x="40583" y="565880"/>
                    </a:cubicBezTo>
                    <a:lnTo>
                      <a:pt x="15151" y="625602"/>
                    </a:lnTo>
                    <a:lnTo>
                      <a:pt x="18485" y="625602"/>
                    </a:lnTo>
                    <a:lnTo>
                      <a:pt x="43440" y="567023"/>
                    </a:lnTo>
                    <a:cubicBezTo>
                      <a:pt x="46904" y="560824"/>
                      <a:pt x="44687" y="552990"/>
                      <a:pt x="38487" y="549526"/>
                    </a:cubicBezTo>
                    <a:cubicBezTo>
                      <a:pt x="36141" y="548215"/>
                      <a:pt x="33443" y="547672"/>
                      <a:pt x="30772" y="547973"/>
                    </a:cubicBezTo>
                    <a:lnTo>
                      <a:pt x="14484" y="547973"/>
                    </a:lnTo>
                    <a:cubicBezTo>
                      <a:pt x="10773" y="548102"/>
                      <a:pt x="7227" y="546436"/>
                      <a:pt x="4959" y="543497"/>
                    </a:cubicBezTo>
                    <a:cubicBezTo>
                      <a:pt x="2953" y="540217"/>
                      <a:pt x="2668" y="536166"/>
                      <a:pt x="4197" y="532638"/>
                    </a:cubicBezTo>
                    <a:lnTo>
                      <a:pt x="199079" y="1238"/>
                    </a:lnTo>
                    <a:close/>
                  </a:path>
                </a:pathLst>
              </a:custGeom>
              <a:solidFill>
                <a:srgbClr val="72797F"/>
              </a:solid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C8A6A72C-53DD-46F2-9888-92E9DF482223}"/>
                  </a:ext>
                </a:extLst>
              </p:cNvPr>
              <p:cNvSpPr/>
              <p:nvPr/>
            </p:nvSpPr>
            <p:spPr>
              <a:xfrm>
                <a:off x="5658125" y="3581752"/>
                <a:ext cx="215141" cy="561644"/>
              </a:xfrm>
              <a:custGeom>
                <a:avLst/>
                <a:gdLst>
                  <a:gd name="connsiteX0" fmla="*/ 76581 w 116703"/>
                  <a:gd name="connsiteY0" fmla="*/ 0 h 274224"/>
                  <a:gd name="connsiteX1" fmla="*/ 75914 w 116703"/>
                  <a:gd name="connsiteY1" fmla="*/ 2381 h 274224"/>
                  <a:gd name="connsiteX2" fmla="*/ 75914 w 116703"/>
                  <a:gd name="connsiteY2" fmla="*/ 3238 h 274224"/>
                  <a:gd name="connsiteX3" fmla="*/ 110776 w 116703"/>
                  <a:gd name="connsiteY3" fmla="*/ 26765 h 274224"/>
                  <a:gd name="connsiteX4" fmla="*/ 113442 w 116703"/>
                  <a:gd name="connsiteY4" fmla="*/ 34385 h 274224"/>
                  <a:gd name="connsiteX5" fmla="*/ 44196 w 116703"/>
                  <a:gd name="connsiteY5" fmla="*/ 262985 h 274224"/>
                  <a:gd name="connsiteX6" fmla="*/ 37624 w 116703"/>
                  <a:gd name="connsiteY6" fmla="*/ 268224 h 274224"/>
                  <a:gd name="connsiteX7" fmla="*/ 37624 w 116703"/>
                  <a:gd name="connsiteY7" fmla="*/ 268224 h 274224"/>
                  <a:gd name="connsiteX8" fmla="*/ 762 w 116703"/>
                  <a:gd name="connsiteY8" fmla="*/ 271081 h 274224"/>
                  <a:gd name="connsiteX9" fmla="*/ 762 w 116703"/>
                  <a:gd name="connsiteY9" fmla="*/ 271653 h 274224"/>
                  <a:gd name="connsiteX10" fmla="*/ 0 w 116703"/>
                  <a:gd name="connsiteY10" fmla="*/ 274225 h 274224"/>
                  <a:gd name="connsiteX11" fmla="*/ 38100 w 116703"/>
                  <a:gd name="connsiteY11" fmla="*/ 271272 h 274224"/>
                  <a:gd name="connsiteX12" fmla="*/ 38100 w 116703"/>
                  <a:gd name="connsiteY12" fmla="*/ 271272 h 274224"/>
                  <a:gd name="connsiteX13" fmla="*/ 47054 w 116703"/>
                  <a:gd name="connsiteY13" fmla="*/ 263842 h 274224"/>
                  <a:gd name="connsiteX14" fmla="*/ 116396 w 116703"/>
                  <a:gd name="connsiteY14" fmla="*/ 35242 h 274224"/>
                  <a:gd name="connsiteX15" fmla="*/ 112395 w 116703"/>
                  <a:gd name="connsiteY15" fmla="*/ 24193 h 27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703" h="274224">
                    <a:moveTo>
                      <a:pt x="76581" y="0"/>
                    </a:moveTo>
                    <a:lnTo>
                      <a:pt x="75914" y="2381"/>
                    </a:lnTo>
                    <a:lnTo>
                      <a:pt x="75914" y="3238"/>
                    </a:lnTo>
                    <a:lnTo>
                      <a:pt x="110776" y="26765"/>
                    </a:lnTo>
                    <a:cubicBezTo>
                      <a:pt x="113152" y="28511"/>
                      <a:pt x="114212" y="31538"/>
                      <a:pt x="113442" y="34385"/>
                    </a:cubicBezTo>
                    <a:lnTo>
                      <a:pt x="44196" y="262985"/>
                    </a:lnTo>
                    <a:cubicBezTo>
                      <a:pt x="43154" y="265821"/>
                      <a:pt x="40620" y="267841"/>
                      <a:pt x="37624" y="268224"/>
                    </a:cubicBezTo>
                    <a:lnTo>
                      <a:pt x="37624" y="268224"/>
                    </a:lnTo>
                    <a:lnTo>
                      <a:pt x="762" y="271081"/>
                    </a:lnTo>
                    <a:lnTo>
                      <a:pt x="762" y="271653"/>
                    </a:lnTo>
                    <a:lnTo>
                      <a:pt x="0" y="274225"/>
                    </a:lnTo>
                    <a:lnTo>
                      <a:pt x="38100" y="271272"/>
                    </a:lnTo>
                    <a:lnTo>
                      <a:pt x="38100" y="271272"/>
                    </a:lnTo>
                    <a:cubicBezTo>
                      <a:pt x="42234" y="270653"/>
                      <a:pt x="45683" y="267791"/>
                      <a:pt x="47054" y="263842"/>
                    </a:cubicBezTo>
                    <a:lnTo>
                      <a:pt x="116396" y="35242"/>
                    </a:lnTo>
                    <a:cubicBezTo>
                      <a:pt x="117420" y="31089"/>
                      <a:pt x="115841" y="26728"/>
                      <a:pt x="112395" y="24193"/>
                    </a:cubicBezTo>
                    <a:close/>
                  </a:path>
                </a:pathLst>
              </a:custGeom>
              <a:solidFill>
                <a:srgbClr val="72797F"/>
              </a:solidFill>
              <a:ln w="9525" cap="flat">
                <a:noFill/>
                <a:prstDash val="solid"/>
                <a:miter/>
              </a:ln>
            </p:spPr>
            <p:txBody>
              <a:bodyPr rtlCol="0" anchor="ctr"/>
              <a:lstStyle/>
              <a:p>
                <a:endParaRPr lang="en-US"/>
              </a:p>
            </p:txBody>
          </p:sp>
          <p:pic>
            <p:nvPicPr>
              <p:cNvPr id="114" name="Picture 113">
                <a:extLst>
                  <a:ext uri="{FF2B5EF4-FFF2-40B4-BE49-F238E27FC236}">
                    <a16:creationId xmlns:a16="http://schemas.microsoft.com/office/drawing/2014/main" id="{34328CA6-4BCA-4ED9-9F17-12FDE41BBA18}"/>
                  </a:ext>
                </a:extLst>
              </p:cNvPr>
              <p:cNvPicPr>
                <a:picLocks noChangeAspect="1"/>
              </p:cNvPicPr>
              <p:nvPr/>
            </p:nvPicPr>
            <p:blipFill>
              <a:blip r:embed="rId25"/>
              <a:stretch>
                <a:fillRect/>
              </a:stretch>
            </p:blipFill>
            <p:spPr>
              <a:xfrm>
                <a:off x="5486924" y="2040786"/>
                <a:ext cx="1053557" cy="1343736"/>
              </a:xfrm>
              <a:custGeom>
                <a:avLst/>
                <a:gdLst>
                  <a:gd name="connsiteX0" fmla="*/ 217 w 571500"/>
                  <a:gd name="connsiteY0" fmla="*/ 39 h 656082"/>
                  <a:gd name="connsiteX1" fmla="*/ 571718 w 571500"/>
                  <a:gd name="connsiteY1" fmla="*/ 39 h 656082"/>
                  <a:gd name="connsiteX2" fmla="*/ 571718 w 571500"/>
                  <a:gd name="connsiteY2" fmla="*/ 656121 h 656082"/>
                  <a:gd name="connsiteX3" fmla="*/ 217 w 571500"/>
                  <a:gd name="connsiteY3" fmla="*/ 656121 h 656082"/>
                </a:gdLst>
                <a:ahLst/>
                <a:cxnLst>
                  <a:cxn ang="0">
                    <a:pos x="connsiteX0" y="connsiteY0"/>
                  </a:cxn>
                  <a:cxn ang="0">
                    <a:pos x="connsiteX1" y="connsiteY1"/>
                  </a:cxn>
                  <a:cxn ang="0">
                    <a:pos x="connsiteX2" y="connsiteY2"/>
                  </a:cxn>
                  <a:cxn ang="0">
                    <a:pos x="connsiteX3" y="connsiteY3"/>
                  </a:cxn>
                </a:cxnLst>
                <a:rect l="l" t="t" r="r" b="b"/>
                <a:pathLst>
                  <a:path w="571500" h="656082">
                    <a:moveTo>
                      <a:pt x="217" y="39"/>
                    </a:moveTo>
                    <a:lnTo>
                      <a:pt x="571718" y="39"/>
                    </a:lnTo>
                    <a:lnTo>
                      <a:pt x="571718" y="656121"/>
                    </a:lnTo>
                    <a:lnTo>
                      <a:pt x="217" y="656121"/>
                    </a:lnTo>
                    <a:close/>
                  </a:path>
                </a:pathLst>
              </a:custGeom>
            </p:spPr>
          </p:pic>
          <p:sp>
            <p:nvSpPr>
              <p:cNvPr id="115" name="Freeform: Shape 114">
                <a:extLst>
                  <a:ext uri="{FF2B5EF4-FFF2-40B4-BE49-F238E27FC236}">
                    <a16:creationId xmlns:a16="http://schemas.microsoft.com/office/drawing/2014/main" id="{AB57342B-A402-4D9D-AA87-BEDE60F13D13}"/>
                  </a:ext>
                </a:extLst>
              </p:cNvPr>
              <p:cNvSpPr/>
              <p:nvPr/>
            </p:nvSpPr>
            <p:spPr>
              <a:xfrm>
                <a:off x="5642673" y="2043321"/>
                <a:ext cx="366461" cy="1279746"/>
              </a:xfrm>
              <a:custGeom>
                <a:avLst/>
                <a:gdLst>
                  <a:gd name="connsiteX0" fmla="*/ 196024 w 198786"/>
                  <a:gd name="connsiteY0" fmla="*/ 624840 h 624839"/>
                  <a:gd name="connsiteX1" fmla="*/ 1238 w 198786"/>
                  <a:gd name="connsiteY1" fmla="*/ 93440 h 624839"/>
                  <a:gd name="connsiteX2" fmla="*/ 0 w 198786"/>
                  <a:gd name="connsiteY2" fmla="*/ 87154 h 624839"/>
                  <a:gd name="connsiteX3" fmla="*/ 2381 w 198786"/>
                  <a:gd name="connsiteY3" fmla="*/ 79629 h 624839"/>
                  <a:gd name="connsiteX4" fmla="*/ 14859 w 198786"/>
                  <a:gd name="connsiteY4" fmla="*/ 73914 h 624839"/>
                  <a:gd name="connsiteX5" fmla="*/ 31147 w 198786"/>
                  <a:gd name="connsiteY5" fmla="*/ 73914 h 624839"/>
                  <a:gd name="connsiteX6" fmla="*/ 40672 w 198786"/>
                  <a:gd name="connsiteY6" fmla="*/ 69628 h 624839"/>
                  <a:gd name="connsiteX7" fmla="*/ 40672 w 198786"/>
                  <a:gd name="connsiteY7" fmla="*/ 58960 h 624839"/>
                  <a:gd name="connsiteX8" fmla="*/ 15716 w 198786"/>
                  <a:gd name="connsiteY8" fmla="*/ 0 h 624839"/>
                  <a:gd name="connsiteX9" fmla="*/ 19050 w 198786"/>
                  <a:gd name="connsiteY9" fmla="*/ 0 h 624839"/>
                  <a:gd name="connsiteX10" fmla="*/ 43720 w 198786"/>
                  <a:gd name="connsiteY10" fmla="*/ 57817 h 624839"/>
                  <a:gd name="connsiteX11" fmla="*/ 43244 w 198786"/>
                  <a:gd name="connsiteY11" fmla="*/ 71247 h 624839"/>
                  <a:gd name="connsiteX12" fmla="*/ 31052 w 198786"/>
                  <a:gd name="connsiteY12" fmla="*/ 76962 h 624839"/>
                  <a:gd name="connsiteX13" fmla="*/ 14764 w 198786"/>
                  <a:gd name="connsiteY13" fmla="*/ 76962 h 624839"/>
                  <a:gd name="connsiteX14" fmla="*/ 2960 w 198786"/>
                  <a:gd name="connsiteY14" fmla="*/ 86358 h 624839"/>
                  <a:gd name="connsiteX15" fmla="*/ 4000 w 198786"/>
                  <a:gd name="connsiteY15" fmla="*/ 92297 h 624839"/>
                  <a:gd name="connsiteX16" fmla="*/ 198787 w 198786"/>
                  <a:gd name="connsiteY16" fmla="*/ 623792 h 624839"/>
                  <a:gd name="connsiteX17" fmla="*/ 198215 w 198786"/>
                  <a:gd name="connsiteY17" fmla="*/ 623792 h 6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786" h="624839">
                    <a:moveTo>
                      <a:pt x="196024" y="624840"/>
                    </a:moveTo>
                    <a:lnTo>
                      <a:pt x="1238" y="93440"/>
                    </a:lnTo>
                    <a:cubicBezTo>
                      <a:pt x="525" y="91415"/>
                      <a:pt x="108" y="89298"/>
                      <a:pt x="0" y="87154"/>
                    </a:cubicBezTo>
                    <a:cubicBezTo>
                      <a:pt x="16" y="84463"/>
                      <a:pt x="846" y="81839"/>
                      <a:pt x="2381" y="79629"/>
                    </a:cubicBezTo>
                    <a:cubicBezTo>
                      <a:pt x="5316" y="75748"/>
                      <a:pt x="10004" y="73601"/>
                      <a:pt x="14859" y="73914"/>
                    </a:cubicBezTo>
                    <a:lnTo>
                      <a:pt x="31147" y="73914"/>
                    </a:lnTo>
                    <a:cubicBezTo>
                      <a:pt x="34836" y="74154"/>
                      <a:pt x="38404" y="72548"/>
                      <a:pt x="40672" y="69628"/>
                    </a:cubicBezTo>
                    <a:cubicBezTo>
                      <a:pt x="42450" y="66294"/>
                      <a:pt x="42450" y="62293"/>
                      <a:pt x="40672" y="58960"/>
                    </a:cubicBezTo>
                    <a:lnTo>
                      <a:pt x="15716" y="0"/>
                    </a:lnTo>
                    <a:lnTo>
                      <a:pt x="19050" y="0"/>
                    </a:lnTo>
                    <a:lnTo>
                      <a:pt x="43720" y="57817"/>
                    </a:lnTo>
                    <a:cubicBezTo>
                      <a:pt x="45993" y="62052"/>
                      <a:pt x="45811" y="67183"/>
                      <a:pt x="43244" y="71247"/>
                    </a:cubicBezTo>
                    <a:cubicBezTo>
                      <a:pt x="40459" y="75153"/>
                      <a:pt x="35835" y="77320"/>
                      <a:pt x="31052" y="76962"/>
                    </a:cubicBezTo>
                    <a:lnTo>
                      <a:pt x="14764" y="76962"/>
                    </a:lnTo>
                    <a:cubicBezTo>
                      <a:pt x="8910" y="76297"/>
                      <a:pt x="3625" y="80504"/>
                      <a:pt x="2960" y="86358"/>
                    </a:cubicBezTo>
                    <a:cubicBezTo>
                      <a:pt x="2728" y="88397"/>
                      <a:pt x="3090" y="90459"/>
                      <a:pt x="4000" y="92297"/>
                    </a:cubicBezTo>
                    <a:lnTo>
                      <a:pt x="198787" y="623792"/>
                    </a:lnTo>
                    <a:lnTo>
                      <a:pt x="198215" y="623792"/>
                    </a:lnTo>
                    <a:close/>
                  </a:path>
                </a:pathLst>
              </a:custGeom>
              <a:solidFill>
                <a:srgbClr val="97A1A9"/>
              </a:solid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050996A4-9519-4AB4-A228-5A79926A923E}"/>
                  </a:ext>
                </a:extLst>
              </p:cNvPr>
              <p:cNvSpPr/>
              <p:nvPr/>
            </p:nvSpPr>
            <p:spPr>
              <a:xfrm>
                <a:off x="5657073" y="2711678"/>
                <a:ext cx="211370" cy="558134"/>
              </a:xfrm>
              <a:custGeom>
                <a:avLst/>
                <a:gdLst>
                  <a:gd name="connsiteX0" fmla="*/ 76486 w 114657"/>
                  <a:gd name="connsiteY0" fmla="*/ 272510 h 272510"/>
                  <a:gd name="connsiteX1" fmla="*/ 76486 w 114657"/>
                  <a:gd name="connsiteY1" fmla="*/ 271748 h 272510"/>
                  <a:gd name="connsiteX2" fmla="*/ 75914 w 114657"/>
                  <a:gd name="connsiteY2" fmla="*/ 269367 h 272510"/>
                  <a:gd name="connsiteX3" fmla="*/ 108490 w 114657"/>
                  <a:gd name="connsiteY3" fmla="*/ 247364 h 272510"/>
                  <a:gd name="connsiteX4" fmla="*/ 111252 w 114657"/>
                  <a:gd name="connsiteY4" fmla="*/ 239649 h 272510"/>
                  <a:gd name="connsiteX5" fmla="*/ 41815 w 114657"/>
                  <a:gd name="connsiteY5" fmla="*/ 11049 h 272510"/>
                  <a:gd name="connsiteX6" fmla="*/ 37814 w 114657"/>
                  <a:gd name="connsiteY6" fmla="*/ 6572 h 272510"/>
                  <a:gd name="connsiteX7" fmla="*/ 35337 w 114657"/>
                  <a:gd name="connsiteY7" fmla="*/ 5715 h 272510"/>
                  <a:gd name="connsiteX8" fmla="*/ 762 w 114657"/>
                  <a:gd name="connsiteY8" fmla="*/ 3143 h 272510"/>
                  <a:gd name="connsiteX9" fmla="*/ 0 w 114657"/>
                  <a:gd name="connsiteY9" fmla="*/ 667 h 272510"/>
                  <a:gd name="connsiteX10" fmla="*/ 0 w 114657"/>
                  <a:gd name="connsiteY10" fmla="*/ 0 h 272510"/>
                  <a:gd name="connsiteX11" fmla="*/ 35719 w 114657"/>
                  <a:gd name="connsiteY11" fmla="*/ 2667 h 272510"/>
                  <a:gd name="connsiteX12" fmla="*/ 38957 w 114657"/>
                  <a:gd name="connsiteY12" fmla="*/ 3620 h 272510"/>
                  <a:gd name="connsiteX13" fmla="*/ 45053 w 114657"/>
                  <a:gd name="connsiteY13" fmla="*/ 10192 h 272510"/>
                  <a:gd name="connsiteX14" fmla="*/ 114300 w 114657"/>
                  <a:gd name="connsiteY14" fmla="*/ 238792 h 272510"/>
                  <a:gd name="connsiteX15" fmla="*/ 110395 w 114657"/>
                  <a:gd name="connsiteY15" fmla="*/ 249936 h 2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657" h="272510">
                    <a:moveTo>
                      <a:pt x="76486" y="272510"/>
                    </a:moveTo>
                    <a:lnTo>
                      <a:pt x="76486" y="271748"/>
                    </a:lnTo>
                    <a:lnTo>
                      <a:pt x="75914" y="269367"/>
                    </a:lnTo>
                    <a:lnTo>
                      <a:pt x="108490" y="247364"/>
                    </a:lnTo>
                    <a:cubicBezTo>
                      <a:pt x="110776" y="245508"/>
                      <a:pt x="111840" y="242534"/>
                      <a:pt x="111252" y="239649"/>
                    </a:cubicBezTo>
                    <a:lnTo>
                      <a:pt x="41815" y="11049"/>
                    </a:lnTo>
                    <a:cubicBezTo>
                      <a:pt x="41150" y="9072"/>
                      <a:pt x="39704" y="7454"/>
                      <a:pt x="37814" y="6572"/>
                    </a:cubicBezTo>
                    <a:cubicBezTo>
                      <a:pt x="37063" y="6105"/>
                      <a:pt x="36217" y="5812"/>
                      <a:pt x="35337" y="5715"/>
                    </a:cubicBezTo>
                    <a:lnTo>
                      <a:pt x="762" y="3143"/>
                    </a:lnTo>
                    <a:lnTo>
                      <a:pt x="0" y="667"/>
                    </a:lnTo>
                    <a:lnTo>
                      <a:pt x="0" y="0"/>
                    </a:lnTo>
                    <a:lnTo>
                      <a:pt x="35719" y="2667"/>
                    </a:lnTo>
                    <a:cubicBezTo>
                      <a:pt x="36852" y="2762"/>
                      <a:pt x="37953" y="3086"/>
                      <a:pt x="38957" y="3620"/>
                    </a:cubicBezTo>
                    <a:cubicBezTo>
                      <a:pt x="41793" y="4898"/>
                      <a:pt x="43991" y="7268"/>
                      <a:pt x="45053" y="10192"/>
                    </a:cubicBezTo>
                    <a:lnTo>
                      <a:pt x="114300" y="238792"/>
                    </a:lnTo>
                    <a:cubicBezTo>
                      <a:pt x="115415" y="242956"/>
                      <a:pt x="113865" y="247379"/>
                      <a:pt x="110395" y="249936"/>
                    </a:cubicBezTo>
                    <a:close/>
                  </a:path>
                </a:pathLst>
              </a:custGeom>
              <a:solidFill>
                <a:srgbClr val="97A1A9"/>
              </a:solid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3AAE985-5EF6-4B0D-B4C6-39A987911BDE}"/>
                  </a:ext>
                </a:extLst>
              </p:cNvPr>
              <p:cNvSpPr/>
              <p:nvPr/>
            </p:nvSpPr>
            <p:spPr>
              <a:xfrm>
                <a:off x="5648106" y="2043321"/>
                <a:ext cx="366999" cy="1281504"/>
              </a:xfrm>
              <a:custGeom>
                <a:avLst/>
                <a:gdLst>
                  <a:gd name="connsiteX0" fmla="*/ 196031 w 199078"/>
                  <a:gd name="connsiteY0" fmla="*/ 625697 h 625697"/>
                  <a:gd name="connsiteX1" fmla="*/ 195364 w 199078"/>
                  <a:gd name="connsiteY1" fmla="*/ 624078 h 625697"/>
                  <a:gd name="connsiteX2" fmla="*/ 1149 w 199078"/>
                  <a:gd name="connsiteY2" fmla="*/ 94202 h 625697"/>
                  <a:gd name="connsiteX3" fmla="*/ 6 w 199078"/>
                  <a:gd name="connsiteY3" fmla="*/ 88011 h 625697"/>
                  <a:gd name="connsiteX4" fmla="*/ 2197 w 199078"/>
                  <a:gd name="connsiteY4" fmla="*/ 80486 h 625697"/>
                  <a:gd name="connsiteX5" fmla="*/ 14770 w 199078"/>
                  <a:gd name="connsiteY5" fmla="*/ 74771 h 625697"/>
                  <a:gd name="connsiteX6" fmla="*/ 31058 w 199078"/>
                  <a:gd name="connsiteY6" fmla="*/ 74771 h 625697"/>
                  <a:gd name="connsiteX7" fmla="*/ 42297 w 199078"/>
                  <a:gd name="connsiteY7" fmla="*/ 67346 h 625697"/>
                  <a:gd name="connsiteX8" fmla="*/ 40583 w 199078"/>
                  <a:gd name="connsiteY8" fmla="*/ 59722 h 625697"/>
                  <a:gd name="connsiteX9" fmla="*/ 15151 w 199078"/>
                  <a:gd name="connsiteY9" fmla="*/ 0 h 625697"/>
                  <a:gd name="connsiteX10" fmla="*/ 18485 w 199078"/>
                  <a:gd name="connsiteY10" fmla="*/ 0 h 625697"/>
                  <a:gd name="connsiteX11" fmla="*/ 43440 w 199078"/>
                  <a:gd name="connsiteY11" fmla="*/ 58579 h 625697"/>
                  <a:gd name="connsiteX12" fmla="*/ 38488 w 199078"/>
                  <a:gd name="connsiteY12" fmla="*/ 76076 h 625697"/>
                  <a:gd name="connsiteX13" fmla="*/ 30772 w 199078"/>
                  <a:gd name="connsiteY13" fmla="*/ 77629 h 625697"/>
                  <a:gd name="connsiteX14" fmla="*/ 14484 w 199078"/>
                  <a:gd name="connsiteY14" fmla="*/ 77629 h 625697"/>
                  <a:gd name="connsiteX15" fmla="*/ 4959 w 199078"/>
                  <a:gd name="connsiteY15" fmla="*/ 82105 h 625697"/>
                  <a:gd name="connsiteX16" fmla="*/ 4197 w 199078"/>
                  <a:gd name="connsiteY16" fmla="*/ 92964 h 625697"/>
                  <a:gd name="connsiteX17" fmla="*/ 199079 w 199078"/>
                  <a:gd name="connsiteY17" fmla="*/ 624459 h 62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78" h="625697">
                    <a:moveTo>
                      <a:pt x="196031" y="625697"/>
                    </a:moveTo>
                    <a:lnTo>
                      <a:pt x="195364" y="624078"/>
                    </a:lnTo>
                    <a:lnTo>
                      <a:pt x="1149" y="94202"/>
                    </a:lnTo>
                    <a:cubicBezTo>
                      <a:pt x="374" y="92231"/>
                      <a:pt x="-14" y="90129"/>
                      <a:pt x="6" y="88011"/>
                    </a:cubicBezTo>
                    <a:cubicBezTo>
                      <a:pt x="-77" y="85334"/>
                      <a:pt x="690" y="82700"/>
                      <a:pt x="2197" y="80486"/>
                    </a:cubicBezTo>
                    <a:cubicBezTo>
                      <a:pt x="5184" y="76618"/>
                      <a:pt x="9891" y="74478"/>
                      <a:pt x="14770" y="74771"/>
                    </a:cubicBezTo>
                    <a:lnTo>
                      <a:pt x="31058" y="74771"/>
                    </a:lnTo>
                    <a:cubicBezTo>
                      <a:pt x="36212" y="75824"/>
                      <a:pt x="41244" y="72500"/>
                      <a:pt x="42297" y="67346"/>
                    </a:cubicBezTo>
                    <a:cubicBezTo>
                      <a:pt x="42842" y="64676"/>
                      <a:pt x="42218" y="61901"/>
                      <a:pt x="40583" y="59722"/>
                    </a:cubicBezTo>
                    <a:lnTo>
                      <a:pt x="15151" y="0"/>
                    </a:lnTo>
                    <a:lnTo>
                      <a:pt x="18485" y="0"/>
                    </a:lnTo>
                    <a:lnTo>
                      <a:pt x="43440" y="58579"/>
                    </a:lnTo>
                    <a:cubicBezTo>
                      <a:pt x="46904" y="64778"/>
                      <a:pt x="44687" y="72612"/>
                      <a:pt x="38488" y="76076"/>
                    </a:cubicBezTo>
                    <a:cubicBezTo>
                      <a:pt x="36141" y="77387"/>
                      <a:pt x="33443" y="77930"/>
                      <a:pt x="30772" y="77629"/>
                    </a:cubicBezTo>
                    <a:lnTo>
                      <a:pt x="14484" y="77629"/>
                    </a:lnTo>
                    <a:cubicBezTo>
                      <a:pt x="10773" y="77499"/>
                      <a:pt x="7228" y="79166"/>
                      <a:pt x="4959" y="82105"/>
                    </a:cubicBezTo>
                    <a:cubicBezTo>
                      <a:pt x="2953" y="85385"/>
                      <a:pt x="2668" y="89436"/>
                      <a:pt x="4197" y="92964"/>
                    </a:cubicBezTo>
                    <a:lnTo>
                      <a:pt x="199079" y="624459"/>
                    </a:lnTo>
                    <a:close/>
                  </a:path>
                </a:pathLst>
              </a:custGeom>
              <a:solidFill>
                <a:srgbClr val="72797F"/>
              </a:solid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81D146A-8FA8-4EFE-BA4C-517BAB0E93B0}"/>
                  </a:ext>
                </a:extLst>
              </p:cNvPr>
              <p:cNvSpPr/>
              <p:nvPr/>
            </p:nvSpPr>
            <p:spPr>
              <a:xfrm>
                <a:off x="5657950" y="2713239"/>
                <a:ext cx="215178" cy="561450"/>
              </a:xfrm>
              <a:custGeom>
                <a:avLst/>
                <a:gdLst>
                  <a:gd name="connsiteX0" fmla="*/ 76676 w 116723"/>
                  <a:gd name="connsiteY0" fmla="*/ 274130 h 274129"/>
                  <a:gd name="connsiteX1" fmla="*/ 76010 w 116723"/>
                  <a:gd name="connsiteY1" fmla="*/ 271748 h 274129"/>
                  <a:gd name="connsiteX2" fmla="*/ 76010 w 116723"/>
                  <a:gd name="connsiteY2" fmla="*/ 270986 h 274129"/>
                  <a:gd name="connsiteX3" fmla="*/ 110871 w 116723"/>
                  <a:gd name="connsiteY3" fmla="*/ 247364 h 274129"/>
                  <a:gd name="connsiteX4" fmla="*/ 113538 w 116723"/>
                  <a:gd name="connsiteY4" fmla="*/ 239744 h 274129"/>
                  <a:gd name="connsiteX5" fmla="*/ 44291 w 116723"/>
                  <a:gd name="connsiteY5" fmla="*/ 11144 h 274129"/>
                  <a:gd name="connsiteX6" fmla="*/ 37624 w 116723"/>
                  <a:gd name="connsiteY6" fmla="*/ 5905 h 274129"/>
                  <a:gd name="connsiteX7" fmla="*/ 37624 w 116723"/>
                  <a:gd name="connsiteY7" fmla="*/ 5905 h 274129"/>
                  <a:gd name="connsiteX8" fmla="*/ 762 w 116723"/>
                  <a:gd name="connsiteY8" fmla="*/ 3048 h 274129"/>
                  <a:gd name="connsiteX9" fmla="*/ 762 w 116723"/>
                  <a:gd name="connsiteY9" fmla="*/ 2476 h 274129"/>
                  <a:gd name="connsiteX10" fmla="*/ 0 w 116723"/>
                  <a:gd name="connsiteY10" fmla="*/ 0 h 274129"/>
                  <a:gd name="connsiteX11" fmla="*/ 38100 w 116723"/>
                  <a:gd name="connsiteY11" fmla="*/ 2858 h 274129"/>
                  <a:gd name="connsiteX12" fmla="*/ 38100 w 116723"/>
                  <a:gd name="connsiteY12" fmla="*/ 2858 h 274129"/>
                  <a:gd name="connsiteX13" fmla="*/ 47054 w 116723"/>
                  <a:gd name="connsiteY13" fmla="*/ 10287 h 274129"/>
                  <a:gd name="connsiteX14" fmla="*/ 116396 w 116723"/>
                  <a:gd name="connsiteY14" fmla="*/ 238887 h 274129"/>
                  <a:gd name="connsiteX15" fmla="*/ 112395 w 116723"/>
                  <a:gd name="connsiteY15" fmla="*/ 250031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723" h="274129">
                    <a:moveTo>
                      <a:pt x="76676" y="274130"/>
                    </a:moveTo>
                    <a:lnTo>
                      <a:pt x="76010" y="271748"/>
                    </a:lnTo>
                    <a:lnTo>
                      <a:pt x="76010" y="270986"/>
                    </a:lnTo>
                    <a:lnTo>
                      <a:pt x="110871" y="247364"/>
                    </a:lnTo>
                    <a:cubicBezTo>
                      <a:pt x="113270" y="245635"/>
                      <a:pt x="114335" y="242592"/>
                      <a:pt x="113538" y="239744"/>
                    </a:cubicBezTo>
                    <a:lnTo>
                      <a:pt x="44291" y="11144"/>
                    </a:lnTo>
                    <a:cubicBezTo>
                      <a:pt x="43198" y="8307"/>
                      <a:pt x="40639" y="6296"/>
                      <a:pt x="37624" y="5905"/>
                    </a:cubicBezTo>
                    <a:lnTo>
                      <a:pt x="37624" y="5905"/>
                    </a:lnTo>
                    <a:lnTo>
                      <a:pt x="762" y="3048"/>
                    </a:lnTo>
                    <a:lnTo>
                      <a:pt x="762" y="2476"/>
                    </a:lnTo>
                    <a:lnTo>
                      <a:pt x="0" y="0"/>
                    </a:lnTo>
                    <a:lnTo>
                      <a:pt x="38100" y="2858"/>
                    </a:lnTo>
                    <a:lnTo>
                      <a:pt x="38100" y="2858"/>
                    </a:lnTo>
                    <a:cubicBezTo>
                      <a:pt x="42262" y="3413"/>
                      <a:pt x="45740" y="6299"/>
                      <a:pt x="47054" y="10287"/>
                    </a:cubicBezTo>
                    <a:lnTo>
                      <a:pt x="116396" y="238887"/>
                    </a:lnTo>
                    <a:cubicBezTo>
                      <a:pt x="117462" y="243070"/>
                      <a:pt x="115879" y="247482"/>
                      <a:pt x="112395" y="250031"/>
                    </a:cubicBezTo>
                    <a:close/>
                  </a:path>
                </a:pathLst>
              </a:custGeom>
              <a:solidFill>
                <a:srgbClr val="72797F"/>
              </a:solid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95BBC26D-979F-4E05-B7CD-9AC2A4CEBAED}"/>
                  </a:ext>
                </a:extLst>
              </p:cNvPr>
              <p:cNvSpPr/>
              <p:nvPr/>
            </p:nvSpPr>
            <p:spPr>
              <a:xfrm>
                <a:off x="5719584" y="3475429"/>
                <a:ext cx="818085" cy="603979"/>
              </a:xfrm>
              <a:custGeom>
                <a:avLst/>
                <a:gdLst>
                  <a:gd name="connsiteX0" fmla="*/ 443770 w 443769"/>
                  <a:gd name="connsiteY0" fmla="*/ 115348 h 294894"/>
                  <a:gd name="connsiteX1" fmla="*/ 320992 w 443769"/>
                  <a:gd name="connsiteY1" fmla="*/ 294894 h 294894"/>
                  <a:gd name="connsiteX2" fmla="*/ 0 w 443769"/>
                  <a:gd name="connsiteY2" fmla="*/ 205169 h 294894"/>
                  <a:gd name="connsiteX3" fmla="*/ 58674 w 443769"/>
                  <a:gd name="connsiteY3" fmla="*/ 0 h 294894"/>
                  <a:gd name="connsiteX4" fmla="*/ 443770 w 443769"/>
                  <a:gd name="connsiteY4" fmla="*/ 115348 h 29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69" h="294894">
                    <a:moveTo>
                      <a:pt x="443770" y="115348"/>
                    </a:moveTo>
                    <a:lnTo>
                      <a:pt x="320992" y="294894"/>
                    </a:lnTo>
                    <a:lnTo>
                      <a:pt x="0" y="205169"/>
                    </a:lnTo>
                    <a:lnTo>
                      <a:pt x="58674" y="0"/>
                    </a:lnTo>
                    <a:lnTo>
                      <a:pt x="443770" y="115348"/>
                    </a:lnTo>
                    <a:close/>
                  </a:path>
                </a:pathLst>
              </a:custGeom>
              <a:solidFill>
                <a:srgbClr val="FFFFFF">
                  <a:alpha val="30000"/>
                </a:srgbClr>
              </a:solid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6EB413F-431E-470A-8A01-622CC914337E}"/>
                  </a:ext>
                </a:extLst>
              </p:cNvPr>
              <p:cNvSpPr/>
              <p:nvPr/>
            </p:nvSpPr>
            <p:spPr>
              <a:xfrm>
                <a:off x="8422833" y="3887837"/>
                <a:ext cx="1345216" cy="439132"/>
              </a:xfrm>
              <a:custGeom>
                <a:avLst/>
                <a:gdLst>
                  <a:gd name="connsiteX0" fmla="*/ 729710 w 729710"/>
                  <a:gd name="connsiteY0" fmla="*/ 0 h 214407"/>
                  <a:gd name="connsiteX1" fmla="*/ 0 w 729710"/>
                  <a:gd name="connsiteY1" fmla="*/ 0 h 214407"/>
                  <a:gd name="connsiteX2" fmla="*/ 0 w 729710"/>
                  <a:gd name="connsiteY2" fmla="*/ 214408 h 214407"/>
                  <a:gd name="connsiteX3" fmla="*/ 570452 w 729710"/>
                  <a:gd name="connsiteY3" fmla="*/ 214408 h 214407"/>
                  <a:gd name="connsiteX4" fmla="*/ 729710 w 729710"/>
                  <a:gd name="connsiteY4" fmla="*/ 0 h 2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10" h="214407">
                    <a:moveTo>
                      <a:pt x="729710" y="0"/>
                    </a:moveTo>
                    <a:lnTo>
                      <a:pt x="0" y="0"/>
                    </a:lnTo>
                    <a:lnTo>
                      <a:pt x="0" y="214408"/>
                    </a:lnTo>
                    <a:lnTo>
                      <a:pt x="570452" y="214408"/>
                    </a:lnTo>
                    <a:lnTo>
                      <a:pt x="729710" y="0"/>
                    </a:lnTo>
                    <a:close/>
                  </a:path>
                </a:pathLst>
              </a:custGeom>
              <a:solidFill>
                <a:srgbClr val="000000">
                  <a:alpha val="30000"/>
                </a:srgbClr>
              </a:solidFill>
              <a:ln w="9525" cap="flat">
                <a:noFill/>
                <a:prstDash val="solid"/>
                <a:miter/>
              </a:ln>
            </p:spPr>
            <p:txBody>
              <a:bodyPr rtlCol="0" anchor="ctr"/>
              <a:lstStyle/>
              <a:p>
                <a:endParaRPr lang="en-US"/>
              </a:p>
            </p:txBody>
          </p:sp>
          <p:pic>
            <p:nvPicPr>
              <p:cNvPr id="121" name="Picture 120">
                <a:extLst>
                  <a:ext uri="{FF2B5EF4-FFF2-40B4-BE49-F238E27FC236}">
                    <a16:creationId xmlns:a16="http://schemas.microsoft.com/office/drawing/2014/main" id="{6DC9A1D1-25A3-456E-A3C6-62FD4D18255C}"/>
                  </a:ext>
                </a:extLst>
              </p:cNvPr>
              <p:cNvPicPr>
                <a:picLocks noChangeAspect="1"/>
              </p:cNvPicPr>
              <p:nvPr/>
            </p:nvPicPr>
            <p:blipFill>
              <a:blip r:embed="rId26"/>
              <a:stretch>
                <a:fillRect/>
              </a:stretch>
            </p:blipFill>
            <p:spPr>
              <a:xfrm>
                <a:off x="7783677" y="-14615"/>
                <a:ext cx="1984899" cy="2987120"/>
              </a:xfrm>
              <a:custGeom>
                <a:avLst/>
                <a:gdLst>
                  <a:gd name="connsiteX0" fmla="*/ 264 w 1076705"/>
                  <a:gd name="connsiteY0" fmla="*/ -200 h 1458468"/>
                  <a:gd name="connsiteX1" fmla="*/ 1076970 w 1076705"/>
                  <a:gd name="connsiteY1" fmla="*/ -200 h 1458468"/>
                  <a:gd name="connsiteX2" fmla="*/ 1076970 w 1076705"/>
                  <a:gd name="connsiteY2" fmla="*/ 1458268 h 1458468"/>
                  <a:gd name="connsiteX3" fmla="*/ 264 w 1076705"/>
                  <a:gd name="connsiteY3" fmla="*/ 1458268 h 1458468"/>
                </a:gdLst>
                <a:ahLst/>
                <a:cxnLst>
                  <a:cxn ang="0">
                    <a:pos x="connsiteX0" y="connsiteY0"/>
                  </a:cxn>
                  <a:cxn ang="0">
                    <a:pos x="connsiteX1" y="connsiteY1"/>
                  </a:cxn>
                  <a:cxn ang="0">
                    <a:pos x="connsiteX2" y="connsiteY2"/>
                  </a:cxn>
                  <a:cxn ang="0">
                    <a:pos x="connsiteX3" y="connsiteY3"/>
                  </a:cxn>
                </a:cxnLst>
                <a:rect l="l" t="t" r="r" b="b"/>
                <a:pathLst>
                  <a:path w="1076705" h="1458468">
                    <a:moveTo>
                      <a:pt x="264" y="-200"/>
                    </a:moveTo>
                    <a:lnTo>
                      <a:pt x="1076970" y="-200"/>
                    </a:lnTo>
                    <a:lnTo>
                      <a:pt x="1076970" y="1458268"/>
                    </a:lnTo>
                    <a:lnTo>
                      <a:pt x="264" y="1458268"/>
                    </a:lnTo>
                    <a:close/>
                  </a:path>
                </a:pathLst>
              </a:custGeom>
            </p:spPr>
          </p:pic>
          <p:sp>
            <p:nvSpPr>
              <p:cNvPr id="122" name="Freeform: Shape 121">
                <a:extLst>
                  <a:ext uri="{FF2B5EF4-FFF2-40B4-BE49-F238E27FC236}">
                    <a16:creationId xmlns:a16="http://schemas.microsoft.com/office/drawing/2014/main" id="{4F3D7BB3-3EF1-472E-8276-9B0FC01CEF27}"/>
                  </a:ext>
                </a:extLst>
              </p:cNvPr>
              <p:cNvSpPr/>
              <p:nvPr/>
            </p:nvSpPr>
            <p:spPr>
              <a:xfrm>
                <a:off x="8065328" y="-13640"/>
                <a:ext cx="1132220" cy="2166130"/>
              </a:xfrm>
              <a:custGeom>
                <a:avLst/>
                <a:gdLst>
                  <a:gd name="connsiteX0" fmla="*/ 568452 w 614171"/>
                  <a:gd name="connsiteY0" fmla="*/ 1056418 h 1057618"/>
                  <a:gd name="connsiteX1" fmla="*/ 614172 w 614171"/>
                  <a:gd name="connsiteY1" fmla="*/ 1038511 h 1057618"/>
                  <a:gd name="connsiteX2" fmla="*/ 614172 w 614171"/>
                  <a:gd name="connsiteY2" fmla="*/ 1038511 h 1057618"/>
                  <a:gd name="connsiteX3" fmla="*/ 613124 w 614171"/>
                  <a:gd name="connsiteY3" fmla="*/ 1036892 h 1057618"/>
                  <a:gd name="connsiteX4" fmla="*/ 568452 w 614171"/>
                  <a:gd name="connsiteY4" fmla="*/ 1054418 h 1057618"/>
                  <a:gd name="connsiteX5" fmla="*/ 549402 w 614171"/>
                  <a:gd name="connsiteY5" fmla="*/ 1047179 h 1057618"/>
                  <a:gd name="connsiteX6" fmla="*/ 2953 w 614171"/>
                  <a:gd name="connsiteY6" fmla="*/ 0 h 1057618"/>
                  <a:gd name="connsiteX7" fmla="*/ 0 w 614171"/>
                  <a:gd name="connsiteY7" fmla="*/ 0 h 1057618"/>
                  <a:gd name="connsiteX8" fmla="*/ 547973 w 614171"/>
                  <a:gd name="connsiteY8" fmla="*/ 1048893 h 1057618"/>
                  <a:gd name="connsiteX9" fmla="*/ 568452 w 614171"/>
                  <a:gd name="connsiteY9" fmla="*/ 1056418 h 10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171" h="1057618">
                    <a:moveTo>
                      <a:pt x="568452" y="1056418"/>
                    </a:moveTo>
                    <a:lnTo>
                      <a:pt x="614172" y="1038511"/>
                    </a:lnTo>
                    <a:lnTo>
                      <a:pt x="614172" y="1038511"/>
                    </a:lnTo>
                    <a:lnTo>
                      <a:pt x="613124" y="1036892"/>
                    </a:lnTo>
                    <a:lnTo>
                      <a:pt x="568452" y="1054418"/>
                    </a:lnTo>
                    <a:cubicBezTo>
                      <a:pt x="561186" y="1057049"/>
                      <a:pt x="553087" y="1053972"/>
                      <a:pt x="549402" y="1047179"/>
                    </a:cubicBezTo>
                    <a:lnTo>
                      <a:pt x="2953" y="0"/>
                    </a:lnTo>
                    <a:lnTo>
                      <a:pt x="0" y="0"/>
                    </a:lnTo>
                    <a:lnTo>
                      <a:pt x="547973" y="1048893"/>
                    </a:lnTo>
                    <a:cubicBezTo>
                      <a:pt x="551831" y="1056314"/>
                      <a:pt x="560707" y="1059575"/>
                      <a:pt x="568452" y="1056418"/>
                    </a:cubicBezTo>
                    <a:close/>
                  </a:path>
                </a:pathLst>
              </a:custGeom>
              <a:solidFill>
                <a:srgbClr val="9BA3AC"/>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348DEB6E-F678-4992-9FD2-2A5D85AC0EEE}"/>
                  </a:ext>
                </a:extLst>
              </p:cNvPr>
              <p:cNvSpPr/>
              <p:nvPr/>
            </p:nvSpPr>
            <p:spPr>
              <a:xfrm>
                <a:off x="7826345" y="147303"/>
                <a:ext cx="812243" cy="2815444"/>
              </a:xfrm>
              <a:custGeom>
                <a:avLst/>
                <a:gdLst>
                  <a:gd name="connsiteX0" fmla="*/ 383762 w 440600"/>
                  <a:gd name="connsiteY0" fmla="*/ 1331881 h 1374647"/>
                  <a:gd name="connsiteX1" fmla="*/ 433007 w 440600"/>
                  <a:gd name="connsiteY1" fmla="*/ 1331881 h 1374647"/>
                  <a:gd name="connsiteX2" fmla="*/ 438055 w 440600"/>
                  <a:gd name="connsiteY2" fmla="*/ 1329881 h 1374647"/>
                  <a:gd name="connsiteX3" fmla="*/ 440532 w 440600"/>
                  <a:gd name="connsiteY3" fmla="*/ 1325690 h 1374647"/>
                  <a:gd name="connsiteX4" fmla="*/ 440532 w 440600"/>
                  <a:gd name="connsiteY4" fmla="*/ 1324070 h 1374647"/>
                  <a:gd name="connsiteX5" fmla="*/ 440531 w 440600"/>
                  <a:gd name="connsiteY5" fmla="*/ 1007078 h 1374647"/>
                  <a:gd name="connsiteX6" fmla="*/ 437483 w 440600"/>
                  <a:gd name="connsiteY6" fmla="*/ 1007078 h 1374647"/>
                  <a:gd name="connsiteX7" fmla="*/ 437483 w 440600"/>
                  <a:gd name="connsiteY7" fmla="*/ 1324261 h 1374647"/>
                  <a:gd name="connsiteX8" fmla="*/ 432816 w 440600"/>
                  <a:gd name="connsiteY8" fmla="*/ 1328833 h 1374647"/>
                  <a:gd name="connsiteX9" fmla="*/ 383762 w 440600"/>
                  <a:gd name="connsiteY9" fmla="*/ 1328833 h 1374647"/>
                  <a:gd name="connsiteX10" fmla="*/ 383762 w 440600"/>
                  <a:gd name="connsiteY10" fmla="*/ 950690 h 1374647"/>
                  <a:gd name="connsiteX11" fmla="*/ 433864 w 440600"/>
                  <a:gd name="connsiteY11" fmla="*/ 933355 h 1374647"/>
                  <a:gd name="connsiteX12" fmla="*/ 436245 w 440600"/>
                  <a:gd name="connsiteY12" fmla="*/ 932021 h 1374647"/>
                  <a:gd name="connsiteX13" fmla="*/ 438150 w 440600"/>
                  <a:gd name="connsiteY13" fmla="*/ 929449 h 1374647"/>
                  <a:gd name="connsiteX14" fmla="*/ 438817 w 440600"/>
                  <a:gd name="connsiteY14" fmla="*/ 927925 h 1374647"/>
                  <a:gd name="connsiteX15" fmla="*/ 438817 w 440600"/>
                  <a:gd name="connsiteY15" fmla="*/ 923544 h 1374647"/>
                  <a:gd name="connsiteX16" fmla="*/ 267367 w 440600"/>
                  <a:gd name="connsiteY16" fmla="*/ 475869 h 1374647"/>
                  <a:gd name="connsiteX17" fmla="*/ 265367 w 440600"/>
                  <a:gd name="connsiteY17" fmla="*/ 472916 h 1374647"/>
                  <a:gd name="connsiteX18" fmla="*/ 257366 w 440600"/>
                  <a:gd name="connsiteY18" fmla="*/ 470916 h 1374647"/>
                  <a:gd name="connsiteX19" fmla="*/ 207645 w 440600"/>
                  <a:gd name="connsiteY19" fmla="*/ 485585 h 1374647"/>
                  <a:gd name="connsiteX20" fmla="*/ 205645 w 440600"/>
                  <a:gd name="connsiteY20" fmla="*/ 486251 h 1374647"/>
                  <a:gd name="connsiteX21" fmla="*/ 145637 w 440600"/>
                  <a:gd name="connsiteY21" fmla="*/ 334518 h 1374647"/>
                  <a:gd name="connsiteX22" fmla="*/ 159544 w 440600"/>
                  <a:gd name="connsiteY22" fmla="*/ 334518 h 1374647"/>
                  <a:gd name="connsiteX23" fmla="*/ 163735 w 440600"/>
                  <a:gd name="connsiteY23" fmla="*/ 332994 h 1374647"/>
                  <a:gd name="connsiteX24" fmla="*/ 164497 w 440600"/>
                  <a:gd name="connsiteY24" fmla="*/ 332232 h 1374647"/>
                  <a:gd name="connsiteX25" fmla="*/ 165354 w 440600"/>
                  <a:gd name="connsiteY25" fmla="*/ 330517 h 1374647"/>
                  <a:gd name="connsiteX26" fmla="*/ 165354 w 440600"/>
                  <a:gd name="connsiteY26" fmla="*/ 326612 h 1374647"/>
                  <a:gd name="connsiteX27" fmla="*/ 54769 w 440600"/>
                  <a:gd name="connsiteY27" fmla="*/ 6953 h 1374647"/>
                  <a:gd name="connsiteX28" fmla="*/ 51721 w 440600"/>
                  <a:gd name="connsiteY28" fmla="*/ 2572 h 1374647"/>
                  <a:gd name="connsiteX29" fmla="*/ 45148 w 440600"/>
                  <a:gd name="connsiteY29" fmla="*/ 0 h 1374647"/>
                  <a:gd name="connsiteX30" fmla="*/ 0 w 440600"/>
                  <a:gd name="connsiteY30" fmla="*/ 0 h 1374647"/>
                  <a:gd name="connsiteX31" fmla="*/ 571 w 440600"/>
                  <a:gd name="connsiteY31" fmla="*/ 1810 h 1374647"/>
                  <a:gd name="connsiteX32" fmla="*/ 571 w 440600"/>
                  <a:gd name="connsiteY32" fmla="*/ 3048 h 1374647"/>
                  <a:gd name="connsiteX33" fmla="*/ 44768 w 440600"/>
                  <a:gd name="connsiteY33" fmla="*/ 3048 h 1374647"/>
                  <a:gd name="connsiteX34" fmla="*/ 49721 w 440600"/>
                  <a:gd name="connsiteY34" fmla="*/ 5239 h 1374647"/>
                  <a:gd name="connsiteX35" fmla="*/ 51435 w 440600"/>
                  <a:gd name="connsiteY35" fmla="*/ 7906 h 1374647"/>
                  <a:gd name="connsiteX36" fmla="*/ 162592 w 440600"/>
                  <a:gd name="connsiteY36" fmla="*/ 328136 h 1374647"/>
                  <a:gd name="connsiteX37" fmla="*/ 161633 w 440600"/>
                  <a:gd name="connsiteY37" fmla="*/ 331645 h 1374647"/>
                  <a:gd name="connsiteX38" fmla="*/ 159925 w 440600"/>
                  <a:gd name="connsiteY38" fmla="*/ 331946 h 1374647"/>
                  <a:gd name="connsiteX39" fmla="*/ 107537 w 440600"/>
                  <a:gd name="connsiteY39" fmla="*/ 331946 h 1374647"/>
                  <a:gd name="connsiteX40" fmla="*/ 108204 w 440600"/>
                  <a:gd name="connsiteY40" fmla="*/ 333756 h 1374647"/>
                  <a:gd name="connsiteX41" fmla="*/ 108204 w 440600"/>
                  <a:gd name="connsiteY41" fmla="*/ 334994 h 1374647"/>
                  <a:gd name="connsiteX42" fmla="*/ 142113 w 440600"/>
                  <a:gd name="connsiteY42" fmla="*/ 334994 h 1374647"/>
                  <a:gd name="connsiteX43" fmla="*/ 142780 w 440600"/>
                  <a:gd name="connsiteY43" fmla="*/ 336804 h 1374647"/>
                  <a:gd name="connsiteX44" fmla="*/ 379571 w 440600"/>
                  <a:gd name="connsiteY44" fmla="*/ 950309 h 1374647"/>
                  <a:gd name="connsiteX45" fmla="*/ 379571 w 440600"/>
                  <a:gd name="connsiteY45" fmla="*/ 1374648 h 1374647"/>
                  <a:gd name="connsiteX46" fmla="*/ 383762 w 440600"/>
                  <a:gd name="connsiteY46" fmla="*/ 1374648 h 1374647"/>
                  <a:gd name="connsiteX47" fmla="*/ 262795 w 440600"/>
                  <a:gd name="connsiteY47" fmla="*/ 475774 h 1374647"/>
                  <a:gd name="connsiteX48" fmla="*/ 263557 w 440600"/>
                  <a:gd name="connsiteY48" fmla="*/ 477107 h 1374647"/>
                  <a:gd name="connsiteX49" fmla="*/ 435007 w 440600"/>
                  <a:gd name="connsiteY49" fmla="*/ 924782 h 1374647"/>
                  <a:gd name="connsiteX50" fmla="*/ 435007 w 440600"/>
                  <a:gd name="connsiteY50" fmla="*/ 928211 h 1374647"/>
                  <a:gd name="connsiteX51" fmla="*/ 432340 w 440600"/>
                  <a:gd name="connsiteY51" fmla="*/ 930497 h 1374647"/>
                  <a:gd name="connsiteX52" fmla="*/ 384715 w 440600"/>
                  <a:gd name="connsiteY52" fmla="*/ 946976 h 1374647"/>
                  <a:gd name="connsiteX53" fmla="*/ 382715 w 440600"/>
                  <a:gd name="connsiteY53" fmla="*/ 947738 h 1374647"/>
                  <a:gd name="connsiteX54" fmla="*/ 205740 w 440600"/>
                  <a:gd name="connsiteY54" fmla="*/ 489395 h 1374647"/>
                  <a:gd name="connsiteX55" fmla="*/ 257366 w 440600"/>
                  <a:gd name="connsiteY55" fmla="*/ 474155 h 1374647"/>
                  <a:gd name="connsiteX56" fmla="*/ 262795 w 440600"/>
                  <a:gd name="connsiteY56" fmla="*/ 475774 h 137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0600" h="1374647">
                    <a:moveTo>
                      <a:pt x="383762" y="1331881"/>
                    </a:moveTo>
                    <a:lnTo>
                      <a:pt x="433007" y="1331881"/>
                    </a:lnTo>
                    <a:cubicBezTo>
                      <a:pt x="434878" y="1331857"/>
                      <a:pt x="436675" y="1331145"/>
                      <a:pt x="438055" y="1329881"/>
                    </a:cubicBezTo>
                    <a:cubicBezTo>
                      <a:pt x="439372" y="1328839"/>
                      <a:pt x="440255" y="1327346"/>
                      <a:pt x="440532" y="1325690"/>
                    </a:cubicBezTo>
                    <a:cubicBezTo>
                      <a:pt x="440624" y="1325154"/>
                      <a:pt x="440624" y="1324606"/>
                      <a:pt x="440532" y="1324070"/>
                    </a:cubicBezTo>
                    <a:lnTo>
                      <a:pt x="440531" y="1007078"/>
                    </a:lnTo>
                    <a:lnTo>
                      <a:pt x="437483" y="1007078"/>
                    </a:lnTo>
                    <a:lnTo>
                      <a:pt x="437483" y="1324261"/>
                    </a:lnTo>
                    <a:cubicBezTo>
                      <a:pt x="437432" y="1326801"/>
                      <a:pt x="435357" y="1328833"/>
                      <a:pt x="432816" y="1328833"/>
                    </a:cubicBezTo>
                    <a:lnTo>
                      <a:pt x="383762" y="1328833"/>
                    </a:lnTo>
                    <a:lnTo>
                      <a:pt x="383762" y="950690"/>
                    </a:lnTo>
                    <a:lnTo>
                      <a:pt x="433864" y="933355"/>
                    </a:lnTo>
                    <a:cubicBezTo>
                      <a:pt x="434734" y="933063"/>
                      <a:pt x="435542" y="932611"/>
                      <a:pt x="436245" y="932021"/>
                    </a:cubicBezTo>
                    <a:cubicBezTo>
                      <a:pt x="437091" y="931343"/>
                      <a:pt x="437748" y="930457"/>
                      <a:pt x="438150" y="929449"/>
                    </a:cubicBezTo>
                    <a:cubicBezTo>
                      <a:pt x="438412" y="928960"/>
                      <a:pt x="438635" y="928450"/>
                      <a:pt x="438817" y="927925"/>
                    </a:cubicBezTo>
                    <a:cubicBezTo>
                      <a:pt x="439192" y="926489"/>
                      <a:pt x="439192" y="924980"/>
                      <a:pt x="438817" y="923544"/>
                    </a:cubicBezTo>
                    <a:lnTo>
                      <a:pt x="267367" y="475869"/>
                    </a:lnTo>
                    <a:cubicBezTo>
                      <a:pt x="266999" y="474712"/>
                      <a:pt x="266304" y="473687"/>
                      <a:pt x="265367" y="472916"/>
                    </a:cubicBezTo>
                    <a:cubicBezTo>
                      <a:pt x="263226" y="470910"/>
                      <a:pt x="260199" y="470153"/>
                      <a:pt x="257366" y="470916"/>
                    </a:cubicBezTo>
                    <a:lnTo>
                      <a:pt x="207645" y="485585"/>
                    </a:lnTo>
                    <a:lnTo>
                      <a:pt x="205645" y="486251"/>
                    </a:lnTo>
                    <a:lnTo>
                      <a:pt x="145637" y="334518"/>
                    </a:lnTo>
                    <a:lnTo>
                      <a:pt x="159544" y="334518"/>
                    </a:lnTo>
                    <a:cubicBezTo>
                      <a:pt x="161088" y="334588"/>
                      <a:pt x="162596" y="334039"/>
                      <a:pt x="163735" y="332994"/>
                    </a:cubicBezTo>
                    <a:cubicBezTo>
                      <a:pt x="164057" y="332819"/>
                      <a:pt x="164321" y="332554"/>
                      <a:pt x="164497" y="332232"/>
                    </a:cubicBezTo>
                    <a:cubicBezTo>
                      <a:pt x="164875" y="331712"/>
                      <a:pt x="165165" y="331132"/>
                      <a:pt x="165354" y="330517"/>
                    </a:cubicBezTo>
                    <a:cubicBezTo>
                      <a:pt x="165722" y="329242"/>
                      <a:pt x="165722" y="327888"/>
                      <a:pt x="165354" y="326612"/>
                    </a:cubicBezTo>
                    <a:lnTo>
                      <a:pt x="54769" y="6953"/>
                    </a:lnTo>
                    <a:cubicBezTo>
                      <a:pt x="54137" y="5260"/>
                      <a:pt x="53089" y="3753"/>
                      <a:pt x="51721" y="2572"/>
                    </a:cubicBezTo>
                    <a:cubicBezTo>
                      <a:pt x="49874" y="1013"/>
                      <a:pt x="47563" y="109"/>
                      <a:pt x="45148" y="0"/>
                    </a:cubicBezTo>
                    <a:lnTo>
                      <a:pt x="0" y="0"/>
                    </a:lnTo>
                    <a:lnTo>
                      <a:pt x="571" y="1810"/>
                    </a:lnTo>
                    <a:lnTo>
                      <a:pt x="571" y="3048"/>
                    </a:lnTo>
                    <a:lnTo>
                      <a:pt x="44768" y="3048"/>
                    </a:lnTo>
                    <a:cubicBezTo>
                      <a:pt x="46618" y="3203"/>
                      <a:pt x="48362" y="3974"/>
                      <a:pt x="49721" y="5239"/>
                    </a:cubicBezTo>
                    <a:cubicBezTo>
                      <a:pt x="50495" y="5979"/>
                      <a:pt x="51083" y="6893"/>
                      <a:pt x="51435" y="7906"/>
                    </a:cubicBezTo>
                    <a:lnTo>
                      <a:pt x="162592" y="328136"/>
                    </a:lnTo>
                    <a:cubicBezTo>
                      <a:pt x="163296" y="329370"/>
                      <a:pt x="162867" y="330941"/>
                      <a:pt x="161633" y="331645"/>
                    </a:cubicBezTo>
                    <a:cubicBezTo>
                      <a:pt x="161116" y="331940"/>
                      <a:pt x="160512" y="332047"/>
                      <a:pt x="159925" y="331946"/>
                    </a:cubicBezTo>
                    <a:lnTo>
                      <a:pt x="107537" y="331946"/>
                    </a:lnTo>
                    <a:lnTo>
                      <a:pt x="108204" y="333756"/>
                    </a:lnTo>
                    <a:lnTo>
                      <a:pt x="108204" y="334994"/>
                    </a:lnTo>
                    <a:lnTo>
                      <a:pt x="142113" y="334994"/>
                    </a:lnTo>
                    <a:lnTo>
                      <a:pt x="142780" y="336804"/>
                    </a:lnTo>
                    <a:lnTo>
                      <a:pt x="379571" y="950309"/>
                    </a:lnTo>
                    <a:lnTo>
                      <a:pt x="379571" y="1374648"/>
                    </a:lnTo>
                    <a:lnTo>
                      <a:pt x="383762" y="1374648"/>
                    </a:lnTo>
                    <a:close/>
                    <a:moveTo>
                      <a:pt x="262795" y="475774"/>
                    </a:moveTo>
                    <a:cubicBezTo>
                      <a:pt x="263104" y="476184"/>
                      <a:pt x="263360" y="476632"/>
                      <a:pt x="263557" y="477107"/>
                    </a:cubicBezTo>
                    <a:lnTo>
                      <a:pt x="435007" y="924782"/>
                    </a:lnTo>
                    <a:cubicBezTo>
                      <a:pt x="435433" y="925886"/>
                      <a:pt x="435433" y="927108"/>
                      <a:pt x="435007" y="928211"/>
                    </a:cubicBezTo>
                    <a:cubicBezTo>
                      <a:pt x="434485" y="929319"/>
                      <a:pt x="433515" y="930151"/>
                      <a:pt x="432340" y="930497"/>
                    </a:cubicBezTo>
                    <a:lnTo>
                      <a:pt x="384715" y="946976"/>
                    </a:lnTo>
                    <a:lnTo>
                      <a:pt x="382715" y="947738"/>
                    </a:lnTo>
                    <a:lnTo>
                      <a:pt x="205740" y="489395"/>
                    </a:lnTo>
                    <a:lnTo>
                      <a:pt x="257366" y="474155"/>
                    </a:lnTo>
                    <a:cubicBezTo>
                      <a:pt x="259336" y="473504"/>
                      <a:pt x="261503" y="474150"/>
                      <a:pt x="262795" y="475774"/>
                    </a:cubicBezTo>
                    <a:close/>
                  </a:path>
                </a:pathLst>
              </a:custGeom>
              <a:solidFill>
                <a:srgbClr val="99A2AB"/>
              </a:solid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7418E14B-F423-4F82-ABA6-EBD264B6C7E3}"/>
                  </a:ext>
                </a:extLst>
              </p:cNvPr>
              <p:cNvSpPr/>
              <p:nvPr/>
            </p:nvSpPr>
            <p:spPr>
              <a:xfrm>
                <a:off x="8069541" y="-13640"/>
                <a:ext cx="1125199" cy="2161397"/>
              </a:xfrm>
              <a:custGeom>
                <a:avLst/>
                <a:gdLst>
                  <a:gd name="connsiteX0" fmla="*/ 547116 w 610362"/>
                  <a:gd name="connsiteY0" fmla="*/ 1046893 h 1055307"/>
                  <a:gd name="connsiteX1" fmla="*/ 0 w 610362"/>
                  <a:gd name="connsiteY1" fmla="*/ 0 h 1055307"/>
                  <a:gd name="connsiteX2" fmla="*/ 3620 w 610362"/>
                  <a:gd name="connsiteY2" fmla="*/ 0 h 1055307"/>
                  <a:gd name="connsiteX3" fmla="*/ 549878 w 610362"/>
                  <a:gd name="connsiteY3" fmla="*/ 1045464 h 1055307"/>
                  <a:gd name="connsiteX4" fmla="*/ 565213 w 610362"/>
                  <a:gd name="connsiteY4" fmla="*/ 1051274 h 1055307"/>
                  <a:gd name="connsiteX5" fmla="*/ 608838 w 610362"/>
                  <a:gd name="connsiteY5" fmla="*/ 1034129 h 1055307"/>
                  <a:gd name="connsiteX6" fmla="*/ 609791 w 610362"/>
                  <a:gd name="connsiteY6" fmla="*/ 1035748 h 1055307"/>
                  <a:gd name="connsiteX7" fmla="*/ 610362 w 610362"/>
                  <a:gd name="connsiteY7" fmla="*/ 1036796 h 1055307"/>
                  <a:gd name="connsiteX8" fmla="*/ 566166 w 610362"/>
                  <a:gd name="connsiteY8" fmla="*/ 1054418 h 1055307"/>
                  <a:gd name="connsiteX9" fmla="*/ 547116 w 610362"/>
                  <a:gd name="connsiteY9" fmla="*/ 1046893 h 105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362" h="1055307">
                    <a:moveTo>
                      <a:pt x="547116" y="1046893"/>
                    </a:moveTo>
                    <a:lnTo>
                      <a:pt x="0" y="0"/>
                    </a:lnTo>
                    <a:lnTo>
                      <a:pt x="3620" y="0"/>
                    </a:lnTo>
                    <a:lnTo>
                      <a:pt x="549878" y="1045464"/>
                    </a:lnTo>
                    <a:cubicBezTo>
                      <a:pt x="552849" y="1050927"/>
                      <a:pt x="559368" y="1053396"/>
                      <a:pt x="565213" y="1051274"/>
                    </a:cubicBezTo>
                    <a:lnTo>
                      <a:pt x="608838" y="1034129"/>
                    </a:lnTo>
                    <a:lnTo>
                      <a:pt x="609791" y="1035748"/>
                    </a:lnTo>
                    <a:lnTo>
                      <a:pt x="610362" y="1036796"/>
                    </a:lnTo>
                    <a:lnTo>
                      <a:pt x="566166" y="1054418"/>
                    </a:lnTo>
                    <a:cubicBezTo>
                      <a:pt x="558828" y="1057003"/>
                      <a:pt x="550706" y="1053795"/>
                      <a:pt x="547116" y="1046893"/>
                    </a:cubicBezTo>
                    <a:close/>
                  </a:path>
                </a:pathLst>
              </a:custGeom>
              <a:solidFill>
                <a:srgbClr val="7C848B">
                  <a:alpha val="50000"/>
                </a:srgbClr>
              </a:solid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F56A9B0-DFC1-4516-8A28-7411954A5540}"/>
                  </a:ext>
                </a:extLst>
              </p:cNvPr>
              <p:cNvSpPr/>
              <p:nvPr/>
            </p:nvSpPr>
            <p:spPr>
              <a:xfrm>
                <a:off x="7827047" y="151010"/>
                <a:ext cx="816507" cy="2814275"/>
              </a:xfrm>
              <a:custGeom>
                <a:avLst/>
                <a:gdLst>
                  <a:gd name="connsiteX0" fmla="*/ 385953 w 442913"/>
                  <a:gd name="connsiteY0" fmla="*/ 1331881 h 1374076"/>
                  <a:gd name="connsiteX1" fmla="*/ 435197 w 442913"/>
                  <a:gd name="connsiteY1" fmla="*/ 1331881 h 1374076"/>
                  <a:gd name="connsiteX2" fmla="*/ 442913 w 442913"/>
                  <a:gd name="connsiteY2" fmla="*/ 1324166 h 1374076"/>
                  <a:gd name="connsiteX3" fmla="*/ 442913 w 442913"/>
                  <a:gd name="connsiteY3" fmla="*/ 1324070 h 1374076"/>
                  <a:gd name="connsiteX4" fmla="*/ 442913 w 442913"/>
                  <a:gd name="connsiteY4" fmla="*/ 1006983 h 1374076"/>
                  <a:gd name="connsiteX5" fmla="*/ 439769 w 442913"/>
                  <a:gd name="connsiteY5" fmla="*/ 1006983 h 1374076"/>
                  <a:gd name="connsiteX6" fmla="*/ 439769 w 442913"/>
                  <a:gd name="connsiteY6" fmla="*/ 1324070 h 1374076"/>
                  <a:gd name="connsiteX7" fmla="*/ 437293 w 442913"/>
                  <a:gd name="connsiteY7" fmla="*/ 1328166 h 1374076"/>
                  <a:gd name="connsiteX8" fmla="*/ 435197 w 442913"/>
                  <a:gd name="connsiteY8" fmla="*/ 1328737 h 1374076"/>
                  <a:gd name="connsiteX9" fmla="*/ 385858 w 442913"/>
                  <a:gd name="connsiteY9" fmla="*/ 1328738 h 1374076"/>
                  <a:gd name="connsiteX10" fmla="*/ 385858 w 442913"/>
                  <a:gd name="connsiteY10" fmla="*/ 950595 h 1374076"/>
                  <a:gd name="connsiteX11" fmla="*/ 436055 w 442913"/>
                  <a:gd name="connsiteY11" fmla="*/ 933355 h 1374076"/>
                  <a:gd name="connsiteX12" fmla="*/ 440341 w 442913"/>
                  <a:gd name="connsiteY12" fmla="*/ 929354 h 1374076"/>
                  <a:gd name="connsiteX13" fmla="*/ 440341 w 442913"/>
                  <a:gd name="connsiteY13" fmla="*/ 923449 h 1374076"/>
                  <a:gd name="connsiteX14" fmla="*/ 268891 w 442913"/>
                  <a:gd name="connsiteY14" fmla="*/ 475774 h 1374076"/>
                  <a:gd name="connsiteX15" fmla="*/ 263938 w 442913"/>
                  <a:gd name="connsiteY15" fmla="*/ 471011 h 1374076"/>
                  <a:gd name="connsiteX16" fmla="*/ 258890 w 442913"/>
                  <a:gd name="connsiteY16" fmla="*/ 471011 h 1374076"/>
                  <a:gd name="connsiteX17" fmla="*/ 207073 w 442913"/>
                  <a:gd name="connsiteY17" fmla="*/ 486251 h 1374076"/>
                  <a:gd name="connsiteX18" fmla="*/ 206216 w 442913"/>
                  <a:gd name="connsiteY18" fmla="*/ 483870 h 1374076"/>
                  <a:gd name="connsiteX19" fmla="*/ 148590 w 442913"/>
                  <a:gd name="connsiteY19" fmla="*/ 334518 h 1374076"/>
                  <a:gd name="connsiteX20" fmla="*/ 162306 w 442913"/>
                  <a:gd name="connsiteY20" fmla="*/ 334518 h 1374076"/>
                  <a:gd name="connsiteX21" fmla="*/ 167354 w 442913"/>
                  <a:gd name="connsiteY21" fmla="*/ 332137 h 1374076"/>
                  <a:gd name="connsiteX22" fmla="*/ 167926 w 442913"/>
                  <a:gd name="connsiteY22" fmla="*/ 326612 h 1374076"/>
                  <a:gd name="connsiteX23" fmla="*/ 57340 w 442913"/>
                  <a:gd name="connsiteY23" fmla="*/ 6858 h 1374076"/>
                  <a:gd name="connsiteX24" fmla="*/ 51340 w 442913"/>
                  <a:gd name="connsiteY24" fmla="*/ 762 h 1374076"/>
                  <a:gd name="connsiteX25" fmla="*/ 47625 w 442913"/>
                  <a:gd name="connsiteY25" fmla="*/ 0 h 1374076"/>
                  <a:gd name="connsiteX26" fmla="*/ 0 w 442913"/>
                  <a:gd name="connsiteY26" fmla="*/ 0 h 1374076"/>
                  <a:gd name="connsiteX27" fmla="*/ 0 w 442913"/>
                  <a:gd name="connsiteY27" fmla="*/ 1238 h 1374076"/>
                  <a:gd name="connsiteX28" fmla="*/ 667 w 442913"/>
                  <a:gd name="connsiteY28" fmla="*/ 3048 h 1374076"/>
                  <a:gd name="connsiteX29" fmla="*/ 47054 w 442913"/>
                  <a:gd name="connsiteY29" fmla="*/ 3048 h 1374076"/>
                  <a:gd name="connsiteX30" fmla="*/ 49149 w 442913"/>
                  <a:gd name="connsiteY30" fmla="*/ 3048 h 1374076"/>
                  <a:gd name="connsiteX31" fmla="*/ 53816 w 442913"/>
                  <a:gd name="connsiteY31" fmla="*/ 7430 h 1374076"/>
                  <a:gd name="connsiteX32" fmla="*/ 164497 w 442913"/>
                  <a:gd name="connsiteY32" fmla="*/ 327279 h 1374076"/>
                  <a:gd name="connsiteX33" fmla="*/ 164497 w 442913"/>
                  <a:gd name="connsiteY33" fmla="*/ 328327 h 1374076"/>
                  <a:gd name="connsiteX34" fmla="*/ 164021 w 442913"/>
                  <a:gd name="connsiteY34" fmla="*/ 329946 h 1374076"/>
                  <a:gd name="connsiteX35" fmla="*/ 162878 w 442913"/>
                  <a:gd name="connsiteY35" fmla="*/ 330803 h 1374076"/>
                  <a:gd name="connsiteX36" fmla="*/ 161544 w 442913"/>
                  <a:gd name="connsiteY36" fmla="*/ 330803 h 1374076"/>
                  <a:gd name="connsiteX37" fmla="*/ 107252 w 442913"/>
                  <a:gd name="connsiteY37" fmla="*/ 330803 h 1374076"/>
                  <a:gd name="connsiteX38" fmla="*/ 107252 w 442913"/>
                  <a:gd name="connsiteY38" fmla="*/ 332042 h 1374076"/>
                  <a:gd name="connsiteX39" fmla="*/ 107823 w 442913"/>
                  <a:gd name="connsiteY39" fmla="*/ 333851 h 1374076"/>
                  <a:gd name="connsiteX40" fmla="*/ 145256 w 442913"/>
                  <a:gd name="connsiteY40" fmla="*/ 333851 h 1374076"/>
                  <a:gd name="connsiteX41" fmla="*/ 382714 w 442913"/>
                  <a:gd name="connsiteY41" fmla="*/ 949166 h 1374076"/>
                  <a:gd name="connsiteX42" fmla="*/ 382714 w 442913"/>
                  <a:gd name="connsiteY42" fmla="*/ 1374077 h 1374076"/>
                  <a:gd name="connsiteX43" fmla="*/ 385763 w 442913"/>
                  <a:gd name="connsiteY43" fmla="*/ 1374077 h 1374076"/>
                  <a:gd name="connsiteX44" fmla="*/ 384334 w 442913"/>
                  <a:gd name="connsiteY44" fmla="*/ 945452 h 1374076"/>
                  <a:gd name="connsiteX45" fmla="*/ 208312 w 442913"/>
                  <a:gd name="connsiteY45" fmla="*/ 489490 h 1374076"/>
                  <a:gd name="connsiteX46" fmla="*/ 259556 w 442913"/>
                  <a:gd name="connsiteY46" fmla="*/ 473964 h 1374076"/>
                  <a:gd name="connsiteX47" fmla="*/ 262128 w 442913"/>
                  <a:gd name="connsiteY47" fmla="*/ 473964 h 1374076"/>
                  <a:gd name="connsiteX48" fmla="*/ 265843 w 442913"/>
                  <a:gd name="connsiteY48" fmla="*/ 477012 h 1374076"/>
                  <a:gd name="connsiteX49" fmla="*/ 437293 w 442913"/>
                  <a:gd name="connsiteY49" fmla="*/ 924687 h 1374076"/>
                  <a:gd name="connsiteX50" fmla="*/ 437293 w 442913"/>
                  <a:gd name="connsiteY50" fmla="*/ 926211 h 1374076"/>
                  <a:gd name="connsiteX51" fmla="*/ 436817 w 442913"/>
                  <a:gd name="connsiteY51" fmla="*/ 928116 h 1374076"/>
                  <a:gd name="connsiteX52" fmla="*/ 434721 w 442913"/>
                  <a:gd name="connsiteY52" fmla="*/ 930307 h 1374076"/>
                  <a:gd name="connsiteX53" fmla="*/ 434245 w 442913"/>
                  <a:gd name="connsiteY53" fmla="*/ 930307 h 1374076"/>
                  <a:gd name="connsiteX54" fmla="*/ 384524 w 442913"/>
                  <a:gd name="connsiteY54" fmla="*/ 947452 h 13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2913" h="1374076">
                    <a:moveTo>
                      <a:pt x="385953" y="1331881"/>
                    </a:moveTo>
                    <a:lnTo>
                      <a:pt x="435197" y="1331881"/>
                    </a:lnTo>
                    <a:cubicBezTo>
                      <a:pt x="439458" y="1331881"/>
                      <a:pt x="442913" y="1328427"/>
                      <a:pt x="442913" y="1324166"/>
                    </a:cubicBezTo>
                    <a:cubicBezTo>
                      <a:pt x="442913" y="1324134"/>
                      <a:pt x="442913" y="1324102"/>
                      <a:pt x="442913" y="1324070"/>
                    </a:cubicBezTo>
                    <a:lnTo>
                      <a:pt x="442913" y="1006983"/>
                    </a:lnTo>
                    <a:lnTo>
                      <a:pt x="439769" y="1006983"/>
                    </a:lnTo>
                    <a:lnTo>
                      <a:pt x="439769" y="1324070"/>
                    </a:lnTo>
                    <a:cubicBezTo>
                      <a:pt x="439760" y="1325787"/>
                      <a:pt x="438809" y="1327360"/>
                      <a:pt x="437293" y="1328166"/>
                    </a:cubicBezTo>
                    <a:cubicBezTo>
                      <a:pt x="436672" y="1328572"/>
                      <a:pt x="435939" y="1328772"/>
                      <a:pt x="435197" y="1328737"/>
                    </a:cubicBezTo>
                    <a:lnTo>
                      <a:pt x="385858" y="1328738"/>
                    </a:lnTo>
                    <a:lnTo>
                      <a:pt x="385858" y="950595"/>
                    </a:lnTo>
                    <a:lnTo>
                      <a:pt x="436055" y="933355"/>
                    </a:lnTo>
                    <a:cubicBezTo>
                      <a:pt x="437954" y="932637"/>
                      <a:pt x="439494" y="931200"/>
                      <a:pt x="440341" y="929354"/>
                    </a:cubicBezTo>
                    <a:cubicBezTo>
                      <a:pt x="441157" y="927470"/>
                      <a:pt x="441157" y="925333"/>
                      <a:pt x="440341" y="923449"/>
                    </a:cubicBezTo>
                    <a:lnTo>
                      <a:pt x="268891" y="475774"/>
                    </a:lnTo>
                    <a:cubicBezTo>
                      <a:pt x="268018" y="473537"/>
                      <a:pt x="266207" y="471796"/>
                      <a:pt x="263938" y="471011"/>
                    </a:cubicBezTo>
                    <a:cubicBezTo>
                      <a:pt x="262296" y="470486"/>
                      <a:pt x="260531" y="470486"/>
                      <a:pt x="258890" y="471011"/>
                    </a:cubicBezTo>
                    <a:lnTo>
                      <a:pt x="207073" y="486251"/>
                    </a:lnTo>
                    <a:lnTo>
                      <a:pt x="206216" y="483870"/>
                    </a:lnTo>
                    <a:lnTo>
                      <a:pt x="148590" y="334518"/>
                    </a:lnTo>
                    <a:lnTo>
                      <a:pt x="162306" y="334518"/>
                    </a:lnTo>
                    <a:cubicBezTo>
                      <a:pt x="164278" y="334603"/>
                      <a:pt x="166166" y="333712"/>
                      <a:pt x="167354" y="332137"/>
                    </a:cubicBezTo>
                    <a:cubicBezTo>
                      <a:pt x="168407" y="330489"/>
                      <a:pt x="168618" y="328441"/>
                      <a:pt x="167926" y="326612"/>
                    </a:cubicBezTo>
                    <a:lnTo>
                      <a:pt x="57340" y="6858"/>
                    </a:lnTo>
                    <a:cubicBezTo>
                      <a:pt x="56268" y="4084"/>
                      <a:pt x="54096" y="1878"/>
                      <a:pt x="51340" y="762"/>
                    </a:cubicBezTo>
                    <a:cubicBezTo>
                      <a:pt x="50165" y="262"/>
                      <a:pt x="48902" y="2"/>
                      <a:pt x="47625" y="0"/>
                    </a:cubicBezTo>
                    <a:lnTo>
                      <a:pt x="0" y="0"/>
                    </a:lnTo>
                    <a:lnTo>
                      <a:pt x="0" y="1238"/>
                    </a:lnTo>
                    <a:lnTo>
                      <a:pt x="667" y="3048"/>
                    </a:lnTo>
                    <a:lnTo>
                      <a:pt x="47054" y="3048"/>
                    </a:lnTo>
                    <a:cubicBezTo>
                      <a:pt x="47750" y="2965"/>
                      <a:pt x="48453" y="2965"/>
                      <a:pt x="49149" y="3048"/>
                    </a:cubicBezTo>
                    <a:cubicBezTo>
                      <a:pt x="51272" y="3753"/>
                      <a:pt x="52979" y="5355"/>
                      <a:pt x="53816" y="7430"/>
                    </a:cubicBezTo>
                    <a:lnTo>
                      <a:pt x="164497" y="327279"/>
                    </a:lnTo>
                    <a:cubicBezTo>
                      <a:pt x="164539" y="327627"/>
                      <a:pt x="164539" y="327979"/>
                      <a:pt x="164497" y="328327"/>
                    </a:cubicBezTo>
                    <a:cubicBezTo>
                      <a:pt x="164499" y="328901"/>
                      <a:pt x="164333" y="329464"/>
                      <a:pt x="164021" y="329946"/>
                    </a:cubicBezTo>
                    <a:cubicBezTo>
                      <a:pt x="163773" y="330376"/>
                      <a:pt x="163360" y="330686"/>
                      <a:pt x="162878" y="330803"/>
                    </a:cubicBezTo>
                    <a:cubicBezTo>
                      <a:pt x="162440" y="330912"/>
                      <a:pt x="161982" y="330912"/>
                      <a:pt x="161544" y="330803"/>
                    </a:cubicBezTo>
                    <a:lnTo>
                      <a:pt x="107252" y="330803"/>
                    </a:lnTo>
                    <a:lnTo>
                      <a:pt x="107252" y="332042"/>
                    </a:lnTo>
                    <a:lnTo>
                      <a:pt x="107823" y="333851"/>
                    </a:lnTo>
                    <a:lnTo>
                      <a:pt x="145256" y="333851"/>
                    </a:lnTo>
                    <a:lnTo>
                      <a:pt x="382714" y="949166"/>
                    </a:lnTo>
                    <a:lnTo>
                      <a:pt x="382714" y="1374077"/>
                    </a:lnTo>
                    <a:lnTo>
                      <a:pt x="385763" y="1374077"/>
                    </a:lnTo>
                    <a:close/>
                    <a:moveTo>
                      <a:pt x="384334" y="945452"/>
                    </a:moveTo>
                    <a:lnTo>
                      <a:pt x="208312" y="489490"/>
                    </a:lnTo>
                    <a:lnTo>
                      <a:pt x="259556" y="473964"/>
                    </a:lnTo>
                    <a:cubicBezTo>
                      <a:pt x="260390" y="473681"/>
                      <a:pt x="261294" y="473681"/>
                      <a:pt x="262128" y="473964"/>
                    </a:cubicBezTo>
                    <a:cubicBezTo>
                      <a:pt x="263801" y="474288"/>
                      <a:pt x="265198" y="475434"/>
                      <a:pt x="265843" y="477012"/>
                    </a:cubicBezTo>
                    <a:lnTo>
                      <a:pt x="437293" y="924687"/>
                    </a:lnTo>
                    <a:cubicBezTo>
                      <a:pt x="437347" y="925194"/>
                      <a:pt x="437347" y="925705"/>
                      <a:pt x="437293" y="926211"/>
                    </a:cubicBezTo>
                    <a:cubicBezTo>
                      <a:pt x="437280" y="926874"/>
                      <a:pt x="437118" y="927525"/>
                      <a:pt x="436817" y="928116"/>
                    </a:cubicBezTo>
                    <a:cubicBezTo>
                      <a:pt x="436408" y="929077"/>
                      <a:pt x="435663" y="929856"/>
                      <a:pt x="434721" y="930307"/>
                    </a:cubicBezTo>
                    <a:lnTo>
                      <a:pt x="434245" y="930307"/>
                    </a:lnTo>
                    <a:lnTo>
                      <a:pt x="384524" y="947452"/>
                    </a:lnTo>
                    <a:close/>
                  </a:path>
                </a:pathLst>
              </a:custGeom>
              <a:solidFill>
                <a:srgbClr val="7C848B">
                  <a:alpha val="50000"/>
                </a:srgbClr>
              </a:solidFill>
              <a:ln w="9525" cap="flat">
                <a:noFill/>
                <a:prstDash val="solid"/>
                <a:miter/>
              </a:ln>
            </p:spPr>
            <p:txBody>
              <a:bodyPr rtlCol="0" anchor="ctr"/>
              <a:lstStyle/>
              <a:p>
                <a:endParaRPr lang="en-US"/>
              </a:p>
            </p:txBody>
          </p:sp>
          <p:pic>
            <p:nvPicPr>
              <p:cNvPr id="126" name="Picture 125">
                <a:extLst>
                  <a:ext uri="{FF2B5EF4-FFF2-40B4-BE49-F238E27FC236}">
                    <a16:creationId xmlns:a16="http://schemas.microsoft.com/office/drawing/2014/main" id="{9F69BC74-3940-408B-9683-613FF85EC2A0}"/>
                  </a:ext>
                </a:extLst>
              </p:cNvPr>
              <p:cNvPicPr>
                <a:picLocks noChangeAspect="1"/>
              </p:cNvPicPr>
              <p:nvPr/>
            </p:nvPicPr>
            <p:blipFill>
              <a:blip r:embed="rId27"/>
              <a:stretch>
                <a:fillRect/>
              </a:stretch>
            </p:blipFill>
            <p:spPr>
              <a:xfrm>
                <a:off x="5748206" y="2953777"/>
                <a:ext cx="6148555" cy="950447"/>
              </a:xfrm>
              <a:custGeom>
                <a:avLst/>
                <a:gdLst>
                  <a:gd name="connsiteX0" fmla="*/ -227 w 3335273"/>
                  <a:gd name="connsiteY0" fmla="*/ 117 h 464058"/>
                  <a:gd name="connsiteX1" fmla="*/ 3335047 w 3335273"/>
                  <a:gd name="connsiteY1" fmla="*/ 117 h 464058"/>
                  <a:gd name="connsiteX2" fmla="*/ 3335047 w 3335273"/>
                  <a:gd name="connsiteY2" fmla="*/ 464175 h 464058"/>
                  <a:gd name="connsiteX3" fmla="*/ -227 w 3335273"/>
                  <a:gd name="connsiteY3" fmla="*/ 464175 h 464058"/>
                </a:gdLst>
                <a:ahLst/>
                <a:cxnLst>
                  <a:cxn ang="0">
                    <a:pos x="connsiteX0" y="connsiteY0"/>
                  </a:cxn>
                  <a:cxn ang="0">
                    <a:pos x="connsiteX1" y="connsiteY1"/>
                  </a:cxn>
                  <a:cxn ang="0">
                    <a:pos x="connsiteX2" y="connsiteY2"/>
                  </a:cxn>
                  <a:cxn ang="0">
                    <a:pos x="connsiteX3" y="connsiteY3"/>
                  </a:cxn>
                </a:cxnLst>
                <a:rect l="l" t="t" r="r" b="b"/>
                <a:pathLst>
                  <a:path w="3335273" h="464058">
                    <a:moveTo>
                      <a:pt x="-227" y="117"/>
                    </a:moveTo>
                    <a:lnTo>
                      <a:pt x="3335047" y="117"/>
                    </a:lnTo>
                    <a:lnTo>
                      <a:pt x="3335047" y="464175"/>
                    </a:lnTo>
                    <a:lnTo>
                      <a:pt x="-227" y="464175"/>
                    </a:lnTo>
                    <a:close/>
                  </a:path>
                </a:pathLst>
              </a:custGeom>
            </p:spPr>
          </p:pic>
          <p:sp>
            <p:nvSpPr>
              <p:cNvPr id="127" name="Freeform: Shape 126">
                <a:extLst>
                  <a:ext uri="{FF2B5EF4-FFF2-40B4-BE49-F238E27FC236}">
                    <a16:creationId xmlns:a16="http://schemas.microsoft.com/office/drawing/2014/main" id="{C03414BD-C663-4867-B8F5-8516B310540D}"/>
                  </a:ext>
                </a:extLst>
              </p:cNvPr>
              <p:cNvSpPr/>
              <p:nvPr/>
            </p:nvSpPr>
            <p:spPr>
              <a:xfrm>
                <a:off x="11457604" y="3447923"/>
                <a:ext cx="153115" cy="165625"/>
              </a:xfrm>
              <a:custGeom>
                <a:avLst/>
                <a:gdLst>
                  <a:gd name="connsiteX0" fmla="*/ 0 w 83057"/>
                  <a:gd name="connsiteY0" fmla="*/ 63817 h 80867"/>
                  <a:gd name="connsiteX1" fmla="*/ 31052 w 83057"/>
                  <a:gd name="connsiteY1" fmla="*/ 80867 h 80867"/>
                  <a:gd name="connsiteX2" fmla="*/ 83058 w 83057"/>
                  <a:gd name="connsiteY2" fmla="*/ 0 h 80867"/>
                  <a:gd name="connsiteX3" fmla="*/ 34100 w 83057"/>
                  <a:gd name="connsiteY3" fmla="*/ 0 h 80867"/>
                  <a:gd name="connsiteX4" fmla="*/ 0 w 83057"/>
                  <a:gd name="connsiteY4" fmla="*/ 63817 h 8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7" h="80867">
                    <a:moveTo>
                      <a:pt x="0" y="63817"/>
                    </a:moveTo>
                    <a:lnTo>
                      <a:pt x="31052" y="80867"/>
                    </a:lnTo>
                    <a:cubicBezTo>
                      <a:pt x="64675" y="52292"/>
                      <a:pt x="79724" y="23146"/>
                      <a:pt x="83058" y="0"/>
                    </a:cubicBezTo>
                    <a:lnTo>
                      <a:pt x="34100" y="0"/>
                    </a:lnTo>
                    <a:cubicBezTo>
                      <a:pt x="29499" y="24249"/>
                      <a:pt x="17602" y="46515"/>
                      <a:pt x="0" y="63817"/>
                    </a:cubicBezTo>
                    <a:close/>
                  </a:path>
                </a:pathLst>
              </a:custGeom>
              <a:solidFill>
                <a:srgbClr val="000000"/>
              </a:solid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E890986F-A60B-4903-A2B1-4EBE3F6A6D94}"/>
                  </a:ext>
                </a:extLst>
              </p:cNvPr>
              <p:cNvSpPr/>
              <p:nvPr/>
            </p:nvSpPr>
            <p:spPr>
              <a:xfrm>
                <a:off x="11458306" y="3242695"/>
                <a:ext cx="152413" cy="166211"/>
              </a:xfrm>
              <a:custGeom>
                <a:avLst/>
                <a:gdLst>
                  <a:gd name="connsiteX0" fmla="*/ 33814 w 82676"/>
                  <a:gd name="connsiteY0" fmla="*/ 81153 h 81153"/>
                  <a:gd name="connsiteX1" fmla="*/ 82677 w 82676"/>
                  <a:gd name="connsiteY1" fmla="*/ 81153 h 81153"/>
                  <a:gd name="connsiteX2" fmla="*/ 31052 w 82676"/>
                  <a:gd name="connsiteY2" fmla="*/ 0 h 81153"/>
                  <a:gd name="connsiteX3" fmla="*/ 0 w 82676"/>
                  <a:gd name="connsiteY3" fmla="*/ 16954 h 81153"/>
                  <a:gd name="connsiteX4" fmla="*/ 33814 w 82676"/>
                  <a:gd name="connsiteY4" fmla="*/ 81153 h 81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6" h="81153">
                    <a:moveTo>
                      <a:pt x="33814" y="81153"/>
                    </a:moveTo>
                    <a:lnTo>
                      <a:pt x="82677" y="81153"/>
                    </a:lnTo>
                    <a:cubicBezTo>
                      <a:pt x="79629" y="57912"/>
                      <a:pt x="64675" y="29051"/>
                      <a:pt x="31052" y="0"/>
                    </a:cubicBezTo>
                    <a:lnTo>
                      <a:pt x="0" y="16954"/>
                    </a:lnTo>
                    <a:cubicBezTo>
                      <a:pt x="17555" y="34405"/>
                      <a:pt x="29354" y="56806"/>
                      <a:pt x="33814" y="81153"/>
                    </a:cubicBezTo>
                    <a:close/>
                  </a:path>
                </a:pathLst>
              </a:custGeom>
              <a:solidFill>
                <a:srgbClr val="000000"/>
              </a:solid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CAFE72E-35DE-46B2-9BDA-B285712ADBE3}"/>
                  </a:ext>
                </a:extLst>
              </p:cNvPr>
              <p:cNvSpPr/>
              <p:nvPr/>
            </p:nvSpPr>
            <p:spPr>
              <a:xfrm>
                <a:off x="11287982" y="3109063"/>
                <a:ext cx="83757" cy="70033"/>
              </a:xfrm>
              <a:custGeom>
                <a:avLst/>
                <a:gdLst>
                  <a:gd name="connsiteX0" fmla="*/ 0 w 45434"/>
                  <a:gd name="connsiteY0" fmla="*/ 18002 h 34194"/>
                  <a:gd name="connsiteX1" fmla="*/ 30480 w 45434"/>
                  <a:gd name="connsiteY1" fmla="*/ 34195 h 34194"/>
                  <a:gd name="connsiteX2" fmla="*/ 45434 w 45434"/>
                  <a:gd name="connsiteY2" fmla="*/ 16383 h 34194"/>
                  <a:gd name="connsiteX3" fmla="*/ 6572 w 45434"/>
                  <a:gd name="connsiteY3" fmla="*/ 0 h 34194"/>
                </a:gdLst>
                <a:ahLst/>
                <a:cxnLst>
                  <a:cxn ang="0">
                    <a:pos x="connsiteX0" y="connsiteY0"/>
                  </a:cxn>
                  <a:cxn ang="0">
                    <a:pos x="connsiteX1" y="connsiteY1"/>
                  </a:cxn>
                  <a:cxn ang="0">
                    <a:pos x="connsiteX2" y="connsiteY2"/>
                  </a:cxn>
                  <a:cxn ang="0">
                    <a:pos x="connsiteX3" y="connsiteY3"/>
                  </a:cxn>
                </a:cxnLst>
                <a:rect l="l" t="t" r="r" b="b"/>
                <a:pathLst>
                  <a:path w="45434" h="34194">
                    <a:moveTo>
                      <a:pt x="0" y="18002"/>
                    </a:moveTo>
                    <a:cubicBezTo>
                      <a:pt x="11049" y="23241"/>
                      <a:pt x="21146" y="28670"/>
                      <a:pt x="30480" y="34195"/>
                    </a:cubicBezTo>
                    <a:lnTo>
                      <a:pt x="45434" y="16383"/>
                    </a:lnTo>
                    <a:cubicBezTo>
                      <a:pt x="33528" y="10763"/>
                      <a:pt x="20574" y="5239"/>
                      <a:pt x="6572" y="0"/>
                    </a:cubicBezTo>
                    <a:close/>
                  </a:path>
                </a:pathLst>
              </a:custGeom>
              <a:solidFill>
                <a:srgbClr val="000000"/>
              </a:solid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D83C644-DEE2-44EC-A7D9-9A8F2106D6E7}"/>
                  </a:ext>
                </a:extLst>
              </p:cNvPr>
              <p:cNvSpPr/>
              <p:nvPr/>
            </p:nvSpPr>
            <p:spPr>
              <a:xfrm>
                <a:off x="11373494" y="3159979"/>
                <a:ext cx="113082" cy="89736"/>
              </a:xfrm>
              <a:custGeom>
                <a:avLst/>
                <a:gdLst>
                  <a:gd name="connsiteX0" fmla="*/ 61341 w 61341"/>
                  <a:gd name="connsiteY0" fmla="*/ 27908 h 43814"/>
                  <a:gd name="connsiteX1" fmla="*/ 16193 w 61341"/>
                  <a:gd name="connsiteY1" fmla="*/ 0 h 43814"/>
                  <a:gd name="connsiteX2" fmla="*/ 0 w 61341"/>
                  <a:gd name="connsiteY2" fmla="*/ 19050 h 43814"/>
                  <a:gd name="connsiteX3" fmla="*/ 32195 w 61341"/>
                  <a:gd name="connsiteY3" fmla="*/ 43815 h 43814"/>
                </a:gdLst>
                <a:ahLst/>
                <a:cxnLst>
                  <a:cxn ang="0">
                    <a:pos x="connsiteX0" y="connsiteY0"/>
                  </a:cxn>
                  <a:cxn ang="0">
                    <a:pos x="connsiteX1" y="connsiteY1"/>
                  </a:cxn>
                  <a:cxn ang="0">
                    <a:pos x="connsiteX2" y="connsiteY2"/>
                  </a:cxn>
                  <a:cxn ang="0">
                    <a:pos x="connsiteX3" y="connsiteY3"/>
                  </a:cxn>
                </a:cxnLst>
                <a:rect l="l" t="t" r="r" b="b"/>
                <a:pathLst>
                  <a:path w="61341" h="43814">
                    <a:moveTo>
                      <a:pt x="61341" y="27908"/>
                    </a:moveTo>
                    <a:cubicBezTo>
                      <a:pt x="47033" y="17456"/>
                      <a:pt x="31939" y="8126"/>
                      <a:pt x="16193" y="0"/>
                    </a:cubicBezTo>
                    <a:lnTo>
                      <a:pt x="0" y="19050"/>
                    </a:lnTo>
                    <a:cubicBezTo>
                      <a:pt x="11342" y="26479"/>
                      <a:pt x="22105" y="34757"/>
                      <a:pt x="32195" y="43815"/>
                    </a:cubicBezTo>
                    <a:close/>
                  </a:path>
                </a:pathLst>
              </a:custGeom>
              <a:solidFill>
                <a:srgbClr val="000000"/>
              </a:solid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67365EEE-0A8B-418A-9656-A2F1A0E0BB75}"/>
                  </a:ext>
                </a:extLst>
              </p:cNvPr>
              <p:cNvSpPr/>
              <p:nvPr/>
            </p:nvSpPr>
            <p:spPr>
              <a:xfrm>
                <a:off x="11372969" y="3605939"/>
                <a:ext cx="112905" cy="89738"/>
              </a:xfrm>
              <a:custGeom>
                <a:avLst/>
                <a:gdLst>
                  <a:gd name="connsiteX0" fmla="*/ 0 w 61245"/>
                  <a:gd name="connsiteY0" fmla="*/ 24765 h 43815"/>
                  <a:gd name="connsiteX1" fmla="*/ 16193 w 61245"/>
                  <a:gd name="connsiteY1" fmla="*/ 43815 h 43815"/>
                  <a:gd name="connsiteX2" fmla="*/ 61246 w 61245"/>
                  <a:gd name="connsiteY2" fmla="*/ 16002 h 43815"/>
                  <a:gd name="connsiteX3" fmla="*/ 32099 w 61245"/>
                  <a:gd name="connsiteY3" fmla="*/ 0 h 43815"/>
                  <a:gd name="connsiteX4" fmla="*/ 0 w 61245"/>
                  <a:gd name="connsiteY4" fmla="*/ 24765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45" h="43815">
                    <a:moveTo>
                      <a:pt x="0" y="24765"/>
                    </a:moveTo>
                    <a:lnTo>
                      <a:pt x="16193" y="43815"/>
                    </a:lnTo>
                    <a:cubicBezTo>
                      <a:pt x="31881" y="35677"/>
                      <a:pt x="46940" y="26380"/>
                      <a:pt x="61246" y="16002"/>
                    </a:cubicBezTo>
                    <a:lnTo>
                      <a:pt x="32099" y="0"/>
                    </a:lnTo>
                    <a:cubicBezTo>
                      <a:pt x="22025" y="9036"/>
                      <a:pt x="11296" y="17314"/>
                      <a:pt x="0" y="24765"/>
                    </a:cubicBezTo>
                    <a:close/>
                  </a:path>
                </a:pathLst>
              </a:custGeom>
              <a:solidFill>
                <a:srgbClr val="000000"/>
              </a:solid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BA32734C-49C1-43AD-ABC9-F1E9D4138D47}"/>
                  </a:ext>
                </a:extLst>
              </p:cNvPr>
              <p:cNvSpPr/>
              <p:nvPr/>
            </p:nvSpPr>
            <p:spPr>
              <a:xfrm>
                <a:off x="11287630" y="3676950"/>
                <a:ext cx="83582" cy="70033"/>
              </a:xfrm>
              <a:custGeom>
                <a:avLst/>
                <a:gdLst>
                  <a:gd name="connsiteX0" fmla="*/ 0 w 45339"/>
                  <a:gd name="connsiteY0" fmla="*/ 16097 h 34194"/>
                  <a:gd name="connsiteX1" fmla="*/ 6572 w 45339"/>
                  <a:gd name="connsiteY1" fmla="*/ 34195 h 34194"/>
                  <a:gd name="connsiteX2" fmla="*/ 45339 w 45339"/>
                  <a:gd name="connsiteY2" fmla="*/ 17812 h 34194"/>
                  <a:gd name="connsiteX3" fmla="*/ 30194 w 45339"/>
                  <a:gd name="connsiteY3" fmla="*/ 0 h 34194"/>
                  <a:gd name="connsiteX4" fmla="*/ 0 w 45339"/>
                  <a:gd name="connsiteY4" fmla="*/ 16097 h 34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39" h="34194">
                    <a:moveTo>
                      <a:pt x="0" y="16097"/>
                    </a:moveTo>
                    <a:lnTo>
                      <a:pt x="6572" y="34195"/>
                    </a:lnTo>
                    <a:cubicBezTo>
                      <a:pt x="20574" y="28861"/>
                      <a:pt x="33433" y="23432"/>
                      <a:pt x="45339" y="17812"/>
                    </a:cubicBezTo>
                    <a:lnTo>
                      <a:pt x="30194" y="0"/>
                    </a:lnTo>
                    <a:cubicBezTo>
                      <a:pt x="20669" y="5429"/>
                      <a:pt x="11144" y="10858"/>
                      <a:pt x="0" y="16097"/>
                    </a:cubicBezTo>
                    <a:close/>
                  </a:path>
                </a:pathLst>
              </a:custGeom>
              <a:solidFill>
                <a:srgbClr val="000000"/>
              </a:solid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9EBB31C9-DD40-4E73-B9E3-0566D6DF1131}"/>
                  </a:ext>
                </a:extLst>
              </p:cNvPr>
              <p:cNvSpPr/>
              <p:nvPr/>
            </p:nvSpPr>
            <p:spPr>
              <a:xfrm>
                <a:off x="10752775" y="3684768"/>
                <a:ext cx="198074" cy="195850"/>
              </a:xfrm>
              <a:custGeom>
                <a:avLst/>
                <a:gdLst>
                  <a:gd name="connsiteX0" fmla="*/ 87249 w 107445"/>
                  <a:gd name="connsiteY0" fmla="*/ 184 h 95624"/>
                  <a:gd name="connsiteX1" fmla="*/ 19526 w 107445"/>
                  <a:gd name="connsiteY1" fmla="*/ 11233 h 95624"/>
                  <a:gd name="connsiteX2" fmla="*/ 6382 w 107445"/>
                  <a:gd name="connsiteY2" fmla="*/ 18472 h 95624"/>
                  <a:gd name="connsiteX3" fmla="*/ 6382 w 107445"/>
                  <a:gd name="connsiteY3" fmla="*/ 18472 h 95624"/>
                  <a:gd name="connsiteX4" fmla="*/ 0 w 107445"/>
                  <a:gd name="connsiteY4" fmla="*/ 34188 h 95624"/>
                  <a:gd name="connsiteX5" fmla="*/ 0 w 107445"/>
                  <a:gd name="connsiteY5" fmla="*/ 95625 h 95624"/>
                  <a:gd name="connsiteX6" fmla="*/ 2000 w 107445"/>
                  <a:gd name="connsiteY6" fmla="*/ 95625 h 95624"/>
                  <a:gd name="connsiteX7" fmla="*/ 3048 w 107445"/>
                  <a:gd name="connsiteY7" fmla="*/ 95625 h 95624"/>
                  <a:gd name="connsiteX8" fmla="*/ 3048 w 107445"/>
                  <a:gd name="connsiteY8" fmla="*/ 34569 h 95624"/>
                  <a:gd name="connsiteX9" fmla="*/ 8573 w 107445"/>
                  <a:gd name="connsiteY9" fmla="*/ 20949 h 95624"/>
                  <a:gd name="connsiteX10" fmla="*/ 20098 w 107445"/>
                  <a:gd name="connsiteY10" fmla="*/ 14376 h 95624"/>
                  <a:gd name="connsiteX11" fmla="*/ 87821 w 107445"/>
                  <a:gd name="connsiteY11" fmla="*/ 3327 h 95624"/>
                  <a:gd name="connsiteX12" fmla="*/ 99632 w 107445"/>
                  <a:gd name="connsiteY12" fmla="*/ 6375 h 95624"/>
                  <a:gd name="connsiteX13" fmla="*/ 104394 w 107445"/>
                  <a:gd name="connsiteY13" fmla="*/ 17424 h 95624"/>
                  <a:gd name="connsiteX14" fmla="*/ 104394 w 107445"/>
                  <a:gd name="connsiteY14" fmla="*/ 82575 h 95624"/>
                  <a:gd name="connsiteX15" fmla="*/ 106394 w 107445"/>
                  <a:gd name="connsiteY15" fmla="*/ 82575 h 95624"/>
                  <a:gd name="connsiteX16" fmla="*/ 107442 w 107445"/>
                  <a:gd name="connsiteY16" fmla="*/ 82575 h 95624"/>
                  <a:gd name="connsiteX17" fmla="*/ 107442 w 107445"/>
                  <a:gd name="connsiteY17" fmla="*/ 17805 h 95624"/>
                  <a:gd name="connsiteX18" fmla="*/ 102966 w 107445"/>
                  <a:gd name="connsiteY18" fmla="*/ 5613 h 95624"/>
                  <a:gd name="connsiteX19" fmla="*/ 102965 w 107445"/>
                  <a:gd name="connsiteY19" fmla="*/ 5613 h 95624"/>
                  <a:gd name="connsiteX20" fmla="*/ 101632 w 107445"/>
                  <a:gd name="connsiteY20" fmla="*/ 4375 h 95624"/>
                  <a:gd name="connsiteX21" fmla="*/ 100489 w 107445"/>
                  <a:gd name="connsiteY21" fmla="*/ 3518 h 95624"/>
                  <a:gd name="connsiteX22" fmla="*/ 99250 w 107445"/>
                  <a:gd name="connsiteY22" fmla="*/ 2756 h 95624"/>
                  <a:gd name="connsiteX23" fmla="*/ 99250 w 107445"/>
                  <a:gd name="connsiteY23" fmla="*/ 2756 h 95624"/>
                  <a:gd name="connsiteX24" fmla="*/ 87249 w 107445"/>
                  <a:gd name="connsiteY24" fmla="*/ 184 h 9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445" h="95624">
                    <a:moveTo>
                      <a:pt x="87249" y="184"/>
                    </a:moveTo>
                    <a:lnTo>
                      <a:pt x="19526" y="11233"/>
                    </a:lnTo>
                    <a:cubicBezTo>
                      <a:pt x="14465" y="12126"/>
                      <a:pt x="9842" y="14672"/>
                      <a:pt x="6382" y="18472"/>
                    </a:cubicBezTo>
                    <a:lnTo>
                      <a:pt x="6382" y="18472"/>
                    </a:lnTo>
                    <a:cubicBezTo>
                      <a:pt x="2350" y="22720"/>
                      <a:pt x="71" y="28333"/>
                      <a:pt x="0" y="34188"/>
                    </a:cubicBezTo>
                    <a:lnTo>
                      <a:pt x="0" y="95625"/>
                    </a:lnTo>
                    <a:lnTo>
                      <a:pt x="2000" y="95625"/>
                    </a:lnTo>
                    <a:lnTo>
                      <a:pt x="3048" y="95625"/>
                    </a:lnTo>
                    <a:lnTo>
                      <a:pt x="3048" y="34569"/>
                    </a:lnTo>
                    <a:cubicBezTo>
                      <a:pt x="3122" y="29498"/>
                      <a:pt x="5093" y="24639"/>
                      <a:pt x="8573" y="20949"/>
                    </a:cubicBezTo>
                    <a:cubicBezTo>
                      <a:pt x="11555" y="17510"/>
                      <a:pt x="15621" y="15192"/>
                      <a:pt x="20098" y="14376"/>
                    </a:cubicBezTo>
                    <a:lnTo>
                      <a:pt x="87821" y="3327"/>
                    </a:lnTo>
                    <a:cubicBezTo>
                      <a:pt x="92015" y="2527"/>
                      <a:pt x="96348" y="3645"/>
                      <a:pt x="99632" y="6375"/>
                    </a:cubicBezTo>
                    <a:cubicBezTo>
                      <a:pt x="102825" y="9137"/>
                      <a:pt x="104579" y="13207"/>
                      <a:pt x="104394" y="17424"/>
                    </a:cubicBezTo>
                    <a:lnTo>
                      <a:pt x="104394" y="82575"/>
                    </a:lnTo>
                    <a:lnTo>
                      <a:pt x="106394" y="82575"/>
                    </a:lnTo>
                    <a:lnTo>
                      <a:pt x="107442" y="82575"/>
                    </a:lnTo>
                    <a:lnTo>
                      <a:pt x="107442" y="17805"/>
                    </a:lnTo>
                    <a:cubicBezTo>
                      <a:pt x="107528" y="13324"/>
                      <a:pt x="105931" y="8974"/>
                      <a:pt x="102966" y="5613"/>
                    </a:cubicBezTo>
                    <a:lnTo>
                      <a:pt x="102965" y="5613"/>
                    </a:lnTo>
                    <a:lnTo>
                      <a:pt x="101632" y="4375"/>
                    </a:lnTo>
                    <a:cubicBezTo>
                      <a:pt x="101274" y="4059"/>
                      <a:pt x="100892" y="3773"/>
                      <a:pt x="100489" y="3518"/>
                    </a:cubicBezTo>
                    <a:lnTo>
                      <a:pt x="99250" y="2756"/>
                    </a:lnTo>
                    <a:lnTo>
                      <a:pt x="99250" y="2756"/>
                    </a:lnTo>
                    <a:cubicBezTo>
                      <a:pt x="95687" y="488"/>
                      <a:pt x="91428" y="-425"/>
                      <a:pt x="87249" y="184"/>
                    </a:cubicBezTo>
                    <a:close/>
                  </a:path>
                </a:pathLst>
              </a:custGeom>
              <a:solidFill>
                <a:srgbClr val="727C86">
                  <a:alpha val="50000"/>
                </a:srgbClr>
              </a:solid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D40CC127-D04E-411A-91C3-23E1B6F56348}"/>
                  </a:ext>
                </a:extLst>
              </p:cNvPr>
              <p:cNvSpPr/>
              <p:nvPr/>
            </p:nvSpPr>
            <p:spPr>
              <a:xfrm>
                <a:off x="7045574" y="3743338"/>
                <a:ext cx="178487" cy="123233"/>
              </a:xfrm>
              <a:custGeom>
                <a:avLst/>
                <a:gdLst>
                  <a:gd name="connsiteX0" fmla="*/ 64340 w 96820"/>
                  <a:gd name="connsiteY0" fmla="*/ 162 h 60169"/>
                  <a:gd name="connsiteX1" fmla="*/ 32527 w 96820"/>
                  <a:gd name="connsiteY1" fmla="*/ 162 h 60169"/>
                  <a:gd name="connsiteX2" fmla="*/ 6904 w 96820"/>
                  <a:gd name="connsiteY2" fmla="*/ 5877 h 60169"/>
                  <a:gd name="connsiteX3" fmla="*/ 46 w 96820"/>
                  <a:gd name="connsiteY3" fmla="*/ 21879 h 60169"/>
                  <a:gd name="connsiteX4" fmla="*/ 46 w 96820"/>
                  <a:gd name="connsiteY4" fmla="*/ 47787 h 60169"/>
                  <a:gd name="connsiteX5" fmla="*/ 2237 w 96820"/>
                  <a:gd name="connsiteY5" fmla="*/ 47787 h 60169"/>
                  <a:gd name="connsiteX6" fmla="*/ 3094 w 96820"/>
                  <a:gd name="connsiteY6" fmla="*/ 47787 h 60169"/>
                  <a:gd name="connsiteX7" fmla="*/ 3094 w 96820"/>
                  <a:gd name="connsiteY7" fmla="*/ 21307 h 60169"/>
                  <a:gd name="connsiteX8" fmla="*/ 9191 w 96820"/>
                  <a:gd name="connsiteY8" fmla="*/ 7401 h 60169"/>
                  <a:gd name="connsiteX9" fmla="*/ 9190 w 96820"/>
                  <a:gd name="connsiteY9" fmla="*/ 7401 h 60169"/>
                  <a:gd name="connsiteX10" fmla="*/ 32336 w 96820"/>
                  <a:gd name="connsiteY10" fmla="*/ 2734 h 60169"/>
                  <a:gd name="connsiteX11" fmla="*/ 64340 w 96820"/>
                  <a:gd name="connsiteY11" fmla="*/ 2734 h 60169"/>
                  <a:gd name="connsiteX12" fmla="*/ 93772 w 96820"/>
                  <a:gd name="connsiteY12" fmla="*/ 32166 h 60169"/>
                  <a:gd name="connsiteX13" fmla="*/ 93772 w 96820"/>
                  <a:gd name="connsiteY13" fmla="*/ 60169 h 60169"/>
                  <a:gd name="connsiteX14" fmla="*/ 95963 w 96820"/>
                  <a:gd name="connsiteY14" fmla="*/ 60169 h 60169"/>
                  <a:gd name="connsiteX15" fmla="*/ 96820 w 96820"/>
                  <a:gd name="connsiteY15" fmla="*/ 60169 h 60169"/>
                  <a:gd name="connsiteX16" fmla="*/ 96820 w 96820"/>
                  <a:gd name="connsiteY16" fmla="*/ 31594 h 60169"/>
                  <a:gd name="connsiteX17" fmla="*/ 90915 w 96820"/>
                  <a:gd name="connsiteY17" fmla="*/ 13021 h 60169"/>
                  <a:gd name="connsiteX18" fmla="*/ 87391 w 96820"/>
                  <a:gd name="connsiteY18" fmla="*/ 8734 h 60169"/>
                  <a:gd name="connsiteX19" fmla="*/ 64340 w 96820"/>
                  <a:gd name="connsiteY19" fmla="*/ 162 h 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820" h="60169">
                    <a:moveTo>
                      <a:pt x="64340" y="162"/>
                    </a:moveTo>
                    <a:lnTo>
                      <a:pt x="32527" y="162"/>
                    </a:lnTo>
                    <a:cubicBezTo>
                      <a:pt x="23602" y="-609"/>
                      <a:pt x="14656" y="1386"/>
                      <a:pt x="6904" y="5877"/>
                    </a:cubicBezTo>
                    <a:cubicBezTo>
                      <a:pt x="2172" y="9793"/>
                      <a:pt x="-381" y="15751"/>
                      <a:pt x="46" y="21879"/>
                    </a:cubicBezTo>
                    <a:lnTo>
                      <a:pt x="46" y="47787"/>
                    </a:lnTo>
                    <a:cubicBezTo>
                      <a:pt x="776" y="47839"/>
                      <a:pt x="1508" y="47839"/>
                      <a:pt x="2237" y="47787"/>
                    </a:cubicBezTo>
                    <a:lnTo>
                      <a:pt x="3094" y="47787"/>
                    </a:lnTo>
                    <a:lnTo>
                      <a:pt x="3094" y="21307"/>
                    </a:lnTo>
                    <a:cubicBezTo>
                      <a:pt x="2640" y="15939"/>
                      <a:pt x="4934" y="10705"/>
                      <a:pt x="9191" y="7401"/>
                    </a:cubicBezTo>
                    <a:lnTo>
                      <a:pt x="9190" y="7401"/>
                    </a:lnTo>
                    <a:cubicBezTo>
                      <a:pt x="16289" y="3633"/>
                      <a:pt x="24331" y="2012"/>
                      <a:pt x="32336" y="2734"/>
                    </a:cubicBezTo>
                    <a:lnTo>
                      <a:pt x="64340" y="2734"/>
                    </a:lnTo>
                    <a:cubicBezTo>
                      <a:pt x="80573" y="2786"/>
                      <a:pt x="93720" y="15933"/>
                      <a:pt x="93772" y="32166"/>
                    </a:cubicBezTo>
                    <a:lnTo>
                      <a:pt x="93772" y="60169"/>
                    </a:lnTo>
                    <a:lnTo>
                      <a:pt x="95963" y="60169"/>
                    </a:lnTo>
                    <a:lnTo>
                      <a:pt x="96820" y="60169"/>
                    </a:lnTo>
                    <a:lnTo>
                      <a:pt x="96820" y="31594"/>
                    </a:lnTo>
                    <a:cubicBezTo>
                      <a:pt x="96837" y="24939"/>
                      <a:pt x="94772" y="18444"/>
                      <a:pt x="90915" y="13021"/>
                    </a:cubicBezTo>
                    <a:cubicBezTo>
                      <a:pt x="89904" y="11464"/>
                      <a:pt x="88722" y="10027"/>
                      <a:pt x="87391" y="8734"/>
                    </a:cubicBezTo>
                    <a:cubicBezTo>
                      <a:pt x="81139" y="2948"/>
                      <a:pt x="72854" y="-133"/>
                      <a:pt x="64340" y="162"/>
                    </a:cubicBezTo>
                    <a:close/>
                  </a:path>
                </a:pathLst>
              </a:custGeom>
              <a:solidFill>
                <a:srgbClr val="FFFFFF">
                  <a:alpha val="50000"/>
                </a:srgbClr>
              </a:solid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99E26060-4375-4402-B283-7AE9C5096EE1}"/>
                  </a:ext>
                </a:extLst>
              </p:cNvPr>
              <p:cNvSpPr/>
              <p:nvPr/>
            </p:nvSpPr>
            <p:spPr>
              <a:xfrm>
                <a:off x="10756462" y="3679633"/>
                <a:ext cx="198260" cy="200009"/>
              </a:xfrm>
              <a:custGeom>
                <a:avLst/>
                <a:gdLst>
                  <a:gd name="connsiteX0" fmla="*/ 87249 w 107546"/>
                  <a:gd name="connsiteY0" fmla="*/ 214 h 97655"/>
                  <a:gd name="connsiteX1" fmla="*/ 19431 w 107546"/>
                  <a:gd name="connsiteY1" fmla="*/ 11263 h 97655"/>
                  <a:gd name="connsiteX2" fmla="*/ 4382 w 107546"/>
                  <a:gd name="connsiteY2" fmla="*/ 20788 h 97655"/>
                  <a:gd name="connsiteX3" fmla="*/ 4382 w 107546"/>
                  <a:gd name="connsiteY3" fmla="*/ 20788 h 97655"/>
                  <a:gd name="connsiteX4" fmla="*/ 0 w 107546"/>
                  <a:gd name="connsiteY4" fmla="*/ 34028 h 97655"/>
                  <a:gd name="connsiteX5" fmla="*/ 1 w 107546"/>
                  <a:gd name="connsiteY5" fmla="*/ 97655 h 97655"/>
                  <a:gd name="connsiteX6" fmla="*/ 1048 w 107546"/>
                  <a:gd name="connsiteY6" fmla="*/ 97655 h 97655"/>
                  <a:gd name="connsiteX7" fmla="*/ 3049 w 107546"/>
                  <a:gd name="connsiteY7" fmla="*/ 97655 h 97655"/>
                  <a:gd name="connsiteX8" fmla="*/ 3049 w 107546"/>
                  <a:gd name="connsiteY8" fmla="*/ 34409 h 97655"/>
                  <a:gd name="connsiteX9" fmla="*/ 6573 w 107546"/>
                  <a:gd name="connsiteY9" fmla="*/ 23265 h 97655"/>
                  <a:gd name="connsiteX10" fmla="*/ 20003 w 107546"/>
                  <a:gd name="connsiteY10" fmla="*/ 14311 h 97655"/>
                  <a:gd name="connsiteX11" fmla="*/ 87821 w 107546"/>
                  <a:gd name="connsiteY11" fmla="*/ 3643 h 97655"/>
                  <a:gd name="connsiteX12" fmla="*/ 97346 w 107546"/>
                  <a:gd name="connsiteY12" fmla="*/ 4977 h 97655"/>
                  <a:gd name="connsiteX13" fmla="*/ 97346 w 107546"/>
                  <a:gd name="connsiteY13" fmla="*/ 4977 h 97655"/>
                  <a:gd name="connsiteX14" fmla="*/ 98584 w 107546"/>
                  <a:gd name="connsiteY14" fmla="*/ 5739 h 97655"/>
                  <a:gd name="connsiteX15" fmla="*/ 99632 w 107546"/>
                  <a:gd name="connsiteY15" fmla="*/ 6501 h 97655"/>
                  <a:gd name="connsiteX16" fmla="*/ 101061 w 107546"/>
                  <a:gd name="connsiteY16" fmla="*/ 7834 h 97655"/>
                  <a:gd name="connsiteX17" fmla="*/ 101061 w 107546"/>
                  <a:gd name="connsiteY17" fmla="*/ 7834 h 97655"/>
                  <a:gd name="connsiteX18" fmla="*/ 104490 w 107546"/>
                  <a:gd name="connsiteY18" fmla="*/ 17359 h 97655"/>
                  <a:gd name="connsiteX19" fmla="*/ 104490 w 107546"/>
                  <a:gd name="connsiteY19" fmla="*/ 84701 h 97655"/>
                  <a:gd name="connsiteX20" fmla="*/ 105537 w 107546"/>
                  <a:gd name="connsiteY20" fmla="*/ 84701 h 97655"/>
                  <a:gd name="connsiteX21" fmla="*/ 107538 w 107546"/>
                  <a:gd name="connsiteY21" fmla="*/ 84701 h 97655"/>
                  <a:gd name="connsiteX22" fmla="*/ 107538 w 107546"/>
                  <a:gd name="connsiteY22" fmla="*/ 18026 h 97655"/>
                  <a:gd name="connsiteX23" fmla="*/ 101632 w 107546"/>
                  <a:gd name="connsiteY23" fmla="*/ 4596 h 97655"/>
                  <a:gd name="connsiteX24" fmla="*/ 87249 w 107546"/>
                  <a:gd name="connsiteY24" fmla="*/ 214 h 9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546" h="97655">
                    <a:moveTo>
                      <a:pt x="87249" y="214"/>
                    </a:moveTo>
                    <a:lnTo>
                      <a:pt x="19431" y="11263"/>
                    </a:lnTo>
                    <a:cubicBezTo>
                      <a:pt x="13375" y="12382"/>
                      <a:pt x="7984" y="15794"/>
                      <a:pt x="4382" y="20788"/>
                    </a:cubicBezTo>
                    <a:lnTo>
                      <a:pt x="4382" y="20788"/>
                    </a:lnTo>
                    <a:cubicBezTo>
                      <a:pt x="1584" y="24641"/>
                      <a:pt x="52" y="29267"/>
                      <a:pt x="0" y="34028"/>
                    </a:cubicBezTo>
                    <a:lnTo>
                      <a:pt x="1" y="97655"/>
                    </a:lnTo>
                    <a:lnTo>
                      <a:pt x="1048" y="97655"/>
                    </a:lnTo>
                    <a:lnTo>
                      <a:pt x="3049" y="97655"/>
                    </a:lnTo>
                    <a:lnTo>
                      <a:pt x="3049" y="34409"/>
                    </a:lnTo>
                    <a:cubicBezTo>
                      <a:pt x="3093" y="30427"/>
                      <a:pt x="4320" y="26548"/>
                      <a:pt x="6573" y="23265"/>
                    </a:cubicBezTo>
                    <a:cubicBezTo>
                      <a:pt x="9659" y="18591"/>
                      <a:pt x="14502" y="15363"/>
                      <a:pt x="20003" y="14311"/>
                    </a:cubicBezTo>
                    <a:lnTo>
                      <a:pt x="87821" y="3643"/>
                    </a:lnTo>
                    <a:cubicBezTo>
                      <a:pt x="91054" y="2974"/>
                      <a:pt x="94420" y="3445"/>
                      <a:pt x="97346" y="4977"/>
                    </a:cubicBezTo>
                    <a:lnTo>
                      <a:pt x="97346" y="4977"/>
                    </a:lnTo>
                    <a:cubicBezTo>
                      <a:pt x="97779" y="5196"/>
                      <a:pt x="98193" y="5451"/>
                      <a:pt x="98584" y="5739"/>
                    </a:cubicBezTo>
                    <a:cubicBezTo>
                      <a:pt x="98961" y="5952"/>
                      <a:pt x="99313" y="6207"/>
                      <a:pt x="99632" y="6501"/>
                    </a:cubicBezTo>
                    <a:lnTo>
                      <a:pt x="101061" y="7834"/>
                    </a:lnTo>
                    <a:lnTo>
                      <a:pt x="101061" y="7834"/>
                    </a:lnTo>
                    <a:cubicBezTo>
                      <a:pt x="103291" y="10506"/>
                      <a:pt x="104505" y="13880"/>
                      <a:pt x="104490" y="17359"/>
                    </a:cubicBezTo>
                    <a:lnTo>
                      <a:pt x="104490" y="84701"/>
                    </a:lnTo>
                    <a:lnTo>
                      <a:pt x="105537" y="84701"/>
                    </a:lnTo>
                    <a:cubicBezTo>
                      <a:pt x="106200" y="84609"/>
                      <a:pt x="106874" y="84609"/>
                      <a:pt x="107538" y="84701"/>
                    </a:cubicBezTo>
                    <a:lnTo>
                      <a:pt x="107538" y="18026"/>
                    </a:lnTo>
                    <a:cubicBezTo>
                      <a:pt x="107708" y="12885"/>
                      <a:pt x="105536" y="7945"/>
                      <a:pt x="101632" y="4596"/>
                    </a:cubicBezTo>
                    <a:cubicBezTo>
                      <a:pt x="97768" y="999"/>
                      <a:pt x="92462" y="-617"/>
                      <a:pt x="87249" y="214"/>
                    </a:cubicBezTo>
                    <a:close/>
                  </a:path>
                </a:pathLst>
              </a:custGeom>
              <a:solidFill>
                <a:srgbClr val="4D545A">
                  <a:alpha val="50000"/>
                </a:srgbClr>
              </a:solid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84E81C3F-E25C-4E0A-9E0E-F4BFB1FA617B}"/>
                  </a:ext>
                </a:extLst>
              </p:cNvPr>
              <p:cNvSpPr/>
              <p:nvPr/>
            </p:nvSpPr>
            <p:spPr>
              <a:xfrm>
                <a:off x="10752775" y="2976015"/>
                <a:ext cx="198078" cy="195893"/>
              </a:xfrm>
              <a:custGeom>
                <a:avLst/>
                <a:gdLst>
                  <a:gd name="connsiteX0" fmla="*/ 87344 w 107447"/>
                  <a:gd name="connsiteY0" fmla="*/ 95441 h 95645"/>
                  <a:gd name="connsiteX1" fmla="*/ 19526 w 107447"/>
                  <a:gd name="connsiteY1" fmla="*/ 84392 h 95645"/>
                  <a:gd name="connsiteX2" fmla="*/ 6382 w 107447"/>
                  <a:gd name="connsiteY2" fmla="*/ 77153 h 95645"/>
                  <a:gd name="connsiteX3" fmla="*/ 6382 w 107447"/>
                  <a:gd name="connsiteY3" fmla="*/ 77152 h 95645"/>
                  <a:gd name="connsiteX4" fmla="*/ 0 w 107447"/>
                  <a:gd name="connsiteY4" fmla="*/ 61436 h 95645"/>
                  <a:gd name="connsiteX5" fmla="*/ 0 w 107447"/>
                  <a:gd name="connsiteY5" fmla="*/ 0 h 95645"/>
                  <a:gd name="connsiteX6" fmla="*/ 2000 w 107447"/>
                  <a:gd name="connsiteY6" fmla="*/ 0 h 95645"/>
                  <a:gd name="connsiteX7" fmla="*/ 3048 w 107447"/>
                  <a:gd name="connsiteY7" fmla="*/ 0 h 95645"/>
                  <a:gd name="connsiteX8" fmla="*/ 3048 w 107447"/>
                  <a:gd name="connsiteY8" fmla="*/ 61436 h 95645"/>
                  <a:gd name="connsiteX9" fmla="*/ 8668 w 107447"/>
                  <a:gd name="connsiteY9" fmla="*/ 75057 h 95645"/>
                  <a:gd name="connsiteX10" fmla="*/ 20098 w 107447"/>
                  <a:gd name="connsiteY10" fmla="*/ 81534 h 95645"/>
                  <a:gd name="connsiteX11" fmla="*/ 87821 w 107447"/>
                  <a:gd name="connsiteY11" fmla="*/ 92583 h 95645"/>
                  <a:gd name="connsiteX12" fmla="*/ 104085 w 107447"/>
                  <a:gd name="connsiteY12" fmla="*/ 82262 h 95645"/>
                  <a:gd name="connsiteX13" fmla="*/ 104394 w 107447"/>
                  <a:gd name="connsiteY13" fmla="*/ 78581 h 95645"/>
                  <a:gd name="connsiteX14" fmla="*/ 104394 w 107447"/>
                  <a:gd name="connsiteY14" fmla="*/ 13430 h 95645"/>
                  <a:gd name="connsiteX15" fmla="*/ 106394 w 107447"/>
                  <a:gd name="connsiteY15" fmla="*/ 13430 h 95645"/>
                  <a:gd name="connsiteX16" fmla="*/ 107442 w 107447"/>
                  <a:gd name="connsiteY16" fmla="*/ 13430 h 95645"/>
                  <a:gd name="connsiteX17" fmla="*/ 107442 w 107447"/>
                  <a:gd name="connsiteY17" fmla="*/ 78200 h 95645"/>
                  <a:gd name="connsiteX18" fmla="*/ 102870 w 107447"/>
                  <a:gd name="connsiteY18" fmla="*/ 90297 h 95645"/>
                  <a:gd name="connsiteX19" fmla="*/ 102870 w 107447"/>
                  <a:gd name="connsiteY19" fmla="*/ 90297 h 95645"/>
                  <a:gd name="connsiteX20" fmla="*/ 101537 w 107447"/>
                  <a:gd name="connsiteY20" fmla="*/ 91535 h 95645"/>
                  <a:gd name="connsiteX21" fmla="*/ 100393 w 107447"/>
                  <a:gd name="connsiteY21" fmla="*/ 92392 h 95645"/>
                  <a:gd name="connsiteX22" fmla="*/ 99156 w 107447"/>
                  <a:gd name="connsiteY22" fmla="*/ 93154 h 95645"/>
                  <a:gd name="connsiteX23" fmla="*/ 99156 w 107447"/>
                  <a:gd name="connsiteY23" fmla="*/ 93154 h 95645"/>
                  <a:gd name="connsiteX24" fmla="*/ 87345 w 107447"/>
                  <a:gd name="connsiteY24" fmla="*/ 95441 h 9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447" h="95645">
                    <a:moveTo>
                      <a:pt x="87344" y="95441"/>
                    </a:moveTo>
                    <a:lnTo>
                      <a:pt x="19526" y="84392"/>
                    </a:lnTo>
                    <a:cubicBezTo>
                      <a:pt x="14465" y="83498"/>
                      <a:pt x="9842" y="80952"/>
                      <a:pt x="6382" y="77153"/>
                    </a:cubicBezTo>
                    <a:lnTo>
                      <a:pt x="6382" y="77152"/>
                    </a:lnTo>
                    <a:cubicBezTo>
                      <a:pt x="2350" y="72905"/>
                      <a:pt x="71" y="67292"/>
                      <a:pt x="0" y="61436"/>
                    </a:cubicBezTo>
                    <a:lnTo>
                      <a:pt x="0" y="0"/>
                    </a:lnTo>
                    <a:lnTo>
                      <a:pt x="2000" y="0"/>
                    </a:lnTo>
                    <a:lnTo>
                      <a:pt x="3048" y="0"/>
                    </a:lnTo>
                    <a:lnTo>
                      <a:pt x="3048" y="61436"/>
                    </a:lnTo>
                    <a:cubicBezTo>
                      <a:pt x="3110" y="66528"/>
                      <a:pt x="5121" y="71403"/>
                      <a:pt x="8668" y="75057"/>
                    </a:cubicBezTo>
                    <a:cubicBezTo>
                      <a:pt x="11589" y="78503"/>
                      <a:pt x="15640" y="80799"/>
                      <a:pt x="20098" y="81534"/>
                    </a:cubicBezTo>
                    <a:lnTo>
                      <a:pt x="87821" y="92583"/>
                    </a:lnTo>
                    <a:cubicBezTo>
                      <a:pt x="95162" y="94224"/>
                      <a:pt x="102444" y="89603"/>
                      <a:pt x="104085" y="82262"/>
                    </a:cubicBezTo>
                    <a:cubicBezTo>
                      <a:pt x="104355" y="81055"/>
                      <a:pt x="104459" y="79816"/>
                      <a:pt x="104394" y="78581"/>
                    </a:cubicBezTo>
                    <a:lnTo>
                      <a:pt x="104394" y="13430"/>
                    </a:lnTo>
                    <a:lnTo>
                      <a:pt x="106394" y="13430"/>
                    </a:lnTo>
                    <a:lnTo>
                      <a:pt x="107442" y="13430"/>
                    </a:lnTo>
                    <a:lnTo>
                      <a:pt x="107442" y="78200"/>
                    </a:lnTo>
                    <a:cubicBezTo>
                      <a:pt x="107556" y="82675"/>
                      <a:pt x="105915" y="87016"/>
                      <a:pt x="102870" y="90297"/>
                    </a:cubicBezTo>
                    <a:lnTo>
                      <a:pt x="102870" y="90297"/>
                    </a:lnTo>
                    <a:lnTo>
                      <a:pt x="101537" y="91535"/>
                    </a:lnTo>
                    <a:lnTo>
                      <a:pt x="100393" y="92392"/>
                    </a:lnTo>
                    <a:lnTo>
                      <a:pt x="99156" y="93154"/>
                    </a:lnTo>
                    <a:lnTo>
                      <a:pt x="99156" y="93154"/>
                    </a:lnTo>
                    <a:cubicBezTo>
                      <a:pt x="95600" y="95256"/>
                      <a:pt x="91428" y="96063"/>
                      <a:pt x="87345" y="95441"/>
                    </a:cubicBezTo>
                    <a:close/>
                  </a:path>
                </a:pathLst>
              </a:custGeom>
              <a:solidFill>
                <a:srgbClr val="727C86">
                  <a:alpha val="50000"/>
                </a:srgbClr>
              </a:solid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381613F9-AF68-4336-B223-E9045C194FFA}"/>
                  </a:ext>
                </a:extLst>
              </p:cNvPr>
              <p:cNvSpPr/>
              <p:nvPr/>
            </p:nvSpPr>
            <p:spPr>
              <a:xfrm>
                <a:off x="10756462" y="2976992"/>
                <a:ext cx="198430" cy="200097"/>
              </a:xfrm>
              <a:custGeom>
                <a:avLst/>
                <a:gdLst>
                  <a:gd name="connsiteX0" fmla="*/ 87249 w 107638"/>
                  <a:gd name="connsiteY0" fmla="*/ 97441 h 97698"/>
                  <a:gd name="connsiteX1" fmla="*/ 19431 w 107638"/>
                  <a:gd name="connsiteY1" fmla="*/ 86392 h 97698"/>
                  <a:gd name="connsiteX2" fmla="*/ 4382 w 107638"/>
                  <a:gd name="connsiteY2" fmla="*/ 76867 h 97698"/>
                  <a:gd name="connsiteX3" fmla="*/ 4382 w 107638"/>
                  <a:gd name="connsiteY3" fmla="*/ 76867 h 97698"/>
                  <a:gd name="connsiteX4" fmla="*/ 0 w 107638"/>
                  <a:gd name="connsiteY4" fmla="*/ 63722 h 97698"/>
                  <a:gd name="connsiteX5" fmla="*/ 1 w 107638"/>
                  <a:gd name="connsiteY5" fmla="*/ 0 h 97698"/>
                  <a:gd name="connsiteX6" fmla="*/ 1048 w 107638"/>
                  <a:gd name="connsiteY6" fmla="*/ 0 h 97698"/>
                  <a:gd name="connsiteX7" fmla="*/ 3049 w 107638"/>
                  <a:gd name="connsiteY7" fmla="*/ 0 h 97698"/>
                  <a:gd name="connsiteX8" fmla="*/ 3049 w 107638"/>
                  <a:gd name="connsiteY8" fmla="*/ 63436 h 97698"/>
                  <a:gd name="connsiteX9" fmla="*/ 6668 w 107638"/>
                  <a:gd name="connsiteY9" fmla="*/ 74485 h 97698"/>
                  <a:gd name="connsiteX10" fmla="*/ 20003 w 107638"/>
                  <a:gd name="connsiteY10" fmla="*/ 83344 h 97698"/>
                  <a:gd name="connsiteX11" fmla="*/ 87916 w 107638"/>
                  <a:gd name="connsiteY11" fmla="*/ 94488 h 97698"/>
                  <a:gd name="connsiteX12" fmla="*/ 97441 w 107638"/>
                  <a:gd name="connsiteY12" fmla="*/ 93059 h 97698"/>
                  <a:gd name="connsiteX13" fmla="*/ 97441 w 107638"/>
                  <a:gd name="connsiteY13" fmla="*/ 93059 h 97698"/>
                  <a:gd name="connsiteX14" fmla="*/ 98679 w 107638"/>
                  <a:gd name="connsiteY14" fmla="*/ 92297 h 97698"/>
                  <a:gd name="connsiteX15" fmla="*/ 99727 w 107638"/>
                  <a:gd name="connsiteY15" fmla="*/ 91535 h 97698"/>
                  <a:gd name="connsiteX16" fmla="*/ 101156 w 107638"/>
                  <a:gd name="connsiteY16" fmla="*/ 90202 h 97698"/>
                  <a:gd name="connsiteX17" fmla="*/ 101156 w 107638"/>
                  <a:gd name="connsiteY17" fmla="*/ 90202 h 97698"/>
                  <a:gd name="connsiteX18" fmla="*/ 104585 w 107638"/>
                  <a:gd name="connsiteY18" fmla="*/ 80677 h 97698"/>
                  <a:gd name="connsiteX19" fmla="*/ 104585 w 107638"/>
                  <a:gd name="connsiteY19" fmla="*/ 13335 h 97698"/>
                  <a:gd name="connsiteX20" fmla="*/ 105633 w 107638"/>
                  <a:gd name="connsiteY20" fmla="*/ 13335 h 97698"/>
                  <a:gd name="connsiteX21" fmla="*/ 107633 w 107638"/>
                  <a:gd name="connsiteY21" fmla="*/ 13335 h 97698"/>
                  <a:gd name="connsiteX22" fmla="*/ 107633 w 107638"/>
                  <a:gd name="connsiteY22" fmla="*/ 80010 h 97698"/>
                  <a:gd name="connsiteX23" fmla="*/ 101823 w 107638"/>
                  <a:gd name="connsiteY23" fmla="*/ 93440 h 97698"/>
                  <a:gd name="connsiteX24" fmla="*/ 87249 w 107638"/>
                  <a:gd name="connsiteY24" fmla="*/ 97441 h 9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638" h="97698">
                    <a:moveTo>
                      <a:pt x="87249" y="97441"/>
                    </a:moveTo>
                    <a:lnTo>
                      <a:pt x="19431" y="86392"/>
                    </a:lnTo>
                    <a:cubicBezTo>
                      <a:pt x="13364" y="85302"/>
                      <a:pt x="7963" y="81884"/>
                      <a:pt x="4382" y="76867"/>
                    </a:cubicBezTo>
                    <a:lnTo>
                      <a:pt x="4382" y="76867"/>
                    </a:lnTo>
                    <a:cubicBezTo>
                      <a:pt x="1556" y="73065"/>
                      <a:pt x="20" y="68459"/>
                      <a:pt x="0" y="63722"/>
                    </a:cubicBezTo>
                    <a:lnTo>
                      <a:pt x="1" y="0"/>
                    </a:lnTo>
                    <a:lnTo>
                      <a:pt x="1048" y="0"/>
                    </a:lnTo>
                    <a:lnTo>
                      <a:pt x="3049" y="0"/>
                    </a:lnTo>
                    <a:lnTo>
                      <a:pt x="3049" y="63436"/>
                    </a:lnTo>
                    <a:cubicBezTo>
                      <a:pt x="3111" y="67401"/>
                      <a:pt x="4373" y="71253"/>
                      <a:pt x="6668" y="74485"/>
                    </a:cubicBezTo>
                    <a:cubicBezTo>
                      <a:pt x="9703" y="79149"/>
                      <a:pt x="14528" y="82354"/>
                      <a:pt x="20003" y="83344"/>
                    </a:cubicBezTo>
                    <a:lnTo>
                      <a:pt x="87916" y="94488"/>
                    </a:lnTo>
                    <a:cubicBezTo>
                      <a:pt x="91161" y="95097"/>
                      <a:pt x="94517" y="94594"/>
                      <a:pt x="97441" y="93059"/>
                    </a:cubicBezTo>
                    <a:lnTo>
                      <a:pt x="97441" y="93059"/>
                    </a:lnTo>
                    <a:cubicBezTo>
                      <a:pt x="97886" y="92862"/>
                      <a:pt x="98303" y="92606"/>
                      <a:pt x="98679" y="92297"/>
                    </a:cubicBezTo>
                    <a:cubicBezTo>
                      <a:pt x="99072" y="92108"/>
                      <a:pt x="99426" y="91850"/>
                      <a:pt x="99727" y="91535"/>
                    </a:cubicBezTo>
                    <a:lnTo>
                      <a:pt x="101156" y="90202"/>
                    </a:lnTo>
                    <a:lnTo>
                      <a:pt x="101156" y="90202"/>
                    </a:lnTo>
                    <a:cubicBezTo>
                      <a:pt x="103408" y="87543"/>
                      <a:pt x="104626" y="84161"/>
                      <a:pt x="104585" y="80677"/>
                    </a:cubicBezTo>
                    <a:lnTo>
                      <a:pt x="104585" y="13335"/>
                    </a:lnTo>
                    <a:lnTo>
                      <a:pt x="105633" y="13335"/>
                    </a:lnTo>
                    <a:lnTo>
                      <a:pt x="107633" y="13335"/>
                    </a:lnTo>
                    <a:lnTo>
                      <a:pt x="107633" y="80010"/>
                    </a:lnTo>
                    <a:cubicBezTo>
                      <a:pt x="107760" y="85122"/>
                      <a:pt x="105636" y="90032"/>
                      <a:pt x="101823" y="93440"/>
                    </a:cubicBezTo>
                    <a:cubicBezTo>
                      <a:pt x="97800" y="96871"/>
                      <a:pt x="92460" y="98336"/>
                      <a:pt x="87249" y="97441"/>
                    </a:cubicBezTo>
                    <a:close/>
                  </a:path>
                </a:pathLst>
              </a:custGeom>
              <a:solidFill>
                <a:srgbClr val="4D545A">
                  <a:alpha val="50000"/>
                </a:srgbClr>
              </a:solid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E96BCD5-FD74-4244-8DC6-ED4C30286C24}"/>
                  </a:ext>
                </a:extLst>
              </p:cNvPr>
              <p:cNvSpPr/>
              <p:nvPr/>
            </p:nvSpPr>
            <p:spPr>
              <a:xfrm>
                <a:off x="7048936" y="3738928"/>
                <a:ext cx="178109" cy="129398"/>
              </a:xfrm>
              <a:custGeom>
                <a:avLst/>
                <a:gdLst>
                  <a:gd name="connsiteX0" fmla="*/ 64422 w 96615"/>
                  <a:gd name="connsiteY0" fmla="*/ 315 h 63179"/>
                  <a:gd name="connsiteX1" fmla="*/ 32513 w 96615"/>
                  <a:gd name="connsiteY1" fmla="*/ 315 h 63179"/>
                  <a:gd name="connsiteX2" fmla="*/ 4700 w 96615"/>
                  <a:gd name="connsiteY2" fmla="*/ 8030 h 63179"/>
                  <a:gd name="connsiteX3" fmla="*/ 32 w 96615"/>
                  <a:gd name="connsiteY3" fmla="*/ 21937 h 63179"/>
                  <a:gd name="connsiteX4" fmla="*/ 32 w 96615"/>
                  <a:gd name="connsiteY4" fmla="*/ 50512 h 63179"/>
                  <a:gd name="connsiteX5" fmla="*/ 890 w 96615"/>
                  <a:gd name="connsiteY5" fmla="*/ 50512 h 63179"/>
                  <a:gd name="connsiteX6" fmla="*/ 3176 w 96615"/>
                  <a:gd name="connsiteY6" fmla="*/ 50512 h 63179"/>
                  <a:gd name="connsiteX7" fmla="*/ 3176 w 96615"/>
                  <a:gd name="connsiteY7" fmla="*/ 21937 h 63179"/>
                  <a:gd name="connsiteX8" fmla="*/ 6986 w 96615"/>
                  <a:gd name="connsiteY8" fmla="*/ 10126 h 63179"/>
                  <a:gd name="connsiteX9" fmla="*/ 6986 w 96615"/>
                  <a:gd name="connsiteY9" fmla="*/ 10126 h 63179"/>
                  <a:gd name="connsiteX10" fmla="*/ 32322 w 96615"/>
                  <a:gd name="connsiteY10" fmla="*/ 3458 h 63179"/>
                  <a:gd name="connsiteX11" fmla="*/ 64231 w 96615"/>
                  <a:gd name="connsiteY11" fmla="*/ 3458 h 63179"/>
                  <a:gd name="connsiteX12" fmla="*/ 84995 w 96615"/>
                  <a:gd name="connsiteY12" fmla="*/ 12031 h 63179"/>
                  <a:gd name="connsiteX13" fmla="*/ 88519 w 96615"/>
                  <a:gd name="connsiteY13" fmla="*/ 16317 h 63179"/>
                  <a:gd name="connsiteX14" fmla="*/ 93568 w 96615"/>
                  <a:gd name="connsiteY14" fmla="*/ 32795 h 63179"/>
                  <a:gd name="connsiteX15" fmla="*/ 93568 w 96615"/>
                  <a:gd name="connsiteY15" fmla="*/ 63180 h 63179"/>
                  <a:gd name="connsiteX16" fmla="*/ 94425 w 96615"/>
                  <a:gd name="connsiteY16" fmla="*/ 63180 h 63179"/>
                  <a:gd name="connsiteX17" fmla="*/ 96616 w 96615"/>
                  <a:gd name="connsiteY17" fmla="*/ 63180 h 63179"/>
                  <a:gd name="connsiteX18" fmla="*/ 96616 w 96615"/>
                  <a:gd name="connsiteY18" fmla="*/ 32414 h 63179"/>
                  <a:gd name="connsiteX19" fmla="*/ 64421 w 96615"/>
                  <a:gd name="connsiteY19" fmla="*/ 315 h 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615" h="63179">
                    <a:moveTo>
                      <a:pt x="64422" y="315"/>
                    </a:moveTo>
                    <a:lnTo>
                      <a:pt x="32513" y="315"/>
                    </a:lnTo>
                    <a:cubicBezTo>
                      <a:pt x="22579" y="-990"/>
                      <a:pt x="12542" y="1795"/>
                      <a:pt x="4700" y="8030"/>
                    </a:cubicBezTo>
                    <a:cubicBezTo>
                      <a:pt x="1413" y="11893"/>
                      <a:pt x="-258" y="16873"/>
                      <a:pt x="32" y="21937"/>
                    </a:cubicBezTo>
                    <a:lnTo>
                      <a:pt x="32" y="50512"/>
                    </a:lnTo>
                    <a:lnTo>
                      <a:pt x="890" y="50512"/>
                    </a:lnTo>
                    <a:cubicBezTo>
                      <a:pt x="1649" y="50420"/>
                      <a:pt x="2416" y="50420"/>
                      <a:pt x="3176" y="50512"/>
                    </a:cubicBezTo>
                    <a:lnTo>
                      <a:pt x="3176" y="21937"/>
                    </a:lnTo>
                    <a:cubicBezTo>
                      <a:pt x="2917" y="17661"/>
                      <a:pt x="4277" y="13444"/>
                      <a:pt x="6986" y="10126"/>
                    </a:cubicBezTo>
                    <a:lnTo>
                      <a:pt x="6986" y="10126"/>
                    </a:lnTo>
                    <a:cubicBezTo>
                      <a:pt x="14187" y="4579"/>
                      <a:pt x="23323" y="2174"/>
                      <a:pt x="32322" y="3458"/>
                    </a:cubicBezTo>
                    <a:lnTo>
                      <a:pt x="64231" y="3458"/>
                    </a:lnTo>
                    <a:cubicBezTo>
                      <a:pt x="72018" y="3437"/>
                      <a:pt x="79491" y="6522"/>
                      <a:pt x="84995" y="12031"/>
                    </a:cubicBezTo>
                    <a:cubicBezTo>
                      <a:pt x="86300" y="13348"/>
                      <a:pt x="87479" y="14783"/>
                      <a:pt x="88519" y="16317"/>
                    </a:cubicBezTo>
                    <a:cubicBezTo>
                      <a:pt x="91819" y="21178"/>
                      <a:pt x="93578" y="26920"/>
                      <a:pt x="93568" y="32795"/>
                    </a:cubicBezTo>
                    <a:lnTo>
                      <a:pt x="93568" y="63180"/>
                    </a:lnTo>
                    <a:lnTo>
                      <a:pt x="94425" y="63180"/>
                    </a:lnTo>
                    <a:lnTo>
                      <a:pt x="96616" y="63180"/>
                    </a:lnTo>
                    <a:lnTo>
                      <a:pt x="96616" y="32414"/>
                    </a:lnTo>
                    <a:cubicBezTo>
                      <a:pt x="96409" y="14735"/>
                      <a:pt x="82100" y="469"/>
                      <a:pt x="64421" y="315"/>
                    </a:cubicBezTo>
                    <a:close/>
                  </a:path>
                </a:pathLst>
              </a:custGeom>
              <a:solidFill>
                <a:srgbClr val="4D545A">
                  <a:alpha val="50000"/>
                </a:srgbClr>
              </a:solid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025AD6E-98F0-4F11-890C-D846F9EA0C4B}"/>
                  </a:ext>
                </a:extLst>
              </p:cNvPr>
              <p:cNvSpPr/>
              <p:nvPr/>
            </p:nvSpPr>
            <p:spPr>
              <a:xfrm>
                <a:off x="7045574" y="2988501"/>
                <a:ext cx="178487" cy="124600"/>
              </a:xfrm>
              <a:custGeom>
                <a:avLst/>
                <a:gdLst>
                  <a:gd name="connsiteX0" fmla="*/ 64340 w 96820"/>
                  <a:gd name="connsiteY0" fmla="*/ 60674 h 60836"/>
                  <a:gd name="connsiteX1" fmla="*/ 32431 w 96820"/>
                  <a:gd name="connsiteY1" fmla="*/ 60674 h 60836"/>
                  <a:gd name="connsiteX2" fmla="*/ 6904 w 96820"/>
                  <a:gd name="connsiteY2" fmla="*/ 54864 h 60836"/>
                  <a:gd name="connsiteX3" fmla="*/ 46 w 96820"/>
                  <a:gd name="connsiteY3" fmla="*/ 38862 h 60836"/>
                  <a:gd name="connsiteX4" fmla="*/ 46 w 96820"/>
                  <a:gd name="connsiteY4" fmla="*/ 12954 h 60836"/>
                  <a:gd name="connsiteX5" fmla="*/ 2237 w 96820"/>
                  <a:gd name="connsiteY5" fmla="*/ 12954 h 60836"/>
                  <a:gd name="connsiteX6" fmla="*/ 3094 w 96820"/>
                  <a:gd name="connsiteY6" fmla="*/ 12954 h 60836"/>
                  <a:gd name="connsiteX7" fmla="*/ 3094 w 96820"/>
                  <a:gd name="connsiteY7" fmla="*/ 39338 h 60836"/>
                  <a:gd name="connsiteX8" fmla="*/ 9191 w 96820"/>
                  <a:gd name="connsiteY8" fmla="*/ 53245 h 60836"/>
                  <a:gd name="connsiteX9" fmla="*/ 9190 w 96820"/>
                  <a:gd name="connsiteY9" fmla="*/ 53245 h 60836"/>
                  <a:gd name="connsiteX10" fmla="*/ 32336 w 96820"/>
                  <a:gd name="connsiteY10" fmla="*/ 57912 h 60836"/>
                  <a:gd name="connsiteX11" fmla="*/ 64340 w 96820"/>
                  <a:gd name="connsiteY11" fmla="*/ 57912 h 60836"/>
                  <a:gd name="connsiteX12" fmla="*/ 93772 w 96820"/>
                  <a:gd name="connsiteY12" fmla="*/ 28575 h 60836"/>
                  <a:gd name="connsiteX13" fmla="*/ 93772 w 96820"/>
                  <a:gd name="connsiteY13" fmla="*/ 0 h 60836"/>
                  <a:gd name="connsiteX14" fmla="*/ 95963 w 96820"/>
                  <a:gd name="connsiteY14" fmla="*/ 0 h 60836"/>
                  <a:gd name="connsiteX15" fmla="*/ 96820 w 96820"/>
                  <a:gd name="connsiteY15" fmla="*/ 0 h 60836"/>
                  <a:gd name="connsiteX16" fmla="*/ 96820 w 96820"/>
                  <a:gd name="connsiteY16" fmla="*/ 28575 h 60836"/>
                  <a:gd name="connsiteX17" fmla="*/ 90915 w 96820"/>
                  <a:gd name="connsiteY17" fmla="*/ 47054 h 60836"/>
                  <a:gd name="connsiteX18" fmla="*/ 87391 w 96820"/>
                  <a:gd name="connsiteY18" fmla="*/ 51340 h 60836"/>
                  <a:gd name="connsiteX19" fmla="*/ 64340 w 96820"/>
                  <a:gd name="connsiteY19" fmla="*/ 60674 h 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820" h="60836">
                    <a:moveTo>
                      <a:pt x="64340" y="60674"/>
                    </a:moveTo>
                    <a:lnTo>
                      <a:pt x="32431" y="60674"/>
                    </a:lnTo>
                    <a:cubicBezTo>
                      <a:pt x="23524" y="61454"/>
                      <a:pt x="14597" y="59422"/>
                      <a:pt x="6904" y="54864"/>
                    </a:cubicBezTo>
                    <a:cubicBezTo>
                      <a:pt x="2172" y="50948"/>
                      <a:pt x="-381" y="44990"/>
                      <a:pt x="46" y="38862"/>
                    </a:cubicBezTo>
                    <a:lnTo>
                      <a:pt x="46" y="12954"/>
                    </a:lnTo>
                    <a:lnTo>
                      <a:pt x="2237" y="12954"/>
                    </a:lnTo>
                    <a:lnTo>
                      <a:pt x="3094" y="12954"/>
                    </a:lnTo>
                    <a:lnTo>
                      <a:pt x="3094" y="39338"/>
                    </a:lnTo>
                    <a:cubicBezTo>
                      <a:pt x="2640" y="44707"/>
                      <a:pt x="4934" y="49941"/>
                      <a:pt x="9191" y="53245"/>
                    </a:cubicBezTo>
                    <a:lnTo>
                      <a:pt x="9190" y="53245"/>
                    </a:lnTo>
                    <a:cubicBezTo>
                      <a:pt x="16276" y="57050"/>
                      <a:pt x="24329" y="58673"/>
                      <a:pt x="32336" y="57912"/>
                    </a:cubicBezTo>
                    <a:lnTo>
                      <a:pt x="64340" y="57912"/>
                    </a:lnTo>
                    <a:cubicBezTo>
                      <a:pt x="80558" y="57912"/>
                      <a:pt x="93720" y="44793"/>
                      <a:pt x="93772" y="28575"/>
                    </a:cubicBezTo>
                    <a:lnTo>
                      <a:pt x="93772" y="0"/>
                    </a:lnTo>
                    <a:lnTo>
                      <a:pt x="95963" y="0"/>
                    </a:lnTo>
                    <a:lnTo>
                      <a:pt x="96820" y="0"/>
                    </a:lnTo>
                    <a:lnTo>
                      <a:pt x="96820" y="28575"/>
                    </a:lnTo>
                    <a:cubicBezTo>
                      <a:pt x="96817" y="35198"/>
                      <a:pt x="94753" y="41656"/>
                      <a:pt x="90915" y="47054"/>
                    </a:cubicBezTo>
                    <a:cubicBezTo>
                      <a:pt x="89929" y="48628"/>
                      <a:pt x="88745" y="50068"/>
                      <a:pt x="87391" y="51340"/>
                    </a:cubicBezTo>
                    <a:cubicBezTo>
                      <a:pt x="81268" y="57413"/>
                      <a:pt x="72964" y="60776"/>
                      <a:pt x="64340" y="60674"/>
                    </a:cubicBezTo>
                    <a:close/>
                  </a:path>
                </a:pathLst>
              </a:custGeom>
              <a:solidFill>
                <a:srgbClr val="FFFFFF">
                  <a:alpha val="50000"/>
                </a:srgbClr>
              </a:solid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D48327-47B6-421C-B3FF-8D22E74786E7}"/>
                  </a:ext>
                </a:extLst>
              </p:cNvPr>
              <p:cNvSpPr/>
              <p:nvPr/>
            </p:nvSpPr>
            <p:spPr>
              <a:xfrm>
                <a:off x="7048907" y="2987720"/>
                <a:ext cx="178316" cy="129736"/>
              </a:xfrm>
              <a:custGeom>
                <a:avLst/>
                <a:gdLst>
                  <a:gd name="connsiteX0" fmla="*/ 64438 w 96727"/>
                  <a:gd name="connsiteY0" fmla="*/ 63056 h 63344"/>
                  <a:gd name="connsiteX1" fmla="*/ 32529 w 96727"/>
                  <a:gd name="connsiteY1" fmla="*/ 63056 h 63344"/>
                  <a:gd name="connsiteX2" fmla="*/ 4716 w 96727"/>
                  <a:gd name="connsiteY2" fmla="*/ 55245 h 63344"/>
                  <a:gd name="connsiteX3" fmla="*/ 49 w 96727"/>
                  <a:gd name="connsiteY3" fmla="*/ 41338 h 63344"/>
                  <a:gd name="connsiteX4" fmla="*/ 49 w 96727"/>
                  <a:gd name="connsiteY4" fmla="*/ 12764 h 63344"/>
                  <a:gd name="connsiteX5" fmla="*/ 906 w 96727"/>
                  <a:gd name="connsiteY5" fmla="*/ 12764 h 63344"/>
                  <a:gd name="connsiteX6" fmla="*/ 3192 w 96727"/>
                  <a:gd name="connsiteY6" fmla="*/ 12764 h 63344"/>
                  <a:gd name="connsiteX7" fmla="*/ 3192 w 96727"/>
                  <a:gd name="connsiteY7" fmla="*/ 41339 h 63344"/>
                  <a:gd name="connsiteX8" fmla="*/ 7097 w 96727"/>
                  <a:gd name="connsiteY8" fmla="*/ 53150 h 63344"/>
                  <a:gd name="connsiteX9" fmla="*/ 7097 w 96727"/>
                  <a:gd name="connsiteY9" fmla="*/ 53150 h 63344"/>
                  <a:gd name="connsiteX10" fmla="*/ 32434 w 96727"/>
                  <a:gd name="connsiteY10" fmla="*/ 59817 h 63344"/>
                  <a:gd name="connsiteX11" fmla="*/ 64342 w 96727"/>
                  <a:gd name="connsiteY11" fmla="*/ 59817 h 63344"/>
                  <a:gd name="connsiteX12" fmla="*/ 85107 w 96727"/>
                  <a:gd name="connsiteY12" fmla="*/ 51149 h 63344"/>
                  <a:gd name="connsiteX13" fmla="*/ 88631 w 96727"/>
                  <a:gd name="connsiteY13" fmla="*/ 46863 h 63344"/>
                  <a:gd name="connsiteX14" fmla="*/ 93679 w 96727"/>
                  <a:gd name="connsiteY14" fmla="*/ 30385 h 63344"/>
                  <a:gd name="connsiteX15" fmla="*/ 93679 w 96727"/>
                  <a:gd name="connsiteY15" fmla="*/ 0 h 63344"/>
                  <a:gd name="connsiteX16" fmla="*/ 94536 w 96727"/>
                  <a:gd name="connsiteY16" fmla="*/ 0 h 63344"/>
                  <a:gd name="connsiteX17" fmla="*/ 96727 w 96727"/>
                  <a:gd name="connsiteY17" fmla="*/ 0 h 63344"/>
                  <a:gd name="connsiteX18" fmla="*/ 96727 w 96727"/>
                  <a:gd name="connsiteY18" fmla="*/ 30766 h 63344"/>
                  <a:gd name="connsiteX19" fmla="*/ 64437 w 96727"/>
                  <a:gd name="connsiteY19" fmla="*/ 63056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727" h="63344">
                    <a:moveTo>
                      <a:pt x="64438" y="63056"/>
                    </a:moveTo>
                    <a:lnTo>
                      <a:pt x="32529" y="63056"/>
                    </a:lnTo>
                    <a:cubicBezTo>
                      <a:pt x="22585" y="64300"/>
                      <a:pt x="12558" y="61485"/>
                      <a:pt x="4716" y="55245"/>
                    </a:cubicBezTo>
                    <a:cubicBezTo>
                      <a:pt x="1366" y="51418"/>
                      <a:pt x="-314" y="46411"/>
                      <a:pt x="49" y="41338"/>
                    </a:cubicBezTo>
                    <a:lnTo>
                      <a:pt x="49" y="12764"/>
                    </a:lnTo>
                    <a:lnTo>
                      <a:pt x="906" y="12764"/>
                    </a:lnTo>
                    <a:lnTo>
                      <a:pt x="3192" y="12764"/>
                    </a:lnTo>
                    <a:lnTo>
                      <a:pt x="3192" y="41339"/>
                    </a:lnTo>
                    <a:cubicBezTo>
                      <a:pt x="2996" y="45622"/>
                      <a:pt x="4387" y="49827"/>
                      <a:pt x="7097" y="53150"/>
                    </a:cubicBezTo>
                    <a:lnTo>
                      <a:pt x="7097" y="53150"/>
                    </a:lnTo>
                    <a:cubicBezTo>
                      <a:pt x="14274" y="58747"/>
                      <a:pt x="23432" y="61157"/>
                      <a:pt x="32434" y="59817"/>
                    </a:cubicBezTo>
                    <a:lnTo>
                      <a:pt x="64342" y="59817"/>
                    </a:lnTo>
                    <a:cubicBezTo>
                      <a:pt x="72132" y="59761"/>
                      <a:pt x="79589" y="56648"/>
                      <a:pt x="85107" y="51149"/>
                    </a:cubicBezTo>
                    <a:cubicBezTo>
                      <a:pt x="86411" y="49832"/>
                      <a:pt x="87591" y="48397"/>
                      <a:pt x="88631" y="46863"/>
                    </a:cubicBezTo>
                    <a:cubicBezTo>
                      <a:pt x="91899" y="41987"/>
                      <a:pt x="93655" y="36255"/>
                      <a:pt x="93679" y="30385"/>
                    </a:cubicBezTo>
                    <a:lnTo>
                      <a:pt x="93679" y="0"/>
                    </a:lnTo>
                    <a:lnTo>
                      <a:pt x="94536" y="0"/>
                    </a:lnTo>
                    <a:lnTo>
                      <a:pt x="96727" y="0"/>
                    </a:lnTo>
                    <a:lnTo>
                      <a:pt x="96727" y="30766"/>
                    </a:lnTo>
                    <a:cubicBezTo>
                      <a:pt x="96623" y="48556"/>
                      <a:pt x="82227" y="62952"/>
                      <a:pt x="64437" y="63056"/>
                    </a:cubicBezTo>
                    <a:close/>
                  </a:path>
                </a:pathLst>
              </a:custGeom>
              <a:solidFill>
                <a:srgbClr val="4D545A">
                  <a:alpha val="50000"/>
                </a:srgbClr>
              </a:solid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6327F279-4F25-4E4E-A4AB-77905E602925}"/>
                  </a:ext>
                </a:extLst>
              </p:cNvPr>
              <p:cNvSpPr/>
              <p:nvPr/>
            </p:nvSpPr>
            <p:spPr>
              <a:xfrm>
                <a:off x="5886221" y="3449484"/>
                <a:ext cx="1602107" cy="406163"/>
              </a:xfrm>
              <a:custGeom>
                <a:avLst/>
                <a:gdLst>
                  <a:gd name="connsiteX0" fmla="*/ 869061 w 869060"/>
                  <a:gd name="connsiteY0" fmla="*/ 0 h 198310"/>
                  <a:gd name="connsiteX1" fmla="*/ 676942 w 869060"/>
                  <a:gd name="connsiteY1" fmla="*/ 198310 h 198310"/>
                  <a:gd name="connsiteX2" fmla="*/ 11144 w 869060"/>
                  <a:gd name="connsiteY2" fmla="*/ 38195 h 198310"/>
                  <a:gd name="connsiteX3" fmla="*/ 0 w 869060"/>
                  <a:gd name="connsiteY3" fmla="*/ 6191 h 198310"/>
                </a:gdLst>
                <a:ahLst/>
                <a:cxnLst>
                  <a:cxn ang="0">
                    <a:pos x="connsiteX0" y="connsiteY0"/>
                  </a:cxn>
                  <a:cxn ang="0">
                    <a:pos x="connsiteX1" y="connsiteY1"/>
                  </a:cxn>
                  <a:cxn ang="0">
                    <a:pos x="connsiteX2" y="connsiteY2"/>
                  </a:cxn>
                  <a:cxn ang="0">
                    <a:pos x="connsiteX3" y="connsiteY3"/>
                  </a:cxn>
                </a:cxnLst>
                <a:rect l="l" t="t" r="r" b="b"/>
                <a:pathLst>
                  <a:path w="869060" h="198310">
                    <a:moveTo>
                      <a:pt x="869061" y="0"/>
                    </a:moveTo>
                    <a:cubicBezTo>
                      <a:pt x="869061" y="0"/>
                      <a:pt x="770954" y="65818"/>
                      <a:pt x="676942" y="198310"/>
                    </a:cubicBezTo>
                    <a:cubicBezTo>
                      <a:pt x="548164" y="177736"/>
                      <a:pt x="287464" y="133731"/>
                      <a:pt x="11144" y="38195"/>
                    </a:cubicBezTo>
                    <a:cubicBezTo>
                      <a:pt x="6664" y="27809"/>
                      <a:pt x="2939" y="17114"/>
                      <a:pt x="0" y="6191"/>
                    </a:cubicBezTo>
                    <a:close/>
                  </a:path>
                </a:pathLst>
              </a:custGeom>
              <a:solidFill>
                <a:srgbClr val="000000">
                  <a:alpha val="30000"/>
                </a:srgbClr>
              </a:solidFill>
              <a:ln w="9525" cap="flat">
                <a:noFill/>
                <a:prstDash val="solid"/>
                <a:miter/>
              </a:ln>
            </p:spPr>
            <p:txBody>
              <a:bodyPr rtlCol="0" anchor="ctr"/>
              <a:lstStyle/>
              <a:p>
                <a:endParaRPr lang="en-US"/>
              </a:p>
            </p:txBody>
          </p:sp>
          <p:pic>
            <p:nvPicPr>
              <p:cNvPr id="142" name="Picture 141">
                <a:extLst>
                  <a:ext uri="{FF2B5EF4-FFF2-40B4-BE49-F238E27FC236}">
                    <a16:creationId xmlns:a16="http://schemas.microsoft.com/office/drawing/2014/main" id="{52EA37AF-1FAA-440A-9C9E-FC7E23305EFA}"/>
                  </a:ext>
                </a:extLst>
              </p:cNvPr>
              <p:cNvPicPr>
                <a:picLocks noChangeAspect="1"/>
              </p:cNvPicPr>
              <p:nvPr/>
            </p:nvPicPr>
            <p:blipFill>
              <a:blip r:embed="rId28"/>
              <a:stretch>
                <a:fillRect/>
              </a:stretch>
            </p:blipFill>
            <p:spPr>
              <a:xfrm>
                <a:off x="5824062" y="3314291"/>
                <a:ext cx="1681475" cy="224734"/>
              </a:xfrm>
              <a:custGeom>
                <a:avLst/>
                <a:gdLst>
                  <a:gd name="connsiteX0" fmla="*/ 180 w 912113"/>
                  <a:gd name="connsiteY0" fmla="*/ 195 h 109727"/>
                  <a:gd name="connsiteX1" fmla="*/ 912294 w 912113"/>
                  <a:gd name="connsiteY1" fmla="*/ 195 h 109727"/>
                  <a:gd name="connsiteX2" fmla="*/ 912294 w 912113"/>
                  <a:gd name="connsiteY2" fmla="*/ 109923 h 109727"/>
                  <a:gd name="connsiteX3" fmla="*/ 180 w 912113"/>
                  <a:gd name="connsiteY3" fmla="*/ 109923 h 109727"/>
                </a:gdLst>
                <a:ahLst/>
                <a:cxnLst>
                  <a:cxn ang="0">
                    <a:pos x="connsiteX0" y="connsiteY0"/>
                  </a:cxn>
                  <a:cxn ang="0">
                    <a:pos x="connsiteX1" y="connsiteY1"/>
                  </a:cxn>
                  <a:cxn ang="0">
                    <a:pos x="connsiteX2" y="connsiteY2"/>
                  </a:cxn>
                  <a:cxn ang="0">
                    <a:pos x="connsiteX3" y="connsiteY3"/>
                  </a:cxn>
                </a:cxnLst>
                <a:rect l="l" t="t" r="r" b="b"/>
                <a:pathLst>
                  <a:path w="912113" h="109727">
                    <a:moveTo>
                      <a:pt x="180" y="195"/>
                    </a:moveTo>
                    <a:lnTo>
                      <a:pt x="912294" y="195"/>
                    </a:lnTo>
                    <a:lnTo>
                      <a:pt x="912294" y="109923"/>
                    </a:lnTo>
                    <a:lnTo>
                      <a:pt x="180" y="109923"/>
                    </a:lnTo>
                    <a:close/>
                  </a:path>
                </a:pathLst>
              </a:custGeom>
            </p:spPr>
          </p:pic>
          <p:sp>
            <p:nvSpPr>
              <p:cNvPr id="143" name="Freeform: Shape 142">
                <a:extLst>
                  <a:ext uri="{FF2B5EF4-FFF2-40B4-BE49-F238E27FC236}">
                    <a16:creationId xmlns:a16="http://schemas.microsoft.com/office/drawing/2014/main" id="{606EBF48-9D5A-4A5E-A45B-66E0725F1BAF}"/>
                  </a:ext>
                </a:extLst>
              </p:cNvPr>
              <p:cNvSpPr/>
              <p:nvPr/>
            </p:nvSpPr>
            <p:spPr>
              <a:xfrm>
                <a:off x="8424590" y="2215384"/>
                <a:ext cx="340648" cy="93999"/>
              </a:xfrm>
              <a:custGeom>
                <a:avLst/>
                <a:gdLst>
                  <a:gd name="connsiteX0" fmla="*/ 184785 w 184784"/>
                  <a:gd name="connsiteY0" fmla="*/ 0 h 45895"/>
                  <a:gd name="connsiteX1" fmla="*/ 134588 w 184784"/>
                  <a:gd name="connsiteY1" fmla="*/ 39529 h 45895"/>
                  <a:gd name="connsiteX2" fmla="*/ 0 w 184784"/>
                  <a:gd name="connsiteY2" fmla="*/ 45720 h 45895"/>
                  <a:gd name="connsiteX3" fmla="*/ 571 w 184784"/>
                  <a:gd name="connsiteY3" fmla="*/ 3620 h 45895"/>
                </a:gdLst>
                <a:ahLst/>
                <a:cxnLst>
                  <a:cxn ang="0">
                    <a:pos x="connsiteX0" y="connsiteY0"/>
                  </a:cxn>
                  <a:cxn ang="0">
                    <a:pos x="connsiteX1" y="connsiteY1"/>
                  </a:cxn>
                  <a:cxn ang="0">
                    <a:pos x="connsiteX2" y="connsiteY2"/>
                  </a:cxn>
                  <a:cxn ang="0">
                    <a:pos x="connsiteX3" y="connsiteY3"/>
                  </a:cxn>
                </a:cxnLst>
                <a:rect l="l" t="t" r="r" b="b"/>
                <a:pathLst>
                  <a:path w="184784" h="45895">
                    <a:moveTo>
                      <a:pt x="184785" y="0"/>
                    </a:moveTo>
                    <a:cubicBezTo>
                      <a:pt x="176394" y="21256"/>
                      <a:pt x="157219" y="36356"/>
                      <a:pt x="134588" y="39529"/>
                    </a:cubicBezTo>
                    <a:cubicBezTo>
                      <a:pt x="93821" y="47530"/>
                      <a:pt x="18860" y="45720"/>
                      <a:pt x="0" y="45720"/>
                    </a:cubicBezTo>
                    <a:cubicBezTo>
                      <a:pt x="0" y="8192"/>
                      <a:pt x="571" y="3620"/>
                      <a:pt x="571" y="3620"/>
                    </a:cubicBezTo>
                    <a:close/>
                  </a:path>
                </a:pathLst>
              </a:custGeom>
              <a:solidFill>
                <a:srgbClr val="000000">
                  <a:alpha val="40000"/>
                </a:srgbClr>
              </a:solid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6B26C6D-484C-4514-B81F-BCEC1A97EFEF}"/>
                  </a:ext>
                </a:extLst>
              </p:cNvPr>
              <p:cNvSpPr/>
              <p:nvPr/>
            </p:nvSpPr>
            <p:spPr>
              <a:xfrm>
                <a:off x="8388594" y="4687483"/>
                <a:ext cx="381035" cy="100467"/>
              </a:xfrm>
              <a:custGeom>
                <a:avLst/>
                <a:gdLst>
                  <a:gd name="connsiteX0" fmla="*/ 206692 w 206692"/>
                  <a:gd name="connsiteY0" fmla="*/ 0 h 49053"/>
                  <a:gd name="connsiteX1" fmla="*/ 156400 w 206692"/>
                  <a:gd name="connsiteY1" fmla="*/ 39529 h 49053"/>
                  <a:gd name="connsiteX2" fmla="*/ 0 w 206692"/>
                  <a:gd name="connsiteY2" fmla="*/ 49054 h 49053"/>
                  <a:gd name="connsiteX3" fmla="*/ 14859 w 206692"/>
                  <a:gd name="connsiteY3" fmla="*/ 3620 h 49053"/>
                </a:gdLst>
                <a:ahLst/>
                <a:cxnLst>
                  <a:cxn ang="0">
                    <a:pos x="connsiteX0" y="connsiteY0"/>
                  </a:cxn>
                  <a:cxn ang="0">
                    <a:pos x="connsiteX1" y="connsiteY1"/>
                  </a:cxn>
                  <a:cxn ang="0">
                    <a:pos x="connsiteX2" y="connsiteY2"/>
                  </a:cxn>
                  <a:cxn ang="0">
                    <a:pos x="connsiteX3" y="connsiteY3"/>
                  </a:cxn>
                </a:cxnLst>
                <a:rect l="l" t="t" r="r" b="b"/>
                <a:pathLst>
                  <a:path w="206692" h="49053">
                    <a:moveTo>
                      <a:pt x="206692" y="0"/>
                    </a:moveTo>
                    <a:cubicBezTo>
                      <a:pt x="198252" y="21258"/>
                      <a:pt x="179051" y="36350"/>
                      <a:pt x="156400" y="39529"/>
                    </a:cubicBezTo>
                    <a:cubicBezTo>
                      <a:pt x="115729" y="47625"/>
                      <a:pt x="18859" y="49054"/>
                      <a:pt x="0" y="49054"/>
                    </a:cubicBezTo>
                    <a:cubicBezTo>
                      <a:pt x="12859" y="10478"/>
                      <a:pt x="14859" y="3620"/>
                      <a:pt x="14859" y="3620"/>
                    </a:cubicBezTo>
                    <a:close/>
                  </a:path>
                </a:pathLst>
              </a:custGeom>
              <a:solidFill>
                <a:srgbClr val="000000">
                  <a:alpha val="40000"/>
                </a:srgbClr>
              </a:solidFill>
              <a:ln w="9525" cap="flat">
                <a:noFill/>
                <a:prstDash val="solid"/>
                <a:miter/>
              </a:ln>
            </p:spPr>
            <p:txBody>
              <a:bodyPr rtlCol="0" anchor="ctr"/>
              <a:lstStyle/>
              <a:p>
                <a:endParaRPr lang="en-US"/>
              </a:p>
            </p:txBody>
          </p:sp>
          <p:pic>
            <p:nvPicPr>
              <p:cNvPr id="145" name="Picture 144">
                <a:extLst>
                  <a:ext uri="{FF2B5EF4-FFF2-40B4-BE49-F238E27FC236}">
                    <a16:creationId xmlns:a16="http://schemas.microsoft.com/office/drawing/2014/main" id="{2DDDBFC0-1F0D-49A4-8FE4-9A6D9031A56C}"/>
                  </a:ext>
                </a:extLst>
              </p:cNvPr>
              <p:cNvPicPr>
                <a:picLocks noChangeAspect="1"/>
              </p:cNvPicPr>
              <p:nvPr/>
            </p:nvPicPr>
            <p:blipFill>
              <a:blip r:embed="rId29"/>
              <a:stretch>
                <a:fillRect/>
              </a:stretch>
            </p:blipFill>
            <p:spPr>
              <a:xfrm>
                <a:off x="8251456" y="2125062"/>
                <a:ext cx="522562" cy="126414"/>
              </a:xfrm>
              <a:custGeom>
                <a:avLst/>
                <a:gdLst>
                  <a:gd name="connsiteX0" fmla="*/ 423 w 283463"/>
                  <a:gd name="connsiteY0" fmla="*/ 142 h 61722"/>
                  <a:gd name="connsiteX1" fmla="*/ 283887 w 283463"/>
                  <a:gd name="connsiteY1" fmla="*/ 142 h 61722"/>
                  <a:gd name="connsiteX2" fmla="*/ 283887 w 283463"/>
                  <a:gd name="connsiteY2" fmla="*/ 61864 h 61722"/>
                  <a:gd name="connsiteX3" fmla="*/ 423 w 283463"/>
                  <a:gd name="connsiteY3" fmla="*/ 61864 h 61722"/>
                </a:gdLst>
                <a:ahLst/>
                <a:cxnLst>
                  <a:cxn ang="0">
                    <a:pos x="connsiteX0" y="connsiteY0"/>
                  </a:cxn>
                  <a:cxn ang="0">
                    <a:pos x="connsiteX1" y="connsiteY1"/>
                  </a:cxn>
                  <a:cxn ang="0">
                    <a:pos x="connsiteX2" y="connsiteY2"/>
                  </a:cxn>
                  <a:cxn ang="0">
                    <a:pos x="connsiteX3" y="connsiteY3"/>
                  </a:cxn>
                </a:cxnLst>
                <a:rect l="l" t="t" r="r" b="b"/>
                <a:pathLst>
                  <a:path w="283463" h="61722">
                    <a:moveTo>
                      <a:pt x="423" y="142"/>
                    </a:moveTo>
                    <a:lnTo>
                      <a:pt x="283887" y="142"/>
                    </a:lnTo>
                    <a:lnTo>
                      <a:pt x="283887" y="61864"/>
                    </a:lnTo>
                    <a:lnTo>
                      <a:pt x="423" y="61864"/>
                    </a:lnTo>
                    <a:close/>
                  </a:path>
                </a:pathLst>
              </a:custGeom>
            </p:spPr>
          </p:pic>
          <p:sp>
            <p:nvSpPr>
              <p:cNvPr id="146" name="Freeform: Shape 145">
                <a:extLst>
                  <a:ext uri="{FF2B5EF4-FFF2-40B4-BE49-F238E27FC236}">
                    <a16:creationId xmlns:a16="http://schemas.microsoft.com/office/drawing/2014/main" id="{34D346F7-753F-4246-89FB-C3E3F7907C50}"/>
                  </a:ext>
                </a:extLst>
              </p:cNvPr>
              <p:cNvSpPr/>
              <p:nvPr/>
            </p:nvSpPr>
            <p:spPr>
              <a:xfrm>
                <a:off x="10587191" y="2960020"/>
                <a:ext cx="82880" cy="47406"/>
              </a:xfrm>
              <a:custGeom>
                <a:avLst/>
                <a:gdLst>
                  <a:gd name="connsiteX0" fmla="*/ 22384 w 44958"/>
                  <a:gd name="connsiteY0" fmla="*/ 1429 h 23146"/>
                  <a:gd name="connsiteX1" fmla="*/ 0 w 44958"/>
                  <a:gd name="connsiteY1" fmla="*/ 0 h 23146"/>
                  <a:gd name="connsiteX2" fmla="*/ 0 w 44958"/>
                  <a:gd name="connsiteY2" fmla="*/ 12097 h 23146"/>
                  <a:gd name="connsiteX3" fmla="*/ 11049 w 44958"/>
                  <a:gd name="connsiteY3" fmla="*/ 23146 h 23146"/>
                  <a:gd name="connsiteX4" fmla="*/ 11145 w 44958"/>
                  <a:gd name="connsiteY4" fmla="*/ 23146 h 23146"/>
                  <a:gd name="connsiteX5" fmla="*/ 33909 w 44958"/>
                  <a:gd name="connsiteY5" fmla="*/ 23146 h 23146"/>
                  <a:gd name="connsiteX6" fmla="*/ 44958 w 44958"/>
                  <a:gd name="connsiteY6" fmla="*/ 12288 h 23146"/>
                  <a:gd name="connsiteX7" fmla="*/ 44958 w 44958"/>
                  <a:gd name="connsiteY7" fmla="*/ 12097 h 23146"/>
                  <a:gd name="connsiteX8" fmla="*/ 44958 w 44958"/>
                  <a:gd name="connsiteY8" fmla="*/ 3239 h 2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8" h="23146">
                    <a:moveTo>
                      <a:pt x="22384" y="1429"/>
                    </a:moveTo>
                    <a:lnTo>
                      <a:pt x="0" y="0"/>
                    </a:lnTo>
                    <a:lnTo>
                      <a:pt x="0" y="12097"/>
                    </a:lnTo>
                    <a:cubicBezTo>
                      <a:pt x="0" y="18199"/>
                      <a:pt x="4946" y="23146"/>
                      <a:pt x="11049" y="23146"/>
                    </a:cubicBezTo>
                    <a:cubicBezTo>
                      <a:pt x="11081" y="23146"/>
                      <a:pt x="11113" y="23146"/>
                      <a:pt x="11145" y="23146"/>
                    </a:cubicBezTo>
                    <a:lnTo>
                      <a:pt x="33909" y="23146"/>
                    </a:lnTo>
                    <a:cubicBezTo>
                      <a:pt x="39959" y="23199"/>
                      <a:pt x="44905" y="18338"/>
                      <a:pt x="44958" y="12288"/>
                    </a:cubicBezTo>
                    <a:cubicBezTo>
                      <a:pt x="44958" y="12224"/>
                      <a:pt x="44958" y="12161"/>
                      <a:pt x="44958" y="12097"/>
                    </a:cubicBezTo>
                    <a:lnTo>
                      <a:pt x="44958" y="3239"/>
                    </a:lnTo>
                    <a:close/>
                  </a:path>
                </a:pathLst>
              </a:custGeom>
              <a:solidFill>
                <a:srgbClr val="000000">
                  <a:alpha val="40000"/>
                </a:srgbClr>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0CE1888-3D28-4176-91E2-7970E5AF23DA}"/>
                  </a:ext>
                </a:extLst>
              </p:cNvPr>
              <p:cNvSpPr/>
              <p:nvPr/>
            </p:nvSpPr>
            <p:spPr>
              <a:xfrm>
                <a:off x="10442151" y="2955307"/>
                <a:ext cx="83057" cy="52117"/>
              </a:xfrm>
              <a:custGeom>
                <a:avLst/>
                <a:gdLst>
                  <a:gd name="connsiteX0" fmla="*/ 0 w 45054"/>
                  <a:gd name="connsiteY0" fmla="*/ 15 h 25446"/>
                  <a:gd name="connsiteX1" fmla="*/ 0 w 45054"/>
                  <a:gd name="connsiteY1" fmla="*/ 14397 h 25446"/>
                  <a:gd name="connsiteX2" fmla="*/ 10858 w 45054"/>
                  <a:gd name="connsiteY2" fmla="*/ 25446 h 25446"/>
                  <a:gd name="connsiteX3" fmla="*/ 11049 w 45054"/>
                  <a:gd name="connsiteY3" fmla="*/ 25446 h 25446"/>
                  <a:gd name="connsiteX4" fmla="*/ 33909 w 45054"/>
                  <a:gd name="connsiteY4" fmla="*/ 25446 h 25446"/>
                  <a:gd name="connsiteX5" fmla="*/ 45053 w 45054"/>
                  <a:gd name="connsiteY5" fmla="*/ 14493 h 25446"/>
                  <a:gd name="connsiteX6" fmla="*/ 45054 w 45054"/>
                  <a:gd name="connsiteY6" fmla="*/ 14397 h 25446"/>
                  <a:gd name="connsiteX7" fmla="*/ 45053 w 45054"/>
                  <a:gd name="connsiteY7" fmla="*/ 777 h 25446"/>
                  <a:gd name="connsiteX8" fmla="*/ 22479 w 45054"/>
                  <a:gd name="connsiteY8" fmla="*/ 15 h 2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4" h="25446">
                    <a:moveTo>
                      <a:pt x="0" y="15"/>
                    </a:moveTo>
                    <a:lnTo>
                      <a:pt x="0" y="14397"/>
                    </a:lnTo>
                    <a:cubicBezTo>
                      <a:pt x="-52" y="20447"/>
                      <a:pt x="4809" y="25394"/>
                      <a:pt x="10858" y="25446"/>
                    </a:cubicBezTo>
                    <a:cubicBezTo>
                      <a:pt x="10922" y="25447"/>
                      <a:pt x="10985" y="25447"/>
                      <a:pt x="11049" y="25446"/>
                    </a:cubicBezTo>
                    <a:lnTo>
                      <a:pt x="33909" y="25446"/>
                    </a:lnTo>
                    <a:cubicBezTo>
                      <a:pt x="40011" y="25499"/>
                      <a:pt x="45001" y="20595"/>
                      <a:pt x="45053" y="14493"/>
                    </a:cubicBezTo>
                    <a:cubicBezTo>
                      <a:pt x="45053" y="14461"/>
                      <a:pt x="45054" y="14429"/>
                      <a:pt x="45054" y="14397"/>
                    </a:cubicBezTo>
                    <a:lnTo>
                      <a:pt x="45053" y="777"/>
                    </a:lnTo>
                    <a:cubicBezTo>
                      <a:pt x="36291" y="300"/>
                      <a:pt x="28385" y="-81"/>
                      <a:pt x="22479" y="15"/>
                    </a:cubicBezTo>
                    <a:close/>
                  </a:path>
                </a:pathLst>
              </a:custGeom>
              <a:solidFill>
                <a:srgbClr val="000000">
                  <a:alpha val="40000"/>
                </a:srgbClr>
              </a:solid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2692AB2-BAB2-4A74-B45D-02B7C698778E}"/>
                  </a:ext>
                </a:extLst>
              </p:cNvPr>
              <p:cNvSpPr/>
              <p:nvPr/>
            </p:nvSpPr>
            <p:spPr>
              <a:xfrm>
                <a:off x="10297287" y="2955141"/>
                <a:ext cx="83055" cy="52282"/>
              </a:xfrm>
              <a:custGeom>
                <a:avLst/>
                <a:gdLst>
                  <a:gd name="connsiteX0" fmla="*/ 0 w 45053"/>
                  <a:gd name="connsiteY0" fmla="*/ 95 h 25527"/>
                  <a:gd name="connsiteX1" fmla="*/ 0 w 45053"/>
                  <a:gd name="connsiteY1" fmla="*/ 14478 h 25527"/>
                  <a:gd name="connsiteX2" fmla="*/ 10858 w 45053"/>
                  <a:gd name="connsiteY2" fmla="*/ 25527 h 25527"/>
                  <a:gd name="connsiteX3" fmla="*/ 11049 w 45053"/>
                  <a:gd name="connsiteY3" fmla="*/ 25527 h 25527"/>
                  <a:gd name="connsiteX4" fmla="*/ 34005 w 45053"/>
                  <a:gd name="connsiteY4" fmla="*/ 25527 h 25527"/>
                  <a:gd name="connsiteX5" fmla="*/ 45053 w 45053"/>
                  <a:gd name="connsiteY5" fmla="*/ 14669 h 25527"/>
                  <a:gd name="connsiteX6" fmla="*/ 45053 w 45053"/>
                  <a:gd name="connsiteY6" fmla="*/ 14478 h 25527"/>
                  <a:gd name="connsiteX7" fmla="*/ 45053 w 45053"/>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0" y="95"/>
                    </a:moveTo>
                    <a:lnTo>
                      <a:pt x="0" y="14478"/>
                    </a:lnTo>
                    <a:cubicBezTo>
                      <a:pt x="-52" y="20527"/>
                      <a:pt x="4809" y="25474"/>
                      <a:pt x="10858" y="25527"/>
                    </a:cubicBezTo>
                    <a:cubicBezTo>
                      <a:pt x="10922" y="25528"/>
                      <a:pt x="10985" y="25528"/>
                      <a:pt x="11049" y="25527"/>
                    </a:cubicBezTo>
                    <a:lnTo>
                      <a:pt x="34005" y="25527"/>
                    </a:lnTo>
                    <a:cubicBezTo>
                      <a:pt x="40054" y="25580"/>
                      <a:pt x="45001" y="20719"/>
                      <a:pt x="45053" y="14669"/>
                    </a:cubicBezTo>
                    <a:cubicBezTo>
                      <a:pt x="45054" y="14606"/>
                      <a:pt x="45054" y="14542"/>
                      <a:pt x="45053" y="14478"/>
                    </a:cubicBezTo>
                    <a:lnTo>
                      <a:pt x="45053" y="0"/>
                    </a:lnTo>
                    <a:close/>
                  </a:path>
                </a:pathLst>
              </a:custGeom>
              <a:solidFill>
                <a:srgbClr val="000000">
                  <a:alpha val="40000"/>
                </a:srgbClr>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F8F0DBD-DEC0-4044-AE60-02E6CFC1A522}"/>
                  </a:ext>
                </a:extLst>
              </p:cNvPr>
              <p:cNvSpPr/>
              <p:nvPr/>
            </p:nvSpPr>
            <p:spPr>
              <a:xfrm>
                <a:off x="10152245" y="2955338"/>
                <a:ext cx="82882" cy="52282"/>
              </a:xfrm>
              <a:custGeom>
                <a:avLst/>
                <a:gdLst>
                  <a:gd name="connsiteX0" fmla="*/ 11051 w 44959"/>
                  <a:gd name="connsiteY0" fmla="*/ 25527 h 25527"/>
                  <a:gd name="connsiteX1" fmla="*/ 33815 w 44959"/>
                  <a:gd name="connsiteY1" fmla="*/ 25527 h 25527"/>
                  <a:gd name="connsiteX2" fmla="*/ 44959 w 44959"/>
                  <a:gd name="connsiteY2" fmla="*/ 14574 h 25527"/>
                  <a:gd name="connsiteX3" fmla="*/ 44960 w 44959"/>
                  <a:gd name="connsiteY3" fmla="*/ 14478 h 25527"/>
                  <a:gd name="connsiteX4" fmla="*/ 44960 w 44959"/>
                  <a:gd name="connsiteY4" fmla="*/ 0 h 25527"/>
                  <a:gd name="connsiteX5" fmla="*/ 2 w 44959"/>
                  <a:gd name="connsiteY5" fmla="*/ 0 h 25527"/>
                  <a:gd name="connsiteX6" fmla="*/ 2 w 44959"/>
                  <a:gd name="connsiteY6" fmla="*/ 14383 h 25527"/>
                  <a:gd name="connsiteX7" fmla="*/ 10763 w 44959"/>
                  <a:gd name="connsiteY7" fmla="*/ 25526 h 25527"/>
                  <a:gd name="connsiteX8" fmla="*/ 11050 w 44959"/>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9" h="25527">
                    <a:moveTo>
                      <a:pt x="11051" y="25527"/>
                    </a:moveTo>
                    <a:lnTo>
                      <a:pt x="33815" y="25527"/>
                    </a:lnTo>
                    <a:cubicBezTo>
                      <a:pt x="39917" y="25580"/>
                      <a:pt x="44907" y="20676"/>
                      <a:pt x="44959" y="14574"/>
                    </a:cubicBezTo>
                    <a:cubicBezTo>
                      <a:pt x="44959" y="14542"/>
                      <a:pt x="44960" y="14510"/>
                      <a:pt x="44960" y="14478"/>
                    </a:cubicBezTo>
                    <a:lnTo>
                      <a:pt x="44960" y="0"/>
                    </a:lnTo>
                    <a:lnTo>
                      <a:pt x="2" y="0"/>
                    </a:lnTo>
                    <a:lnTo>
                      <a:pt x="2" y="14383"/>
                    </a:lnTo>
                    <a:cubicBezTo>
                      <a:pt x="-104" y="20431"/>
                      <a:pt x="4714" y="25420"/>
                      <a:pt x="10763" y="25526"/>
                    </a:cubicBezTo>
                    <a:cubicBezTo>
                      <a:pt x="10859" y="25528"/>
                      <a:pt x="10955" y="25528"/>
                      <a:pt x="11050"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EAA054C-FB4E-41C4-BDEC-A3CEF5B66231}"/>
                  </a:ext>
                </a:extLst>
              </p:cNvPr>
              <p:cNvSpPr/>
              <p:nvPr/>
            </p:nvSpPr>
            <p:spPr>
              <a:xfrm>
                <a:off x="10007033" y="2955141"/>
                <a:ext cx="82880" cy="52284"/>
              </a:xfrm>
              <a:custGeom>
                <a:avLst/>
                <a:gdLst>
                  <a:gd name="connsiteX0" fmla="*/ 95 w 44958"/>
                  <a:gd name="connsiteY0" fmla="*/ 14478 h 25528"/>
                  <a:gd name="connsiteX1" fmla="*/ 10951 w 44958"/>
                  <a:gd name="connsiteY1" fmla="*/ 25528 h 25528"/>
                  <a:gd name="connsiteX2" fmla="*/ 11239 w 44958"/>
                  <a:gd name="connsiteY2" fmla="*/ 25527 h 25528"/>
                  <a:gd name="connsiteX3" fmla="*/ 33909 w 44958"/>
                  <a:gd name="connsiteY3" fmla="*/ 25527 h 25528"/>
                  <a:gd name="connsiteX4" fmla="*/ 44958 w 44958"/>
                  <a:gd name="connsiteY4" fmla="*/ 14669 h 25528"/>
                  <a:gd name="connsiteX5" fmla="*/ 44958 w 44958"/>
                  <a:gd name="connsiteY5" fmla="*/ 14478 h 25528"/>
                  <a:gd name="connsiteX6" fmla="*/ 44958 w 44958"/>
                  <a:gd name="connsiteY6" fmla="*/ 0 h 25528"/>
                  <a:gd name="connsiteX7" fmla="*/ 0 w 44958"/>
                  <a:gd name="connsiteY7" fmla="*/ 0 h 2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528">
                    <a:moveTo>
                      <a:pt x="95" y="14478"/>
                    </a:moveTo>
                    <a:cubicBezTo>
                      <a:pt x="41" y="20527"/>
                      <a:pt x="4902" y="25475"/>
                      <a:pt x="10951" y="25528"/>
                    </a:cubicBezTo>
                    <a:cubicBezTo>
                      <a:pt x="11047" y="25529"/>
                      <a:pt x="11143" y="25529"/>
                      <a:pt x="11239" y="25527"/>
                    </a:cubicBezTo>
                    <a:lnTo>
                      <a:pt x="33909" y="25527"/>
                    </a:lnTo>
                    <a:cubicBezTo>
                      <a:pt x="39959" y="25580"/>
                      <a:pt x="44905" y="20719"/>
                      <a:pt x="44958" y="14669"/>
                    </a:cubicBezTo>
                    <a:cubicBezTo>
                      <a:pt x="44958" y="14606"/>
                      <a:pt x="44958" y="14542"/>
                      <a:pt x="44958" y="1447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9861FFE5-93EF-4D4C-9F58-E863727C0957}"/>
                  </a:ext>
                </a:extLst>
              </p:cNvPr>
              <p:cNvSpPr/>
              <p:nvPr/>
            </p:nvSpPr>
            <p:spPr>
              <a:xfrm>
                <a:off x="9862169" y="2955141"/>
                <a:ext cx="82880" cy="52282"/>
              </a:xfrm>
              <a:custGeom>
                <a:avLst/>
                <a:gdLst>
                  <a:gd name="connsiteX0" fmla="*/ 0 w 44958"/>
                  <a:gd name="connsiteY0" fmla="*/ 14478 h 25527"/>
                  <a:gd name="connsiteX1" fmla="*/ 10858 w 44958"/>
                  <a:gd name="connsiteY1" fmla="*/ 25527 h 25527"/>
                  <a:gd name="connsiteX2" fmla="*/ 11049 w 44958"/>
                  <a:gd name="connsiteY2" fmla="*/ 25527 h 25527"/>
                  <a:gd name="connsiteX3" fmla="*/ 33909 w 44958"/>
                  <a:gd name="connsiteY3" fmla="*/ 25527 h 25527"/>
                  <a:gd name="connsiteX4" fmla="*/ 44958 w 44958"/>
                  <a:gd name="connsiteY4" fmla="*/ 14669 h 25527"/>
                  <a:gd name="connsiteX5" fmla="*/ 44958 w 44958"/>
                  <a:gd name="connsiteY5" fmla="*/ 14478 h 25527"/>
                  <a:gd name="connsiteX6" fmla="*/ 44958 w 44958"/>
                  <a:gd name="connsiteY6" fmla="*/ 0 h 25527"/>
                  <a:gd name="connsiteX7" fmla="*/ 0 w 44958"/>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527">
                    <a:moveTo>
                      <a:pt x="0" y="14478"/>
                    </a:moveTo>
                    <a:cubicBezTo>
                      <a:pt x="-52" y="20527"/>
                      <a:pt x="4809" y="25474"/>
                      <a:pt x="10858" y="25527"/>
                    </a:cubicBezTo>
                    <a:cubicBezTo>
                      <a:pt x="10922" y="25528"/>
                      <a:pt x="10985" y="25528"/>
                      <a:pt x="11049" y="25527"/>
                    </a:cubicBezTo>
                    <a:lnTo>
                      <a:pt x="33909" y="25527"/>
                    </a:lnTo>
                    <a:cubicBezTo>
                      <a:pt x="39959" y="25580"/>
                      <a:pt x="44906" y="20719"/>
                      <a:pt x="44958" y="14669"/>
                    </a:cubicBezTo>
                    <a:cubicBezTo>
                      <a:pt x="44959" y="14606"/>
                      <a:pt x="44959" y="14542"/>
                      <a:pt x="44958" y="1447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EDF3EF80-FB50-4649-86DC-39023F5C185C}"/>
                  </a:ext>
                </a:extLst>
              </p:cNvPr>
              <p:cNvSpPr/>
              <p:nvPr/>
            </p:nvSpPr>
            <p:spPr>
              <a:xfrm>
                <a:off x="9717128" y="2955532"/>
                <a:ext cx="82880" cy="51891"/>
              </a:xfrm>
              <a:custGeom>
                <a:avLst/>
                <a:gdLst>
                  <a:gd name="connsiteX0" fmla="*/ 0 w 44958"/>
                  <a:gd name="connsiteY0" fmla="*/ 14288 h 25336"/>
                  <a:gd name="connsiteX1" fmla="*/ 11049 w 44958"/>
                  <a:gd name="connsiteY1" fmla="*/ 25337 h 25336"/>
                  <a:gd name="connsiteX2" fmla="*/ 11145 w 44958"/>
                  <a:gd name="connsiteY2" fmla="*/ 25337 h 25336"/>
                  <a:gd name="connsiteX3" fmla="*/ 33814 w 44958"/>
                  <a:gd name="connsiteY3" fmla="*/ 25337 h 25336"/>
                  <a:gd name="connsiteX4" fmla="*/ 44958 w 44958"/>
                  <a:gd name="connsiteY4" fmla="*/ 14383 h 25336"/>
                  <a:gd name="connsiteX5" fmla="*/ 44958 w 44958"/>
                  <a:gd name="connsiteY5" fmla="*/ 14288 h 25336"/>
                  <a:gd name="connsiteX6" fmla="*/ 44958 w 44958"/>
                  <a:gd name="connsiteY6" fmla="*/ 0 h 25336"/>
                  <a:gd name="connsiteX7" fmla="*/ 0 w 44958"/>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336">
                    <a:moveTo>
                      <a:pt x="0" y="14288"/>
                    </a:moveTo>
                    <a:cubicBezTo>
                      <a:pt x="0" y="20390"/>
                      <a:pt x="4946" y="25337"/>
                      <a:pt x="11049" y="25337"/>
                    </a:cubicBezTo>
                    <a:cubicBezTo>
                      <a:pt x="11081" y="25337"/>
                      <a:pt x="11113" y="25337"/>
                      <a:pt x="11145" y="25337"/>
                    </a:cubicBezTo>
                    <a:lnTo>
                      <a:pt x="33814" y="25337"/>
                    </a:lnTo>
                    <a:cubicBezTo>
                      <a:pt x="39916" y="25389"/>
                      <a:pt x="44905" y="20485"/>
                      <a:pt x="44958" y="14383"/>
                    </a:cubicBezTo>
                    <a:cubicBezTo>
                      <a:pt x="44958" y="14351"/>
                      <a:pt x="44958" y="14319"/>
                      <a:pt x="44958" y="1428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ED57D048-779C-444E-8F7B-FE34109C8EAE}"/>
                  </a:ext>
                </a:extLst>
              </p:cNvPr>
              <p:cNvSpPr/>
              <p:nvPr/>
            </p:nvSpPr>
            <p:spPr>
              <a:xfrm>
                <a:off x="9572090" y="2955141"/>
                <a:ext cx="83055" cy="52282"/>
              </a:xfrm>
              <a:custGeom>
                <a:avLst/>
                <a:gdLst>
                  <a:gd name="connsiteX0" fmla="*/ 0 w 45053"/>
                  <a:gd name="connsiteY0" fmla="*/ 14478 h 25527"/>
                  <a:gd name="connsiteX1" fmla="*/ 11049 w 45053"/>
                  <a:gd name="connsiteY1" fmla="*/ 25527 h 25527"/>
                  <a:gd name="connsiteX2" fmla="*/ 33909 w 45053"/>
                  <a:gd name="connsiteY2" fmla="*/ 25527 h 25527"/>
                  <a:gd name="connsiteX3" fmla="*/ 45053 w 45053"/>
                  <a:gd name="connsiteY3" fmla="*/ 14574 h 25527"/>
                  <a:gd name="connsiteX4" fmla="*/ 45054 w 45053"/>
                  <a:gd name="connsiteY4" fmla="*/ 14478 h 25527"/>
                  <a:gd name="connsiteX5" fmla="*/ 45053 w 45053"/>
                  <a:gd name="connsiteY5" fmla="*/ 0 h 25527"/>
                  <a:gd name="connsiteX6" fmla="*/ 0 w 45053"/>
                  <a:gd name="connsiteY6"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53" h="25527">
                    <a:moveTo>
                      <a:pt x="0" y="14478"/>
                    </a:moveTo>
                    <a:cubicBezTo>
                      <a:pt x="0" y="20580"/>
                      <a:pt x="4947" y="25527"/>
                      <a:pt x="11049" y="25527"/>
                    </a:cubicBezTo>
                    <a:lnTo>
                      <a:pt x="33909" y="25527"/>
                    </a:lnTo>
                    <a:cubicBezTo>
                      <a:pt x="40011" y="25580"/>
                      <a:pt x="45000" y="20676"/>
                      <a:pt x="45053" y="14574"/>
                    </a:cubicBezTo>
                    <a:cubicBezTo>
                      <a:pt x="45053" y="14542"/>
                      <a:pt x="45054" y="14510"/>
                      <a:pt x="45054" y="14478"/>
                    </a:cubicBezTo>
                    <a:lnTo>
                      <a:pt x="4505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86C7DCD1-B51D-4A01-980A-E7C71133C6A9}"/>
                  </a:ext>
                </a:extLst>
              </p:cNvPr>
              <p:cNvSpPr/>
              <p:nvPr/>
            </p:nvSpPr>
            <p:spPr>
              <a:xfrm>
                <a:off x="9427224" y="2955532"/>
                <a:ext cx="82705" cy="51891"/>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5" y="25337"/>
                      <a:pt x="11049" y="25337"/>
                    </a:cubicBezTo>
                    <a:lnTo>
                      <a:pt x="33814" y="25337"/>
                    </a:lnTo>
                    <a:cubicBezTo>
                      <a:pt x="39864" y="25389"/>
                      <a:pt x="44810" y="20528"/>
                      <a:pt x="44863" y="14479"/>
                    </a:cubicBezTo>
                    <a:cubicBezTo>
                      <a:pt x="44863" y="14415"/>
                      <a:pt x="44863"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1271332-0BA7-48BA-A073-E508E12A676E}"/>
                  </a:ext>
                </a:extLst>
              </p:cNvPr>
              <p:cNvSpPr/>
              <p:nvPr/>
            </p:nvSpPr>
            <p:spPr>
              <a:xfrm>
                <a:off x="9282008" y="2955338"/>
                <a:ext cx="83057" cy="52282"/>
              </a:xfrm>
              <a:custGeom>
                <a:avLst/>
                <a:gdLst>
                  <a:gd name="connsiteX0" fmla="*/ 11145 w 45054"/>
                  <a:gd name="connsiteY0" fmla="*/ 25527 h 25527"/>
                  <a:gd name="connsiteX1" fmla="*/ 34005 w 45054"/>
                  <a:gd name="connsiteY1" fmla="*/ 25527 h 25527"/>
                  <a:gd name="connsiteX2" fmla="*/ 45053 w 45054"/>
                  <a:gd name="connsiteY2" fmla="*/ 14669 h 25527"/>
                  <a:gd name="connsiteX3" fmla="*/ 45053 w 45054"/>
                  <a:gd name="connsiteY3" fmla="*/ 14478 h 25527"/>
                  <a:gd name="connsiteX4" fmla="*/ 45054 w 45054"/>
                  <a:gd name="connsiteY4" fmla="*/ 0 h 25527"/>
                  <a:gd name="connsiteX5" fmla="*/ 0 w 45054"/>
                  <a:gd name="connsiteY5" fmla="*/ 0 h 25527"/>
                  <a:gd name="connsiteX6" fmla="*/ 0 w 45054"/>
                  <a:gd name="connsiteY6" fmla="*/ 14383 h 25527"/>
                  <a:gd name="connsiteX7" fmla="*/ 10953 w 45054"/>
                  <a:gd name="connsiteY7" fmla="*/ 25527 h 25527"/>
                  <a:gd name="connsiteX8" fmla="*/ 11145 w 45054"/>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4" h="25527">
                    <a:moveTo>
                      <a:pt x="11145" y="25527"/>
                    </a:moveTo>
                    <a:lnTo>
                      <a:pt x="34005" y="25527"/>
                    </a:lnTo>
                    <a:cubicBezTo>
                      <a:pt x="40054" y="25580"/>
                      <a:pt x="45001" y="20719"/>
                      <a:pt x="45053" y="14669"/>
                    </a:cubicBezTo>
                    <a:cubicBezTo>
                      <a:pt x="45054" y="14606"/>
                      <a:pt x="45054" y="14542"/>
                      <a:pt x="45053" y="14478"/>
                    </a:cubicBezTo>
                    <a:lnTo>
                      <a:pt x="45054" y="0"/>
                    </a:lnTo>
                    <a:lnTo>
                      <a:pt x="0" y="0"/>
                    </a:lnTo>
                    <a:lnTo>
                      <a:pt x="0" y="14383"/>
                    </a:lnTo>
                    <a:cubicBezTo>
                      <a:pt x="-52" y="20485"/>
                      <a:pt x="4851" y="25474"/>
                      <a:pt x="10953" y="25527"/>
                    </a:cubicBezTo>
                    <a:cubicBezTo>
                      <a:pt x="11017" y="25528"/>
                      <a:pt x="11081" y="25528"/>
                      <a:pt x="11145"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D40D334A-8557-47C1-A048-13E628106D1C}"/>
                  </a:ext>
                </a:extLst>
              </p:cNvPr>
              <p:cNvSpPr/>
              <p:nvPr/>
            </p:nvSpPr>
            <p:spPr>
              <a:xfrm>
                <a:off x="9137145" y="2955338"/>
                <a:ext cx="82880" cy="52088"/>
              </a:xfrm>
              <a:custGeom>
                <a:avLst/>
                <a:gdLst>
                  <a:gd name="connsiteX0" fmla="*/ 0 w 44958"/>
                  <a:gd name="connsiteY0" fmla="*/ 0 h 25432"/>
                  <a:gd name="connsiteX1" fmla="*/ 0 w 44958"/>
                  <a:gd name="connsiteY1" fmla="*/ 14383 h 25432"/>
                  <a:gd name="connsiteX2" fmla="*/ 11049 w 44958"/>
                  <a:gd name="connsiteY2" fmla="*/ 25432 h 25432"/>
                  <a:gd name="connsiteX3" fmla="*/ 11145 w 44958"/>
                  <a:gd name="connsiteY3" fmla="*/ 25432 h 25432"/>
                  <a:gd name="connsiteX4" fmla="*/ 33814 w 44958"/>
                  <a:gd name="connsiteY4" fmla="*/ 25432 h 25432"/>
                  <a:gd name="connsiteX5" fmla="*/ 44958 w 44958"/>
                  <a:gd name="connsiteY5" fmla="*/ 14383 h 25432"/>
                  <a:gd name="connsiteX6" fmla="*/ 44958 w 44958"/>
                  <a:gd name="connsiteY6" fmla="*/ 95 h 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8" h="25432">
                    <a:moveTo>
                      <a:pt x="0" y="0"/>
                    </a:moveTo>
                    <a:lnTo>
                      <a:pt x="0" y="14383"/>
                    </a:lnTo>
                    <a:cubicBezTo>
                      <a:pt x="0" y="20485"/>
                      <a:pt x="4946" y="25432"/>
                      <a:pt x="11049" y="25432"/>
                    </a:cubicBezTo>
                    <a:cubicBezTo>
                      <a:pt x="11081" y="25432"/>
                      <a:pt x="11113" y="25432"/>
                      <a:pt x="11145" y="25432"/>
                    </a:cubicBezTo>
                    <a:lnTo>
                      <a:pt x="33814" y="25432"/>
                    </a:lnTo>
                    <a:cubicBezTo>
                      <a:pt x="39931" y="25432"/>
                      <a:pt x="44905" y="20500"/>
                      <a:pt x="44958" y="14383"/>
                    </a:cubicBezTo>
                    <a:lnTo>
                      <a:pt x="44958" y="95"/>
                    </a:lnTo>
                    <a:close/>
                  </a:path>
                </a:pathLst>
              </a:custGeom>
              <a:solidFill>
                <a:srgbClr val="000000">
                  <a:alpha val="40000"/>
                </a:srgbClr>
              </a:solid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BFB08305-9088-446F-92B0-236941ECEA9E}"/>
                  </a:ext>
                </a:extLst>
              </p:cNvPr>
              <p:cNvSpPr/>
              <p:nvPr/>
            </p:nvSpPr>
            <p:spPr>
              <a:xfrm>
                <a:off x="8992102" y="2955338"/>
                <a:ext cx="82882" cy="52282"/>
              </a:xfrm>
              <a:custGeom>
                <a:avLst/>
                <a:gdLst>
                  <a:gd name="connsiteX0" fmla="*/ 11051 w 44959"/>
                  <a:gd name="connsiteY0" fmla="*/ 25527 h 25527"/>
                  <a:gd name="connsiteX1" fmla="*/ 33911 w 44959"/>
                  <a:gd name="connsiteY1" fmla="*/ 25527 h 25527"/>
                  <a:gd name="connsiteX2" fmla="*/ 44959 w 44959"/>
                  <a:gd name="connsiteY2" fmla="*/ 14669 h 25527"/>
                  <a:gd name="connsiteX3" fmla="*/ 44959 w 44959"/>
                  <a:gd name="connsiteY3" fmla="*/ 14478 h 25527"/>
                  <a:gd name="connsiteX4" fmla="*/ 44960 w 44959"/>
                  <a:gd name="connsiteY4" fmla="*/ 0 h 25527"/>
                  <a:gd name="connsiteX5" fmla="*/ 2 w 44959"/>
                  <a:gd name="connsiteY5" fmla="*/ 0 h 25527"/>
                  <a:gd name="connsiteX6" fmla="*/ 2 w 44959"/>
                  <a:gd name="connsiteY6" fmla="*/ 14383 h 25527"/>
                  <a:gd name="connsiteX7" fmla="*/ 10763 w 44959"/>
                  <a:gd name="connsiteY7" fmla="*/ 25526 h 25527"/>
                  <a:gd name="connsiteX8" fmla="*/ 11050 w 44959"/>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9" h="25527">
                    <a:moveTo>
                      <a:pt x="11051" y="25527"/>
                    </a:moveTo>
                    <a:lnTo>
                      <a:pt x="33911" y="25527"/>
                    </a:lnTo>
                    <a:cubicBezTo>
                      <a:pt x="39960" y="25580"/>
                      <a:pt x="44907" y="20719"/>
                      <a:pt x="44959" y="14669"/>
                    </a:cubicBezTo>
                    <a:cubicBezTo>
                      <a:pt x="44960" y="14606"/>
                      <a:pt x="44960" y="14542"/>
                      <a:pt x="44959" y="14478"/>
                    </a:cubicBezTo>
                    <a:lnTo>
                      <a:pt x="44960" y="0"/>
                    </a:lnTo>
                    <a:lnTo>
                      <a:pt x="2" y="0"/>
                    </a:lnTo>
                    <a:lnTo>
                      <a:pt x="2" y="14383"/>
                    </a:lnTo>
                    <a:cubicBezTo>
                      <a:pt x="-104" y="20431"/>
                      <a:pt x="4714" y="25420"/>
                      <a:pt x="10763" y="25526"/>
                    </a:cubicBezTo>
                    <a:cubicBezTo>
                      <a:pt x="10859" y="25528"/>
                      <a:pt x="10955" y="25528"/>
                      <a:pt x="11050"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66F5C012-5658-46A8-891B-3D0F85BF2DCA}"/>
                  </a:ext>
                </a:extLst>
              </p:cNvPr>
              <p:cNvSpPr/>
              <p:nvPr/>
            </p:nvSpPr>
            <p:spPr>
              <a:xfrm>
                <a:off x="8847241" y="2955532"/>
                <a:ext cx="82705" cy="51891"/>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6" y="25337"/>
                      <a:pt x="11049" y="25337"/>
                    </a:cubicBezTo>
                    <a:lnTo>
                      <a:pt x="33814" y="25337"/>
                    </a:lnTo>
                    <a:cubicBezTo>
                      <a:pt x="39863" y="25389"/>
                      <a:pt x="44810" y="20528"/>
                      <a:pt x="44863" y="14479"/>
                    </a:cubicBezTo>
                    <a:cubicBezTo>
                      <a:pt x="44864" y="14415"/>
                      <a:pt x="44864"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061BF64-2894-439E-A500-752B52F11EFD}"/>
                  </a:ext>
                </a:extLst>
              </p:cNvPr>
              <p:cNvSpPr/>
              <p:nvPr/>
            </p:nvSpPr>
            <p:spPr>
              <a:xfrm>
                <a:off x="8702025" y="2955338"/>
                <a:ext cx="83055" cy="52282"/>
              </a:xfrm>
              <a:custGeom>
                <a:avLst/>
                <a:gdLst>
                  <a:gd name="connsiteX0" fmla="*/ 11145 w 45053"/>
                  <a:gd name="connsiteY0" fmla="*/ 25527 h 25527"/>
                  <a:gd name="connsiteX1" fmla="*/ 34005 w 45053"/>
                  <a:gd name="connsiteY1" fmla="*/ 25527 h 25527"/>
                  <a:gd name="connsiteX2" fmla="*/ 45054 w 45053"/>
                  <a:gd name="connsiteY2" fmla="*/ 14478 h 25527"/>
                  <a:gd name="connsiteX3" fmla="*/ 45054 w 45053"/>
                  <a:gd name="connsiteY3" fmla="*/ 0 h 25527"/>
                  <a:gd name="connsiteX4" fmla="*/ 0 w 45053"/>
                  <a:gd name="connsiteY4" fmla="*/ 0 h 25527"/>
                  <a:gd name="connsiteX5" fmla="*/ 0 w 45053"/>
                  <a:gd name="connsiteY5" fmla="*/ 14383 h 25527"/>
                  <a:gd name="connsiteX6" fmla="*/ 10953 w 45053"/>
                  <a:gd name="connsiteY6" fmla="*/ 25527 h 25527"/>
                  <a:gd name="connsiteX7" fmla="*/ 11145 w 45053"/>
                  <a:gd name="connsiteY7"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11145" y="25527"/>
                    </a:moveTo>
                    <a:lnTo>
                      <a:pt x="34005" y="25527"/>
                    </a:lnTo>
                    <a:cubicBezTo>
                      <a:pt x="40107" y="25527"/>
                      <a:pt x="45054" y="20580"/>
                      <a:pt x="45054" y="14478"/>
                    </a:cubicBezTo>
                    <a:lnTo>
                      <a:pt x="45054" y="0"/>
                    </a:lnTo>
                    <a:lnTo>
                      <a:pt x="0" y="0"/>
                    </a:lnTo>
                    <a:lnTo>
                      <a:pt x="0" y="14383"/>
                    </a:lnTo>
                    <a:cubicBezTo>
                      <a:pt x="-52" y="20485"/>
                      <a:pt x="4851" y="25474"/>
                      <a:pt x="10953" y="25527"/>
                    </a:cubicBezTo>
                    <a:cubicBezTo>
                      <a:pt x="11017" y="25528"/>
                      <a:pt x="11081" y="25528"/>
                      <a:pt x="11145"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C4C23401-8966-480D-A9A7-6C89D287D8FA}"/>
                  </a:ext>
                </a:extLst>
              </p:cNvPr>
              <p:cNvSpPr/>
              <p:nvPr/>
            </p:nvSpPr>
            <p:spPr>
              <a:xfrm>
                <a:off x="8556459" y="2955532"/>
                <a:ext cx="82707" cy="52106"/>
              </a:xfrm>
              <a:custGeom>
                <a:avLst/>
                <a:gdLst>
                  <a:gd name="connsiteX0" fmla="*/ 11526 w 44864"/>
                  <a:gd name="connsiteY0" fmla="*/ 25432 h 25441"/>
                  <a:gd name="connsiteX1" fmla="*/ 34195 w 44864"/>
                  <a:gd name="connsiteY1" fmla="*/ 25432 h 25441"/>
                  <a:gd name="connsiteX2" fmla="*/ 44863 w 44864"/>
                  <a:gd name="connsiteY2" fmla="*/ 14288 h 25441"/>
                  <a:gd name="connsiteX3" fmla="*/ 44863 w 44864"/>
                  <a:gd name="connsiteY3" fmla="*/ 0 h 25441"/>
                  <a:gd name="connsiteX4" fmla="*/ 1 w 44864"/>
                  <a:gd name="connsiteY4" fmla="*/ 0 h 25441"/>
                  <a:gd name="connsiteX5" fmla="*/ 1 w 44864"/>
                  <a:gd name="connsiteY5" fmla="*/ 14288 h 25441"/>
                  <a:gd name="connsiteX6" fmla="*/ 10943 w 44864"/>
                  <a:gd name="connsiteY6" fmla="*/ 25441 h 25441"/>
                  <a:gd name="connsiteX7" fmla="*/ 11526 w 44864"/>
                  <a:gd name="connsiteY7" fmla="*/ 25432 h 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4" h="25441">
                    <a:moveTo>
                      <a:pt x="11526" y="25432"/>
                    </a:moveTo>
                    <a:lnTo>
                      <a:pt x="34195" y="25432"/>
                    </a:lnTo>
                    <a:cubicBezTo>
                      <a:pt x="40208" y="25276"/>
                      <a:pt x="44970" y="20301"/>
                      <a:pt x="44863" y="14288"/>
                    </a:cubicBezTo>
                    <a:lnTo>
                      <a:pt x="44863" y="0"/>
                    </a:lnTo>
                    <a:lnTo>
                      <a:pt x="1" y="0"/>
                    </a:lnTo>
                    <a:lnTo>
                      <a:pt x="1" y="14288"/>
                    </a:lnTo>
                    <a:cubicBezTo>
                      <a:pt x="-58" y="20389"/>
                      <a:pt x="4842" y="25383"/>
                      <a:pt x="10943" y="25441"/>
                    </a:cubicBezTo>
                    <a:cubicBezTo>
                      <a:pt x="11138" y="25443"/>
                      <a:pt x="11332" y="25440"/>
                      <a:pt x="11526" y="25432"/>
                    </a:cubicBezTo>
                    <a:close/>
                  </a:path>
                </a:pathLst>
              </a:custGeom>
              <a:solidFill>
                <a:srgbClr val="000000">
                  <a:alpha val="40000"/>
                </a:srgbClr>
              </a:solid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6235CEA9-1571-4ECA-86C9-06828936A6BB}"/>
                  </a:ext>
                </a:extLst>
              </p:cNvPr>
              <p:cNvSpPr/>
              <p:nvPr/>
            </p:nvSpPr>
            <p:spPr>
              <a:xfrm>
                <a:off x="8412298" y="2955532"/>
                <a:ext cx="82705" cy="51891"/>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6" y="25337"/>
                      <a:pt x="11049" y="25337"/>
                    </a:cubicBezTo>
                    <a:lnTo>
                      <a:pt x="33814" y="25337"/>
                    </a:lnTo>
                    <a:cubicBezTo>
                      <a:pt x="39864" y="25389"/>
                      <a:pt x="44810" y="20528"/>
                      <a:pt x="44863" y="14479"/>
                    </a:cubicBezTo>
                    <a:cubicBezTo>
                      <a:pt x="44864" y="14415"/>
                      <a:pt x="44864"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0A6DE3B7-312A-49D1-BE21-0F0336E40365}"/>
                  </a:ext>
                </a:extLst>
              </p:cNvPr>
              <p:cNvSpPr/>
              <p:nvPr/>
            </p:nvSpPr>
            <p:spPr>
              <a:xfrm>
                <a:off x="8267084" y="2955338"/>
                <a:ext cx="82880" cy="52088"/>
              </a:xfrm>
              <a:custGeom>
                <a:avLst/>
                <a:gdLst>
                  <a:gd name="connsiteX0" fmla="*/ 0 w 44958"/>
                  <a:gd name="connsiteY0" fmla="*/ 0 h 25432"/>
                  <a:gd name="connsiteX1" fmla="*/ 0 w 44958"/>
                  <a:gd name="connsiteY1" fmla="*/ 14383 h 25432"/>
                  <a:gd name="connsiteX2" fmla="*/ 11048 w 44958"/>
                  <a:gd name="connsiteY2" fmla="*/ 25432 h 25432"/>
                  <a:gd name="connsiteX3" fmla="*/ 11144 w 44958"/>
                  <a:gd name="connsiteY3" fmla="*/ 25432 h 25432"/>
                  <a:gd name="connsiteX4" fmla="*/ 33909 w 44958"/>
                  <a:gd name="connsiteY4" fmla="*/ 25432 h 25432"/>
                  <a:gd name="connsiteX5" fmla="*/ 44958 w 44958"/>
                  <a:gd name="connsiteY5" fmla="*/ 14574 h 25432"/>
                  <a:gd name="connsiteX6" fmla="*/ 44958 w 44958"/>
                  <a:gd name="connsiteY6" fmla="*/ 14383 h 25432"/>
                  <a:gd name="connsiteX7" fmla="*/ 44958 w 44958"/>
                  <a:gd name="connsiteY7" fmla="*/ 95 h 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432">
                    <a:moveTo>
                      <a:pt x="0" y="0"/>
                    </a:moveTo>
                    <a:lnTo>
                      <a:pt x="0" y="14383"/>
                    </a:lnTo>
                    <a:cubicBezTo>
                      <a:pt x="0" y="20485"/>
                      <a:pt x="4947" y="25432"/>
                      <a:pt x="11048" y="25432"/>
                    </a:cubicBezTo>
                    <a:cubicBezTo>
                      <a:pt x="11080" y="25432"/>
                      <a:pt x="11112" y="25432"/>
                      <a:pt x="11144" y="25432"/>
                    </a:cubicBezTo>
                    <a:lnTo>
                      <a:pt x="33909" y="25432"/>
                    </a:lnTo>
                    <a:cubicBezTo>
                      <a:pt x="39958" y="25485"/>
                      <a:pt x="44905" y="20623"/>
                      <a:pt x="44958" y="14574"/>
                    </a:cubicBezTo>
                    <a:cubicBezTo>
                      <a:pt x="44959" y="14510"/>
                      <a:pt x="44959" y="14447"/>
                      <a:pt x="44958" y="14383"/>
                    </a:cubicBezTo>
                    <a:lnTo>
                      <a:pt x="44958" y="95"/>
                    </a:lnTo>
                    <a:close/>
                  </a:path>
                </a:pathLst>
              </a:custGeom>
              <a:solidFill>
                <a:srgbClr val="000000">
                  <a:alpha val="40000"/>
                </a:srgbClr>
              </a:solid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F9484C6F-DE3F-43A0-91E6-CD4E234B4619}"/>
                  </a:ext>
                </a:extLst>
              </p:cNvPr>
              <p:cNvSpPr/>
              <p:nvPr/>
            </p:nvSpPr>
            <p:spPr>
              <a:xfrm>
                <a:off x="8122218" y="2955532"/>
                <a:ext cx="82880" cy="51895"/>
              </a:xfrm>
              <a:custGeom>
                <a:avLst/>
                <a:gdLst>
                  <a:gd name="connsiteX0" fmla="*/ 0 w 44958"/>
                  <a:gd name="connsiteY0" fmla="*/ 14288 h 25338"/>
                  <a:gd name="connsiteX1" fmla="*/ 10857 w 44958"/>
                  <a:gd name="connsiteY1" fmla="*/ 25338 h 25338"/>
                  <a:gd name="connsiteX2" fmla="*/ 11145 w 44958"/>
                  <a:gd name="connsiteY2" fmla="*/ 25337 h 25338"/>
                  <a:gd name="connsiteX3" fmla="*/ 33814 w 44958"/>
                  <a:gd name="connsiteY3" fmla="*/ 25337 h 25338"/>
                  <a:gd name="connsiteX4" fmla="*/ 44958 w 44958"/>
                  <a:gd name="connsiteY4" fmla="*/ 14383 h 25338"/>
                  <a:gd name="connsiteX5" fmla="*/ 44958 w 44958"/>
                  <a:gd name="connsiteY5" fmla="*/ 14288 h 25338"/>
                  <a:gd name="connsiteX6" fmla="*/ 44958 w 44958"/>
                  <a:gd name="connsiteY6" fmla="*/ 0 h 25338"/>
                  <a:gd name="connsiteX7" fmla="*/ 0 w 44958"/>
                  <a:gd name="connsiteY7" fmla="*/ 0 h 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338">
                    <a:moveTo>
                      <a:pt x="0" y="14288"/>
                    </a:moveTo>
                    <a:cubicBezTo>
                      <a:pt x="-53" y="20337"/>
                      <a:pt x="4807" y="25284"/>
                      <a:pt x="10857" y="25338"/>
                    </a:cubicBezTo>
                    <a:cubicBezTo>
                      <a:pt x="10953" y="25339"/>
                      <a:pt x="11049" y="25338"/>
                      <a:pt x="11145" y="25337"/>
                    </a:cubicBezTo>
                    <a:lnTo>
                      <a:pt x="33814" y="25337"/>
                    </a:lnTo>
                    <a:cubicBezTo>
                      <a:pt x="39916" y="25389"/>
                      <a:pt x="44905" y="20485"/>
                      <a:pt x="44958" y="14383"/>
                    </a:cubicBezTo>
                    <a:cubicBezTo>
                      <a:pt x="44958" y="14351"/>
                      <a:pt x="44958" y="14319"/>
                      <a:pt x="44958" y="1428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5E9A70FF-0E3A-43D6-BC1E-0CDB217154B1}"/>
                  </a:ext>
                </a:extLst>
              </p:cNvPr>
              <p:cNvSpPr/>
              <p:nvPr/>
            </p:nvSpPr>
            <p:spPr>
              <a:xfrm>
                <a:off x="7977178" y="2955532"/>
                <a:ext cx="82530" cy="51891"/>
              </a:xfrm>
              <a:custGeom>
                <a:avLst/>
                <a:gdLst>
                  <a:gd name="connsiteX0" fmla="*/ 0 w 44768"/>
                  <a:gd name="connsiteY0" fmla="*/ 0 h 25336"/>
                  <a:gd name="connsiteX1" fmla="*/ 0 w 44768"/>
                  <a:gd name="connsiteY1" fmla="*/ 14288 h 25336"/>
                  <a:gd name="connsiteX2" fmla="*/ 10858 w 44768"/>
                  <a:gd name="connsiteY2" fmla="*/ 25337 h 25336"/>
                  <a:gd name="connsiteX3" fmla="*/ 11049 w 44768"/>
                  <a:gd name="connsiteY3" fmla="*/ 25337 h 25336"/>
                  <a:gd name="connsiteX4" fmla="*/ 33814 w 44768"/>
                  <a:gd name="connsiteY4" fmla="*/ 25337 h 25336"/>
                  <a:gd name="connsiteX5" fmla="*/ 44769 w 44768"/>
                  <a:gd name="connsiteY5" fmla="*/ 14383 h 25336"/>
                  <a:gd name="connsiteX6" fmla="*/ 44768 w 44768"/>
                  <a:gd name="connsiteY6" fmla="*/ 14288 h 25336"/>
                  <a:gd name="connsiteX7" fmla="*/ 44768 w 44768"/>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8" h="25336">
                    <a:moveTo>
                      <a:pt x="0" y="0"/>
                    </a:moveTo>
                    <a:lnTo>
                      <a:pt x="0" y="14288"/>
                    </a:lnTo>
                    <a:cubicBezTo>
                      <a:pt x="-52" y="20337"/>
                      <a:pt x="4809" y="25284"/>
                      <a:pt x="10858" y="25337"/>
                    </a:cubicBezTo>
                    <a:cubicBezTo>
                      <a:pt x="10922" y="25337"/>
                      <a:pt x="10986" y="25337"/>
                      <a:pt x="11049" y="25337"/>
                    </a:cubicBezTo>
                    <a:lnTo>
                      <a:pt x="33814" y="25337"/>
                    </a:lnTo>
                    <a:cubicBezTo>
                      <a:pt x="39864" y="25337"/>
                      <a:pt x="44768" y="20433"/>
                      <a:pt x="44769" y="14383"/>
                    </a:cubicBezTo>
                    <a:cubicBezTo>
                      <a:pt x="44769" y="14351"/>
                      <a:pt x="44769" y="14319"/>
                      <a:pt x="44768" y="14288"/>
                    </a:cubicBezTo>
                    <a:lnTo>
                      <a:pt x="44768" y="0"/>
                    </a:lnTo>
                    <a:close/>
                  </a:path>
                </a:pathLst>
              </a:custGeom>
              <a:solidFill>
                <a:srgbClr val="000000">
                  <a:alpha val="40000"/>
                </a:srgbClr>
              </a:solid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61CF5AE8-5F03-4622-9AA5-7D3259E0D7C8}"/>
                  </a:ext>
                </a:extLst>
              </p:cNvPr>
              <p:cNvSpPr/>
              <p:nvPr/>
            </p:nvSpPr>
            <p:spPr>
              <a:xfrm>
                <a:off x="7832314" y="2955532"/>
                <a:ext cx="82705" cy="51891"/>
              </a:xfrm>
              <a:custGeom>
                <a:avLst/>
                <a:gdLst>
                  <a:gd name="connsiteX0" fmla="*/ 0 w 44863"/>
                  <a:gd name="connsiteY0" fmla="*/ 0 h 25336"/>
                  <a:gd name="connsiteX1" fmla="*/ 0 w 44863"/>
                  <a:gd name="connsiteY1" fmla="*/ 14288 h 25336"/>
                  <a:gd name="connsiteX2" fmla="*/ 10858 w 44863"/>
                  <a:gd name="connsiteY2" fmla="*/ 25337 h 25336"/>
                  <a:gd name="connsiteX3" fmla="*/ 11049 w 44863"/>
                  <a:gd name="connsiteY3" fmla="*/ 25337 h 25336"/>
                  <a:gd name="connsiteX4" fmla="*/ 33719 w 44863"/>
                  <a:gd name="connsiteY4" fmla="*/ 25337 h 25336"/>
                  <a:gd name="connsiteX5" fmla="*/ 44863 w 44863"/>
                  <a:gd name="connsiteY5" fmla="*/ 14383 h 25336"/>
                  <a:gd name="connsiteX6" fmla="*/ 44863 w 44863"/>
                  <a:gd name="connsiteY6" fmla="*/ 14288 h 25336"/>
                  <a:gd name="connsiteX7" fmla="*/ 44863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0"/>
                    </a:moveTo>
                    <a:lnTo>
                      <a:pt x="0" y="14288"/>
                    </a:lnTo>
                    <a:cubicBezTo>
                      <a:pt x="-52" y="20337"/>
                      <a:pt x="4809" y="25284"/>
                      <a:pt x="10858" y="25337"/>
                    </a:cubicBezTo>
                    <a:cubicBezTo>
                      <a:pt x="10922" y="25337"/>
                      <a:pt x="10986" y="25337"/>
                      <a:pt x="11049" y="25337"/>
                    </a:cubicBezTo>
                    <a:lnTo>
                      <a:pt x="33719" y="25337"/>
                    </a:lnTo>
                    <a:cubicBezTo>
                      <a:pt x="39821" y="25389"/>
                      <a:pt x="44810" y="20485"/>
                      <a:pt x="44863" y="14383"/>
                    </a:cubicBezTo>
                    <a:cubicBezTo>
                      <a:pt x="44863" y="14351"/>
                      <a:pt x="44863" y="14319"/>
                      <a:pt x="44863" y="14288"/>
                    </a:cubicBezTo>
                    <a:lnTo>
                      <a:pt x="44863" y="0"/>
                    </a:lnTo>
                    <a:close/>
                  </a:path>
                </a:pathLst>
              </a:custGeom>
              <a:solidFill>
                <a:srgbClr val="000000">
                  <a:alpha val="40000"/>
                </a:srgbClr>
              </a:solid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31A24802-B761-4F3A-831B-1EC79EEC16CA}"/>
                  </a:ext>
                </a:extLst>
              </p:cNvPr>
              <p:cNvSpPr/>
              <p:nvPr/>
            </p:nvSpPr>
            <p:spPr>
              <a:xfrm>
                <a:off x="7687100" y="2955141"/>
                <a:ext cx="83055" cy="52282"/>
              </a:xfrm>
              <a:custGeom>
                <a:avLst/>
                <a:gdLst>
                  <a:gd name="connsiteX0" fmla="*/ 0 w 45053"/>
                  <a:gd name="connsiteY0" fmla="*/ 95 h 25527"/>
                  <a:gd name="connsiteX1" fmla="*/ 0 w 45053"/>
                  <a:gd name="connsiteY1" fmla="*/ 14478 h 25527"/>
                  <a:gd name="connsiteX2" fmla="*/ 10858 w 45053"/>
                  <a:gd name="connsiteY2" fmla="*/ 25527 h 25527"/>
                  <a:gd name="connsiteX3" fmla="*/ 11049 w 45053"/>
                  <a:gd name="connsiteY3" fmla="*/ 25527 h 25527"/>
                  <a:gd name="connsiteX4" fmla="*/ 33909 w 45053"/>
                  <a:gd name="connsiteY4" fmla="*/ 25527 h 25527"/>
                  <a:gd name="connsiteX5" fmla="*/ 45053 w 45053"/>
                  <a:gd name="connsiteY5" fmla="*/ 14574 h 25527"/>
                  <a:gd name="connsiteX6" fmla="*/ 45053 w 45053"/>
                  <a:gd name="connsiteY6" fmla="*/ 14478 h 25527"/>
                  <a:gd name="connsiteX7" fmla="*/ 45054 w 45053"/>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0" y="95"/>
                    </a:moveTo>
                    <a:lnTo>
                      <a:pt x="0" y="14478"/>
                    </a:lnTo>
                    <a:cubicBezTo>
                      <a:pt x="-52" y="20527"/>
                      <a:pt x="4809" y="25474"/>
                      <a:pt x="10858" y="25527"/>
                    </a:cubicBezTo>
                    <a:cubicBezTo>
                      <a:pt x="10922" y="25528"/>
                      <a:pt x="10986" y="25528"/>
                      <a:pt x="11049" y="25527"/>
                    </a:cubicBezTo>
                    <a:lnTo>
                      <a:pt x="33909" y="25527"/>
                    </a:lnTo>
                    <a:cubicBezTo>
                      <a:pt x="40011" y="25580"/>
                      <a:pt x="45001" y="20676"/>
                      <a:pt x="45053" y="14574"/>
                    </a:cubicBezTo>
                    <a:cubicBezTo>
                      <a:pt x="45053" y="14542"/>
                      <a:pt x="45053" y="14510"/>
                      <a:pt x="45053" y="14478"/>
                    </a:cubicBezTo>
                    <a:lnTo>
                      <a:pt x="45054" y="0"/>
                    </a:lnTo>
                    <a:close/>
                  </a:path>
                </a:pathLst>
              </a:custGeom>
              <a:solidFill>
                <a:srgbClr val="000000">
                  <a:alpha val="40000"/>
                </a:srgbClr>
              </a:solid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78BA3D1D-EBCC-42B3-B09F-1085D013FF47}"/>
                  </a:ext>
                </a:extLst>
              </p:cNvPr>
              <p:cNvSpPr/>
              <p:nvPr/>
            </p:nvSpPr>
            <p:spPr>
              <a:xfrm>
                <a:off x="7542233" y="2956313"/>
                <a:ext cx="82707" cy="51308"/>
              </a:xfrm>
              <a:custGeom>
                <a:avLst/>
                <a:gdLst>
                  <a:gd name="connsiteX0" fmla="*/ 11051 w 44864"/>
                  <a:gd name="connsiteY0" fmla="*/ 25051 h 25051"/>
                  <a:gd name="connsiteX1" fmla="*/ 33815 w 44864"/>
                  <a:gd name="connsiteY1" fmla="*/ 25051 h 25051"/>
                  <a:gd name="connsiteX2" fmla="*/ 44864 w 44864"/>
                  <a:gd name="connsiteY2" fmla="*/ 14193 h 25051"/>
                  <a:gd name="connsiteX3" fmla="*/ 44864 w 44864"/>
                  <a:gd name="connsiteY3" fmla="*/ 14002 h 25051"/>
                  <a:gd name="connsiteX4" fmla="*/ 44864 w 44864"/>
                  <a:gd name="connsiteY4" fmla="*/ 0 h 25051"/>
                  <a:gd name="connsiteX5" fmla="*/ 2 w 44864"/>
                  <a:gd name="connsiteY5" fmla="*/ 1143 h 25051"/>
                  <a:gd name="connsiteX6" fmla="*/ 2 w 44864"/>
                  <a:gd name="connsiteY6" fmla="*/ 13907 h 25051"/>
                  <a:gd name="connsiteX7" fmla="*/ 10763 w 44864"/>
                  <a:gd name="connsiteY7" fmla="*/ 25050 h 25051"/>
                  <a:gd name="connsiteX8" fmla="*/ 11051 w 44864"/>
                  <a:gd name="connsiteY8" fmla="*/ 25051 h 2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4" h="25051">
                    <a:moveTo>
                      <a:pt x="11051" y="25051"/>
                    </a:moveTo>
                    <a:lnTo>
                      <a:pt x="33815" y="25051"/>
                    </a:lnTo>
                    <a:cubicBezTo>
                      <a:pt x="39865" y="25104"/>
                      <a:pt x="44811" y="20243"/>
                      <a:pt x="44864" y="14193"/>
                    </a:cubicBezTo>
                    <a:cubicBezTo>
                      <a:pt x="44865" y="14129"/>
                      <a:pt x="44865" y="14066"/>
                      <a:pt x="44864" y="14002"/>
                    </a:cubicBezTo>
                    <a:lnTo>
                      <a:pt x="44864" y="0"/>
                    </a:lnTo>
                    <a:cubicBezTo>
                      <a:pt x="32006" y="0"/>
                      <a:pt x="16289" y="572"/>
                      <a:pt x="2" y="1143"/>
                    </a:cubicBezTo>
                    <a:lnTo>
                      <a:pt x="2" y="13907"/>
                    </a:lnTo>
                    <a:cubicBezTo>
                      <a:pt x="-104" y="19955"/>
                      <a:pt x="4714" y="24944"/>
                      <a:pt x="10763" y="25050"/>
                    </a:cubicBezTo>
                    <a:cubicBezTo>
                      <a:pt x="10859" y="25051"/>
                      <a:pt x="10955" y="25052"/>
                      <a:pt x="11051" y="25051"/>
                    </a:cubicBezTo>
                    <a:close/>
                  </a:path>
                </a:pathLst>
              </a:custGeom>
              <a:solidFill>
                <a:srgbClr val="000000">
                  <a:alpha val="40000"/>
                </a:srgbClr>
              </a:solid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D43110A4-6940-4A0C-B6A1-D75FC8689427}"/>
                  </a:ext>
                </a:extLst>
              </p:cNvPr>
              <p:cNvSpPr/>
              <p:nvPr/>
            </p:nvSpPr>
            <p:spPr>
              <a:xfrm>
                <a:off x="7397021" y="2961969"/>
                <a:ext cx="83230" cy="45456"/>
              </a:xfrm>
              <a:custGeom>
                <a:avLst/>
                <a:gdLst>
                  <a:gd name="connsiteX0" fmla="*/ 0 w 45148"/>
                  <a:gd name="connsiteY0" fmla="*/ 3429 h 22194"/>
                  <a:gd name="connsiteX1" fmla="*/ 0 w 45148"/>
                  <a:gd name="connsiteY1" fmla="*/ 11144 h 22194"/>
                  <a:gd name="connsiteX2" fmla="*/ 11048 w 45148"/>
                  <a:gd name="connsiteY2" fmla="*/ 22194 h 22194"/>
                  <a:gd name="connsiteX3" fmla="*/ 11144 w 45148"/>
                  <a:gd name="connsiteY3" fmla="*/ 22193 h 22194"/>
                  <a:gd name="connsiteX4" fmla="*/ 34004 w 45148"/>
                  <a:gd name="connsiteY4" fmla="*/ 22193 h 22194"/>
                  <a:gd name="connsiteX5" fmla="*/ 45147 w 45148"/>
                  <a:gd name="connsiteY5" fmla="*/ 11432 h 22194"/>
                  <a:gd name="connsiteX6" fmla="*/ 45148 w 45148"/>
                  <a:gd name="connsiteY6" fmla="*/ 11144 h 22194"/>
                  <a:gd name="connsiteX7" fmla="*/ 45148 w 45148"/>
                  <a:gd name="connsiteY7" fmla="*/ 0 h 22194"/>
                  <a:gd name="connsiteX8" fmla="*/ 40957 w 45148"/>
                  <a:gd name="connsiteY8" fmla="*/ 0 h 22194"/>
                  <a:gd name="connsiteX9" fmla="*/ 0 w 45148"/>
                  <a:gd name="connsiteY9" fmla="*/ 3429 h 2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48" h="22194">
                    <a:moveTo>
                      <a:pt x="0" y="3429"/>
                    </a:moveTo>
                    <a:lnTo>
                      <a:pt x="0" y="11144"/>
                    </a:lnTo>
                    <a:cubicBezTo>
                      <a:pt x="0" y="17246"/>
                      <a:pt x="4947" y="22193"/>
                      <a:pt x="11048" y="22194"/>
                    </a:cubicBezTo>
                    <a:cubicBezTo>
                      <a:pt x="11080" y="22194"/>
                      <a:pt x="11112" y="22194"/>
                      <a:pt x="11144" y="22193"/>
                    </a:cubicBezTo>
                    <a:lnTo>
                      <a:pt x="34004" y="22193"/>
                    </a:lnTo>
                    <a:cubicBezTo>
                      <a:pt x="40053" y="22299"/>
                      <a:pt x="45042" y="17481"/>
                      <a:pt x="45147" y="11432"/>
                    </a:cubicBezTo>
                    <a:cubicBezTo>
                      <a:pt x="45149" y="11336"/>
                      <a:pt x="45149" y="11240"/>
                      <a:pt x="45148" y="11144"/>
                    </a:cubicBezTo>
                    <a:lnTo>
                      <a:pt x="45148" y="0"/>
                    </a:lnTo>
                    <a:lnTo>
                      <a:pt x="40957" y="0"/>
                    </a:lnTo>
                    <a:cubicBezTo>
                      <a:pt x="24574" y="1619"/>
                      <a:pt x="10954" y="2476"/>
                      <a:pt x="0" y="3429"/>
                    </a:cubicBezTo>
                    <a:close/>
                  </a:path>
                </a:pathLst>
              </a:custGeom>
              <a:solidFill>
                <a:srgbClr val="000000">
                  <a:alpha val="40000"/>
                </a:srgbClr>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9B8139B0-53E2-4C25-B5ED-9196645D4797}"/>
                  </a:ext>
                </a:extLst>
              </p:cNvPr>
              <p:cNvSpPr/>
              <p:nvPr/>
            </p:nvSpPr>
            <p:spPr>
              <a:xfrm>
                <a:off x="10587189" y="3848819"/>
                <a:ext cx="82880" cy="47600"/>
              </a:xfrm>
              <a:custGeom>
                <a:avLst/>
                <a:gdLst>
                  <a:gd name="connsiteX0" fmla="*/ 33910 w 44958"/>
                  <a:gd name="connsiteY0" fmla="*/ 0 h 23241"/>
                  <a:gd name="connsiteX1" fmla="*/ 11145 w 44958"/>
                  <a:gd name="connsiteY1" fmla="*/ 0 h 23241"/>
                  <a:gd name="connsiteX2" fmla="*/ 1 w 44958"/>
                  <a:gd name="connsiteY2" fmla="*/ 10954 h 23241"/>
                  <a:gd name="connsiteX3" fmla="*/ 0 w 44958"/>
                  <a:gd name="connsiteY3" fmla="*/ 11049 h 23241"/>
                  <a:gd name="connsiteX4" fmla="*/ 1 w 44958"/>
                  <a:gd name="connsiteY4" fmla="*/ 23241 h 23241"/>
                  <a:gd name="connsiteX5" fmla="*/ 22384 w 44958"/>
                  <a:gd name="connsiteY5" fmla="*/ 21813 h 23241"/>
                  <a:gd name="connsiteX6" fmla="*/ 44958 w 44958"/>
                  <a:gd name="connsiteY6" fmla="*/ 19908 h 23241"/>
                  <a:gd name="connsiteX7" fmla="*/ 44958 w 44958"/>
                  <a:gd name="connsiteY7" fmla="*/ 11049 h 23241"/>
                  <a:gd name="connsiteX8" fmla="*/ 33910 w 44958"/>
                  <a:gd name="connsiteY8" fmla="*/ 0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8" h="23241">
                    <a:moveTo>
                      <a:pt x="33910" y="0"/>
                    </a:moveTo>
                    <a:lnTo>
                      <a:pt x="11145" y="0"/>
                    </a:lnTo>
                    <a:cubicBezTo>
                      <a:pt x="5043" y="-52"/>
                      <a:pt x="53" y="4852"/>
                      <a:pt x="1" y="10954"/>
                    </a:cubicBezTo>
                    <a:cubicBezTo>
                      <a:pt x="1" y="10986"/>
                      <a:pt x="0" y="11018"/>
                      <a:pt x="0" y="11049"/>
                    </a:cubicBezTo>
                    <a:lnTo>
                      <a:pt x="1" y="23241"/>
                    </a:lnTo>
                    <a:lnTo>
                      <a:pt x="22384" y="21813"/>
                    </a:lnTo>
                    <a:lnTo>
                      <a:pt x="44958" y="19908"/>
                    </a:lnTo>
                    <a:lnTo>
                      <a:pt x="44958" y="11049"/>
                    </a:lnTo>
                    <a:cubicBezTo>
                      <a:pt x="44958" y="4947"/>
                      <a:pt x="40012" y="0"/>
                      <a:pt x="33910"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F9551801-7A20-42BA-A7E1-4F5B9CDADA9D}"/>
                  </a:ext>
                </a:extLst>
              </p:cNvPr>
              <p:cNvSpPr/>
              <p:nvPr/>
            </p:nvSpPr>
            <p:spPr>
              <a:xfrm>
                <a:off x="10442151" y="3848819"/>
                <a:ext cx="82360" cy="52868"/>
              </a:xfrm>
              <a:custGeom>
                <a:avLst/>
                <a:gdLst>
                  <a:gd name="connsiteX0" fmla="*/ 33909 w 44676"/>
                  <a:gd name="connsiteY0" fmla="*/ 0 h 25813"/>
                  <a:gd name="connsiteX1" fmla="*/ 11049 w 44676"/>
                  <a:gd name="connsiteY1" fmla="*/ 0 h 25813"/>
                  <a:gd name="connsiteX2" fmla="*/ 1 w 44676"/>
                  <a:gd name="connsiteY2" fmla="*/ 10858 h 25813"/>
                  <a:gd name="connsiteX3" fmla="*/ 1 w 44676"/>
                  <a:gd name="connsiteY3" fmla="*/ 11049 h 25813"/>
                  <a:gd name="connsiteX4" fmla="*/ 0 w 44676"/>
                  <a:gd name="connsiteY4" fmla="*/ 25813 h 25813"/>
                  <a:gd name="connsiteX5" fmla="*/ 22098 w 44676"/>
                  <a:gd name="connsiteY5" fmla="*/ 25813 h 25813"/>
                  <a:gd name="connsiteX6" fmla="*/ 44672 w 44676"/>
                  <a:gd name="connsiteY6" fmla="*/ 24956 h 25813"/>
                  <a:gd name="connsiteX7" fmla="*/ 44672 w 44676"/>
                  <a:gd name="connsiteY7" fmla="*/ 11335 h 25813"/>
                  <a:gd name="connsiteX8" fmla="*/ 33917 w 44676"/>
                  <a:gd name="connsiteY8" fmla="*/ 1 h 25813"/>
                  <a:gd name="connsiteX9" fmla="*/ 33909 w 44676"/>
                  <a:gd name="connsiteY9"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76" h="25813">
                    <a:moveTo>
                      <a:pt x="33909" y="0"/>
                    </a:moveTo>
                    <a:lnTo>
                      <a:pt x="11049" y="0"/>
                    </a:lnTo>
                    <a:cubicBezTo>
                      <a:pt x="5000" y="-52"/>
                      <a:pt x="53" y="4809"/>
                      <a:pt x="1" y="10858"/>
                    </a:cubicBezTo>
                    <a:cubicBezTo>
                      <a:pt x="0" y="10922"/>
                      <a:pt x="0" y="10986"/>
                      <a:pt x="1" y="11049"/>
                    </a:cubicBezTo>
                    <a:lnTo>
                      <a:pt x="0" y="25813"/>
                    </a:lnTo>
                    <a:lnTo>
                      <a:pt x="22098" y="25813"/>
                    </a:lnTo>
                    <a:cubicBezTo>
                      <a:pt x="28004" y="25813"/>
                      <a:pt x="35814" y="25813"/>
                      <a:pt x="44672" y="24956"/>
                    </a:cubicBezTo>
                    <a:lnTo>
                      <a:pt x="44672" y="11335"/>
                    </a:lnTo>
                    <a:cubicBezTo>
                      <a:pt x="44832" y="5235"/>
                      <a:pt x="40017" y="160"/>
                      <a:pt x="33917" y="1"/>
                    </a:cubicBezTo>
                    <a:cubicBezTo>
                      <a:pt x="33914" y="1"/>
                      <a:pt x="33912" y="0"/>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D0A05AF6-A6CB-4900-9269-6A551914292A}"/>
                  </a:ext>
                </a:extLst>
              </p:cNvPr>
              <p:cNvSpPr/>
              <p:nvPr/>
            </p:nvSpPr>
            <p:spPr>
              <a:xfrm>
                <a:off x="10297637" y="3848819"/>
                <a:ext cx="82716" cy="52868"/>
              </a:xfrm>
              <a:custGeom>
                <a:avLst/>
                <a:gdLst>
                  <a:gd name="connsiteX0" fmla="*/ 33814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297 w 44869"/>
                  <a:gd name="connsiteY7" fmla="*/ 7 h 25813"/>
                  <a:gd name="connsiteX8" fmla="*/ 33814 w 44869"/>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3814" y="0"/>
                    </a:moveTo>
                    <a:lnTo>
                      <a:pt x="11049" y="0"/>
                    </a:lnTo>
                    <a:cubicBezTo>
                      <a:pt x="5000" y="-52"/>
                      <a:pt x="53" y="4809"/>
                      <a:pt x="0" y="10858"/>
                    </a:cubicBezTo>
                    <a:cubicBezTo>
                      <a:pt x="0" y="10922"/>
                      <a:pt x="0" y="10986"/>
                      <a:pt x="0" y="11049"/>
                    </a:cubicBezTo>
                    <a:lnTo>
                      <a:pt x="0" y="25813"/>
                    </a:lnTo>
                    <a:lnTo>
                      <a:pt x="44863" y="25813"/>
                    </a:lnTo>
                    <a:lnTo>
                      <a:pt x="44863" y="11335"/>
                    </a:lnTo>
                    <a:cubicBezTo>
                      <a:pt x="45073" y="5289"/>
                      <a:pt x="40343" y="217"/>
                      <a:pt x="34297" y="7"/>
                    </a:cubicBezTo>
                    <a:cubicBezTo>
                      <a:pt x="34136" y="1"/>
                      <a:pt x="33975"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6AE182C3-FE7E-498F-9104-6E4D4D6EF11A}"/>
                  </a:ext>
                </a:extLst>
              </p:cNvPr>
              <p:cNvSpPr/>
              <p:nvPr/>
            </p:nvSpPr>
            <p:spPr>
              <a:xfrm>
                <a:off x="10152248" y="3848817"/>
                <a:ext cx="83062" cy="52870"/>
              </a:xfrm>
              <a:custGeom>
                <a:avLst/>
                <a:gdLst>
                  <a:gd name="connsiteX0" fmla="*/ 33814 w 45057"/>
                  <a:gd name="connsiteY0" fmla="*/ 2 h 25814"/>
                  <a:gd name="connsiteX1" fmla="*/ 11049 w 45057"/>
                  <a:gd name="connsiteY1" fmla="*/ 2 h 25814"/>
                  <a:gd name="connsiteX2" fmla="*/ 1 w 45057"/>
                  <a:gd name="connsiteY2" fmla="*/ 10859 h 25814"/>
                  <a:gd name="connsiteX3" fmla="*/ 1 w 45057"/>
                  <a:gd name="connsiteY3" fmla="*/ 11051 h 25814"/>
                  <a:gd name="connsiteX4" fmla="*/ 0 w 45057"/>
                  <a:gd name="connsiteY4" fmla="*/ 25815 h 25814"/>
                  <a:gd name="connsiteX5" fmla="*/ 45054 w 45057"/>
                  <a:gd name="connsiteY5" fmla="*/ 25815 h 25814"/>
                  <a:gd name="connsiteX6" fmla="*/ 45054 w 45057"/>
                  <a:gd name="connsiteY6" fmla="*/ 11336 h 25814"/>
                  <a:gd name="connsiteX7" fmla="*/ 34296 w 45057"/>
                  <a:gd name="connsiteY7" fmla="*/ 4 h 25814"/>
                  <a:gd name="connsiteX8" fmla="*/ 33814 w 45057"/>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4">
                    <a:moveTo>
                      <a:pt x="33814" y="2"/>
                    </a:moveTo>
                    <a:lnTo>
                      <a:pt x="11049" y="2"/>
                    </a:lnTo>
                    <a:cubicBezTo>
                      <a:pt x="5000" y="-51"/>
                      <a:pt x="53" y="4810"/>
                      <a:pt x="1" y="10859"/>
                    </a:cubicBezTo>
                    <a:cubicBezTo>
                      <a:pt x="0" y="10923"/>
                      <a:pt x="0" y="10987"/>
                      <a:pt x="1" y="11051"/>
                    </a:cubicBezTo>
                    <a:lnTo>
                      <a:pt x="0" y="25815"/>
                    </a:lnTo>
                    <a:lnTo>
                      <a:pt x="45054" y="25815"/>
                    </a:lnTo>
                    <a:lnTo>
                      <a:pt x="45054" y="11336"/>
                    </a:lnTo>
                    <a:cubicBezTo>
                      <a:pt x="45212" y="5236"/>
                      <a:pt x="40396" y="162"/>
                      <a:pt x="34296" y="4"/>
                    </a:cubicBezTo>
                    <a:cubicBezTo>
                      <a:pt x="34135" y="0"/>
                      <a:pt x="33975" y="-1"/>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AA4EA6ED-6C7F-4D8F-A93C-3F28E65294D5}"/>
                  </a:ext>
                </a:extLst>
              </p:cNvPr>
              <p:cNvSpPr/>
              <p:nvPr/>
            </p:nvSpPr>
            <p:spPr>
              <a:xfrm>
                <a:off x="10007208" y="3848817"/>
                <a:ext cx="82893" cy="52870"/>
              </a:xfrm>
              <a:custGeom>
                <a:avLst/>
                <a:gdLst>
                  <a:gd name="connsiteX0" fmla="*/ 33814 w 44965"/>
                  <a:gd name="connsiteY0" fmla="*/ 2 h 25814"/>
                  <a:gd name="connsiteX1" fmla="*/ 11145 w 44965"/>
                  <a:gd name="connsiteY1" fmla="*/ 2 h 25814"/>
                  <a:gd name="connsiteX2" fmla="*/ 2 w 44965"/>
                  <a:gd name="connsiteY2" fmla="*/ 10763 h 25814"/>
                  <a:gd name="connsiteX3" fmla="*/ 1 w 44965"/>
                  <a:gd name="connsiteY3" fmla="*/ 11051 h 25814"/>
                  <a:gd name="connsiteX4" fmla="*/ 0 w 44965"/>
                  <a:gd name="connsiteY4" fmla="*/ 25815 h 25814"/>
                  <a:gd name="connsiteX5" fmla="*/ 44958 w 44965"/>
                  <a:gd name="connsiteY5" fmla="*/ 25815 h 25814"/>
                  <a:gd name="connsiteX6" fmla="*/ 44958 w 44965"/>
                  <a:gd name="connsiteY6" fmla="*/ 11337 h 25814"/>
                  <a:gd name="connsiteX7" fmla="*/ 34394 w 44965"/>
                  <a:gd name="connsiteY7" fmla="*/ 7 h 25814"/>
                  <a:gd name="connsiteX8" fmla="*/ 33814 w 44965"/>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5" h="25814">
                    <a:moveTo>
                      <a:pt x="33814" y="2"/>
                    </a:moveTo>
                    <a:lnTo>
                      <a:pt x="11145" y="2"/>
                    </a:lnTo>
                    <a:cubicBezTo>
                      <a:pt x="5096" y="-104"/>
                      <a:pt x="107" y="4714"/>
                      <a:pt x="2" y="10763"/>
                    </a:cubicBezTo>
                    <a:cubicBezTo>
                      <a:pt x="0" y="10859"/>
                      <a:pt x="-1" y="10955"/>
                      <a:pt x="1" y="11051"/>
                    </a:cubicBezTo>
                    <a:lnTo>
                      <a:pt x="0" y="25815"/>
                    </a:lnTo>
                    <a:lnTo>
                      <a:pt x="44958" y="25815"/>
                    </a:lnTo>
                    <a:lnTo>
                      <a:pt x="44958" y="11337"/>
                    </a:lnTo>
                    <a:cubicBezTo>
                      <a:pt x="45170" y="5291"/>
                      <a:pt x="40440" y="218"/>
                      <a:pt x="34394" y="7"/>
                    </a:cubicBezTo>
                    <a:cubicBezTo>
                      <a:pt x="34201" y="0"/>
                      <a:pt x="34007" y="-2"/>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D550068B-5156-4071-8BFC-5C0EA6BDD523}"/>
                  </a:ext>
                </a:extLst>
              </p:cNvPr>
              <p:cNvSpPr/>
              <p:nvPr/>
            </p:nvSpPr>
            <p:spPr>
              <a:xfrm>
                <a:off x="9862169" y="3848624"/>
                <a:ext cx="82891" cy="53063"/>
              </a:xfrm>
              <a:custGeom>
                <a:avLst/>
                <a:gdLst>
                  <a:gd name="connsiteX0" fmla="*/ 33909 w 44964"/>
                  <a:gd name="connsiteY0" fmla="*/ 0 h 25908"/>
                  <a:gd name="connsiteX1" fmla="*/ 11049 w 44964"/>
                  <a:gd name="connsiteY1" fmla="*/ 0 h 25908"/>
                  <a:gd name="connsiteX2" fmla="*/ 0 w 44964"/>
                  <a:gd name="connsiteY2" fmla="*/ 10858 h 25908"/>
                  <a:gd name="connsiteX3" fmla="*/ 0 w 44964"/>
                  <a:gd name="connsiteY3" fmla="*/ 11049 h 25908"/>
                  <a:gd name="connsiteX4" fmla="*/ 0 w 44964"/>
                  <a:gd name="connsiteY4" fmla="*/ 25908 h 25908"/>
                  <a:gd name="connsiteX5" fmla="*/ 44958 w 44964"/>
                  <a:gd name="connsiteY5" fmla="*/ 25908 h 25908"/>
                  <a:gd name="connsiteX6" fmla="*/ 44958 w 44964"/>
                  <a:gd name="connsiteY6" fmla="*/ 11526 h 25908"/>
                  <a:gd name="connsiteX7" fmla="*/ 34202 w 44964"/>
                  <a:gd name="connsiteY7" fmla="*/ 7 h 25908"/>
                  <a:gd name="connsiteX8" fmla="*/ 33909 w 44964"/>
                  <a:gd name="connsiteY8" fmla="*/ 1 h 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4" h="25908">
                    <a:moveTo>
                      <a:pt x="33909" y="0"/>
                    </a:moveTo>
                    <a:lnTo>
                      <a:pt x="11049" y="0"/>
                    </a:lnTo>
                    <a:cubicBezTo>
                      <a:pt x="5000" y="-52"/>
                      <a:pt x="53" y="4809"/>
                      <a:pt x="0" y="10858"/>
                    </a:cubicBezTo>
                    <a:cubicBezTo>
                      <a:pt x="0" y="10922"/>
                      <a:pt x="0" y="10986"/>
                      <a:pt x="0" y="11049"/>
                    </a:cubicBezTo>
                    <a:lnTo>
                      <a:pt x="0" y="25908"/>
                    </a:lnTo>
                    <a:lnTo>
                      <a:pt x="44958" y="25908"/>
                    </a:lnTo>
                    <a:lnTo>
                      <a:pt x="44958" y="11526"/>
                    </a:lnTo>
                    <a:cubicBezTo>
                      <a:pt x="45169" y="5375"/>
                      <a:pt x="40353" y="217"/>
                      <a:pt x="34202" y="7"/>
                    </a:cubicBezTo>
                    <a:cubicBezTo>
                      <a:pt x="34104" y="3"/>
                      <a:pt x="34007"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CBE5672E-D6F2-4A54-B0DC-A7EB83D47C44}"/>
                  </a:ext>
                </a:extLst>
              </p:cNvPr>
              <p:cNvSpPr/>
              <p:nvPr/>
            </p:nvSpPr>
            <p:spPr>
              <a:xfrm>
                <a:off x="9717128" y="3848819"/>
                <a:ext cx="82887" cy="52868"/>
              </a:xfrm>
              <a:custGeom>
                <a:avLst/>
                <a:gdLst>
                  <a:gd name="connsiteX0" fmla="*/ 33814 w 44962"/>
                  <a:gd name="connsiteY0" fmla="*/ 0 h 25813"/>
                  <a:gd name="connsiteX1" fmla="*/ 11145 w 44962"/>
                  <a:gd name="connsiteY1" fmla="*/ 0 h 25813"/>
                  <a:gd name="connsiteX2" fmla="*/ 1 w 44962"/>
                  <a:gd name="connsiteY2" fmla="*/ 10954 h 25813"/>
                  <a:gd name="connsiteX3" fmla="*/ 0 w 44962"/>
                  <a:gd name="connsiteY3" fmla="*/ 11049 h 25813"/>
                  <a:gd name="connsiteX4" fmla="*/ 1 w 44962"/>
                  <a:gd name="connsiteY4" fmla="*/ 25813 h 25813"/>
                  <a:gd name="connsiteX5" fmla="*/ 44958 w 44962"/>
                  <a:gd name="connsiteY5" fmla="*/ 25813 h 25813"/>
                  <a:gd name="connsiteX6" fmla="*/ 44958 w 44962"/>
                  <a:gd name="connsiteY6" fmla="*/ 11335 h 25813"/>
                  <a:gd name="connsiteX7" fmla="*/ 34199 w 44962"/>
                  <a:gd name="connsiteY7" fmla="*/ 4 h 25813"/>
                  <a:gd name="connsiteX8" fmla="*/ 33814 w 44962"/>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2" h="25813">
                    <a:moveTo>
                      <a:pt x="33814" y="0"/>
                    </a:moveTo>
                    <a:lnTo>
                      <a:pt x="11145" y="0"/>
                    </a:lnTo>
                    <a:cubicBezTo>
                      <a:pt x="5043" y="-52"/>
                      <a:pt x="53" y="4852"/>
                      <a:pt x="1" y="10954"/>
                    </a:cubicBezTo>
                    <a:cubicBezTo>
                      <a:pt x="1" y="10986"/>
                      <a:pt x="0" y="11018"/>
                      <a:pt x="0" y="11049"/>
                    </a:cubicBezTo>
                    <a:lnTo>
                      <a:pt x="1" y="25813"/>
                    </a:lnTo>
                    <a:lnTo>
                      <a:pt x="44958" y="25813"/>
                    </a:lnTo>
                    <a:lnTo>
                      <a:pt x="44958" y="11335"/>
                    </a:lnTo>
                    <a:cubicBezTo>
                      <a:pt x="45116" y="5235"/>
                      <a:pt x="40299" y="162"/>
                      <a:pt x="34199" y="4"/>
                    </a:cubicBezTo>
                    <a:cubicBezTo>
                      <a:pt x="34071" y="0"/>
                      <a:pt x="33942"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EC577AE-1C52-4DE9-9B20-471A638B7F8A}"/>
                  </a:ext>
                </a:extLst>
              </p:cNvPr>
              <p:cNvSpPr/>
              <p:nvPr/>
            </p:nvSpPr>
            <p:spPr>
              <a:xfrm>
                <a:off x="9572090" y="3848819"/>
                <a:ext cx="83060" cy="52868"/>
              </a:xfrm>
              <a:custGeom>
                <a:avLst/>
                <a:gdLst>
                  <a:gd name="connsiteX0" fmla="*/ 33909 w 45056"/>
                  <a:gd name="connsiteY0" fmla="*/ 0 h 25813"/>
                  <a:gd name="connsiteX1" fmla="*/ 11049 w 45056"/>
                  <a:gd name="connsiteY1" fmla="*/ 0 h 25813"/>
                  <a:gd name="connsiteX2" fmla="*/ 0 w 45056"/>
                  <a:gd name="connsiteY2" fmla="*/ 11049 h 25813"/>
                  <a:gd name="connsiteX3" fmla="*/ 0 w 45056"/>
                  <a:gd name="connsiteY3" fmla="*/ 25813 h 25813"/>
                  <a:gd name="connsiteX4" fmla="*/ 45053 w 45056"/>
                  <a:gd name="connsiteY4" fmla="*/ 25813 h 25813"/>
                  <a:gd name="connsiteX5" fmla="*/ 45053 w 45056"/>
                  <a:gd name="connsiteY5" fmla="*/ 11335 h 25813"/>
                  <a:gd name="connsiteX6" fmla="*/ 34294 w 45056"/>
                  <a:gd name="connsiteY6" fmla="*/ 4 h 25813"/>
                  <a:gd name="connsiteX7" fmla="*/ 33909 w 45056"/>
                  <a:gd name="connsiteY7"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6" h="25813">
                    <a:moveTo>
                      <a:pt x="33909" y="0"/>
                    </a:moveTo>
                    <a:lnTo>
                      <a:pt x="11049" y="0"/>
                    </a:lnTo>
                    <a:cubicBezTo>
                      <a:pt x="4947" y="0"/>
                      <a:pt x="0" y="4947"/>
                      <a:pt x="0" y="11049"/>
                    </a:cubicBezTo>
                    <a:lnTo>
                      <a:pt x="0" y="25813"/>
                    </a:lnTo>
                    <a:lnTo>
                      <a:pt x="45053" y="25813"/>
                    </a:lnTo>
                    <a:lnTo>
                      <a:pt x="45053" y="11335"/>
                    </a:lnTo>
                    <a:cubicBezTo>
                      <a:pt x="45211" y="5235"/>
                      <a:pt x="40394" y="162"/>
                      <a:pt x="34294" y="4"/>
                    </a:cubicBezTo>
                    <a:cubicBezTo>
                      <a:pt x="34165" y="0"/>
                      <a:pt x="34037" y="-1"/>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CDAB3131-4436-4EFB-878C-C70CF886804F}"/>
                  </a:ext>
                </a:extLst>
              </p:cNvPr>
              <p:cNvSpPr/>
              <p:nvPr/>
            </p:nvSpPr>
            <p:spPr>
              <a:xfrm>
                <a:off x="9426522" y="3848819"/>
                <a:ext cx="82716" cy="52868"/>
              </a:xfrm>
              <a:custGeom>
                <a:avLst/>
                <a:gdLst>
                  <a:gd name="connsiteX0" fmla="*/ 34195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300 w 44869"/>
                  <a:gd name="connsiteY7" fmla="*/ 4 h 25813"/>
                  <a:gd name="connsiteX8" fmla="*/ 34194 w 44869"/>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4195" y="0"/>
                    </a:moveTo>
                    <a:lnTo>
                      <a:pt x="11049" y="0"/>
                    </a:lnTo>
                    <a:cubicBezTo>
                      <a:pt x="5000" y="-52"/>
                      <a:pt x="53" y="4809"/>
                      <a:pt x="0" y="10858"/>
                    </a:cubicBezTo>
                    <a:cubicBezTo>
                      <a:pt x="0" y="10922"/>
                      <a:pt x="0" y="10986"/>
                      <a:pt x="0" y="11049"/>
                    </a:cubicBezTo>
                    <a:lnTo>
                      <a:pt x="0" y="25813"/>
                    </a:lnTo>
                    <a:lnTo>
                      <a:pt x="44863" y="25813"/>
                    </a:lnTo>
                    <a:lnTo>
                      <a:pt x="44863" y="11335"/>
                    </a:lnTo>
                    <a:cubicBezTo>
                      <a:pt x="45075" y="5289"/>
                      <a:pt x="40346" y="216"/>
                      <a:pt x="34300" y="4"/>
                    </a:cubicBezTo>
                    <a:cubicBezTo>
                      <a:pt x="34265" y="2"/>
                      <a:pt x="34230" y="1"/>
                      <a:pt x="3419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CF85260-0C45-4EB2-B916-E852FB1C7EEE}"/>
                  </a:ext>
                </a:extLst>
              </p:cNvPr>
              <p:cNvSpPr/>
              <p:nvPr/>
            </p:nvSpPr>
            <p:spPr>
              <a:xfrm>
                <a:off x="9282010" y="3848819"/>
                <a:ext cx="83068" cy="52868"/>
              </a:xfrm>
              <a:custGeom>
                <a:avLst/>
                <a:gdLst>
                  <a:gd name="connsiteX0" fmla="*/ 34004 w 45060"/>
                  <a:gd name="connsiteY0" fmla="*/ 0 h 25813"/>
                  <a:gd name="connsiteX1" fmla="*/ 11145 w 45060"/>
                  <a:gd name="connsiteY1" fmla="*/ 0 h 25813"/>
                  <a:gd name="connsiteX2" fmla="*/ 1 w 45060"/>
                  <a:gd name="connsiteY2" fmla="*/ 10954 h 25813"/>
                  <a:gd name="connsiteX3" fmla="*/ 0 w 45060"/>
                  <a:gd name="connsiteY3" fmla="*/ 11049 h 25813"/>
                  <a:gd name="connsiteX4" fmla="*/ 0 w 45060"/>
                  <a:gd name="connsiteY4" fmla="*/ 25813 h 25813"/>
                  <a:gd name="connsiteX5" fmla="*/ 45054 w 45060"/>
                  <a:gd name="connsiteY5" fmla="*/ 25813 h 25813"/>
                  <a:gd name="connsiteX6" fmla="*/ 45054 w 45060"/>
                  <a:gd name="connsiteY6" fmla="*/ 11335 h 25813"/>
                  <a:gd name="connsiteX7" fmla="*/ 34488 w 45060"/>
                  <a:gd name="connsiteY7" fmla="*/ 7 h 25813"/>
                  <a:gd name="connsiteX8" fmla="*/ 34005 w 45060"/>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0" h="25813">
                    <a:moveTo>
                      <a:pt x="34004" y="0"/>
                    </a:moveTo>
                    <a:lnTo>
                      <a:pt x="11145" y="0"/>
                    </a:lnTo>
                    <a:cubicBezTo>
                      <a:pt x="5043" y="-52"/>
                      <a:pt x="53" y="4852"/>
                      <a:pt x="1" y="10954"/>
                    </a:cubicBezTo>
                    <a:cubicBezTo>
                      <a:pt x="1" y="10986"/>
                      <a:pt x="0" y="11018"/>
                      <a:pt x="0" y="11049"/>
                    </a:cubicBezTo>
                    <a:lnTo>
                      <a:pt x="0" y="25813"/>
                    </a:lnTo>
                    <a:lnTo>
                      <a:pt x="45054" y="25813"/>
                    </a:lnTo>
                    <a:lnTo>
                      <a:pt x="45054" y="11335"/>
                    </a:lnTo>
                    <a:cubicBezTo>
                      <a:pt x="45264" y="5289"/>
                      <a:pt x="40534" y="217"/>
                      <a:pt x="34488" y="7"/>
                    </a:cubicBezTo>
                    <a:cubicBezTo>
                      <a:pt x="34327" y="1"/>
                      <a:pt x="34166" y="-1"/>
                      <a:pt x="34005"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AC6536C9-FC58-4B71-8C9C-89FDAFE642B9}"/>
                  </a:ext>
                </a:extLst>
              </p:cNvPr>
              <p:cNvSpPr/>
              <p:nvPr/>
            </p:nvSpPr>
            <p:spPr>
              <a:xfrm>
                <a:off x="9137145" y="3848819"/>
                <a:ext cx="82887" cy="52868"/>
              </a:xfrm>
              <a:custGeom>
                <a:avLst/>
                <a:gdLst>
                  <a:gd name="connsiteX0" fmla="*/ 33814 w 44962"/>
                  <a:gd name="connsiteY0" fmla="*/ 0 h 25813"/>
                  <a:gd name="connsiteX1" fmla="*/ 11049 w 44962"/>
                  <a:gd name="connsiteY1" fmla="*/ 0 h 25813"/>
                  <a:gd name="connsiteX2" fmla="*/ 1 w 44962"/>
                  <a:gd name="connsiteY2" fmla="*/ 11049 h 25813"/>
                  <a:gd name="connsiteX3" fmla="*/ 0 w 44962"/>
                  <a:gd name="connsiteY3" fmla="*/ 25813 h 25813"/>
                  <a:gd name="connsiteX4" fmla="*/ 44958 w 44962"/>
                  <a:gd name="connsiteY4" fmla="*/ 25813 h 25813"/>
                  <a:gd name="connsiteX5" fmla="*/ 44958 w 44962"/>
                  <a:gd name="connsiteY5" fmla="*/ 11335 h 25813"/>
                  <a:gd name="connsiteX6" fmla="*/ 34199 w 44962"/>
                  <a:gd name="connsiteY6" fmla="*/ 4 h 25813"/>
                  <a:gd name="connsiteX7" fmla="*/ 33814 w 44962"/>
                  <a:gd name="connsiteY7"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62" h="25813">
                    <a:moveTo>
                      <a:pt x="33814" y="0"/>
                    </a:moveTo>
                    <a:lnTo>
                      <a:pt x="11049" y="0"/>
                    </a:lnTo>
                    <a:cubicBezTo>
                      <a:pt x="4947" y="0"/>
                      <a:pt x="1" y="4947"/>
                      <a:pt x="1" y="11049"/>
                    </a:cubicBezTo>
                    <a:lnTo>
                      <a:pt x="0" y="25813"/>
                    </a:lnTo>
                    <a:lnTo>
                      <a:pt x="44958" y="25813"/>
                    </a:lnTo>
                    <a:lnTo>
                      <a:pt x="44958" y="11335"/>
                    </a:lnTo>
                    <a:cubicBezTo>
                      <a:pt x="45116" y="5235"/>
                      <a:pt x="40299" y="162"/>
                      <a:pt x="34199" y="4"/>
                    </a:cubicBezTo>
                    <a:cubicBezTo>
                      <a:pt x="34071" y="0"/>
                      <a:pt x="33942" y="-1"/>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DFFC4F6D-728E-455E-8DC1-D21A98C97F71}"/>
                  </a:ext>
                </a:extLst>
              </p:cNvPr>
              <p:cNvSpPr/>
              <p:nvPr/>
            </p:nvSpPr>
            <p:spPr>
              <a:xfrm>
                <a:off x="8992106" y="3848819"/>
                <a:ext cx="82893" cy="52868"/>
              </a:xfrm>
              <a:custGeom>
                <a:avLst/>
                <a:gdLst>
                  <a:gd name="connsiteX0" fmla="*/ 33909 w 44965"/>
                  <a:gd name="connsiteY0" fmla="*/ 0 h 25813"/>
                  <a:gd name="connsiteX1" fmla="*/ 11049 w 44965"/>
                  <a:gd name="connsiteY1" fmla="*/ 0 h 25813"/>
                  <a:gd name="connsiteX2" fmla="*/ 1 w 44965"/>
                  <a:gd name="connsiteY2" fmla="*/ 10858 h 25813"/>
                  <a:gd name="connsiteX3" fmla="*/ 1 w 44965"/>
                  <a:gd name="connsiteY3" fmla="*/ 11049 h 25813"/>
                  <a:gd name="connsiteX4" fmla="*/ 0 w 44965"/>
                  <a:gd name="connsiteY4" fmla="*/ 25813 h 25813"/>
                  <a:gd name="connsiteX5" fmla="*/ 44958 w 44965"/>
                  <a:gd name="connsiteY5" fmla="*/ 25813 h 25813"/>
                  <a:gd name="connsiteX6" fmla="*/ 44958 w 44965"/>
                  <a:gd name="connsiteY6" fmla="*/ 11335 h 25813"/>
                  <a:gd name="connsiteX7" fmla="*/ 34393 w 44965"/>
                  <a:gd name="connsiteY7" fmla="*/ 7 h 25813"/>
                  <a:gd name="connsiteX8" fmla="*/ 33910 w 44965"/>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5" h="25813">
                    <a:moveTo>
                      <a:pt x="33909" y="0"/>
                    </a:moveTo>
                    <a:lnTo>
                      <a:pt x="11049" y="0"/>
                    </a:lnTo>
                    <a:cubicBezTo>
                      <a:pt x="5000" y="-52"/>
                      <a:pt x="53" y="4809"/>
                      <a:pt x="1" y="10858"/>
                    </a:cubicBezTo>
                    <a:cubicBezTo>
                      <a:pt x="0" y="10922"/>
                      <a:pt x="0" y="10986"/>
                      <a:pt x="1" y="11049"/>
                    </a:cubicBezTo>
                    <a:lnTo>
                      <a:pt x="0" y="25813"/>
                    </a:lnTo>
                    <a:lnTo>
                      <a:pt x="44958" y="25813"/>
                    </a:lnTo>
                    <a:lnTo>
                      <a:pt x="44958" y="11335"/>
                    </a:lnTo>
                    <a:cubicBezTo>
                      <a:pt x="45169" y="5289"/>
                      <a:pt x="40439" y="217"/>
                      <a:pt x="34393" y="7"/>
                    </a:cubicBezTo>
                    <a:cubicBezTo>
                      <a:pt x="34232" y="1"/>
                      <a:pt x="34071" y="-1"/>
                      <a:pt x="33910"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B1CD6D0-B915-44FC-A4C6-38D5192824CC}"/>
                  </a:ext>
                </a:extLst>
              </p:cNvPr>
              <p:cNvSpPr/>
              <p:nvPr/>
            </p:nvSpPr>
            <p:spPr>
              <a:xfrm>
                <a:off x="8847066" y="3848819"/>
                <a:ext cx="82716" cy="52868"/>
              </a:xfrm>
              <a:custGeom>
                <a:avLst/>
                <a:gdLst>
                  <a:gd name="connsiteX0" fmla="*/ 33909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297 w 44869"/>
                  <a:gd name="connsiteY7" fmla="*/ 7 h 25813"/>
                  <a:gd name="connsiteX8" fmla="*/ 33909 w 44869"/>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3909" y="0"/>
                    </a:moveTo>
                    <a:lnTo>
                      <a:pt x="11049" y="0"/>
                    </a:lnTo>
                    <a:cubicBezTo>
                      <a:pt x="5000" y="-52"/>
                      <a:pt x="53" y="4809"/>
                      <a:pt x="0" y="10858"/>
                    </a:cubicBezTo>
                    <a:cubicBezTo>
                      <a:pt x="0" y="10922"/>
                      <a:pt x="0" y="10986"/>
                      <a:pt x="0" y="11049"/>
                    </a:cubicBezTo>
                    <a:lnTo>
                      <a:pt x="0" y="25813"/>
                    </a:lnTo>
                    <a:lnTo>
                      <a:pt x="44863" y="25813"/>
                    </a:lnTo>
                    <a:lnTo>
                      <a:pt x="44863" y="11335"/>
                    </a:lnTo>
                    <a:cubicBezTo>
                      <a:pt x="45074" y="5289"/>
                      <a:pt x="40343" y="218"/>
                      <a:pt x="34297" y="7"/>
                    </a:cubicBezTo>
                    <a:cubicBezTo>
                      <a:pt x="34168" y="3"/>
                      <a:pt x="34038" y="0"/>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E44651B-9703-43F7-85A8-82706DE8EF4D}"/>
                  </a:ext>
                </a:extLst>
              </p:cNvPr>
              <p:cNvSpPr/>
              <p:nvPr/>
            </p:nvSpPr>
            <p:spPr>
              <a:xfrm>
                <a:off x="8702027" y="3848819"/>
                <a:ext cx="83062" cy="52868"/>
              </a:xfrm>
              <a:custGeom>
                <a:avLst/>
                <a:gdLst>
                  <a:gd name="connsiteX0" fmla="*/ 33909 w 45057"/>
                  <a:gd name="connsiteY0" fmla="*/ 0 h 25813"/>
                  <a:gd name="connsiteX1" fmla="*/ 11144 w 45057"/>
                  <a:gd name="connsiteY1" fmla="*/ 0 h 25813"/>
                  <a:gd name="connsiteX2" fmla="*/ 1 w 45057"/>
                  <a:gd name="connsiteY2" fmla="*/ 10954 h 25813"/>
                  <a:gd name="connsiteX3" fmla="*/ 0 w 45057"/>
                  <a:gd name="connsiteY3" fmla="*/ 11049 h 25813"/>
                  <a:gd name="connsiteX4" fmla="*/ 0 w 45057"/>
                  <a:gd name="connsiteY4" fmla="*/ 25813 h 25813"/>
                  <a:gd name="connsiteX5" fmla="*/ 45053 w 45057"/>
                  <a:gd name="connsiteY5" fmla="*/ 25813 h 25813"/>
                  <a:gd name="connsiteX6" fmla="*/ 45053 w 45057"/>
                  <a:gd name="connsiteY6" fmla="*/ 11335 h 25813"/>
                  <a:gd name="connsiteX7" fmla="*/ 34294 w 45057"/>
                  <a:gd name="connsiteY7" fmla="*/ 4 h 25813"/>
                  <a:gd name="connsiteX8" fmla="*/ 33909 w 4505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3">
                    <a:moveTo>
                      <a:pt x="33909" y="0"/>
                    </a:moveTo>
                    <a:lnTo>
                      <a:pt x="11144" y="0"/>
                    </a:lnTo>
                    <a:cubicBezTo>
                      <a:pt x="5042" y="-52"/>
                      <a:pt x="53" y="4852"/>
                      <a:pt x="1" y="10954"/>
                    </a:cubicBezTo>
                    <a:cubicBezTo>
                      <a:pt x="0" y="10986"/>
                      <a:pt x="0" y="11018"/>
                      <a:pt x="0" y="11049"/>
                    </a:cubicBezTo>
                    <a:lnTo>
                      <a:pt x="0" y="25813"/>
                    </a:lnTo>
                    <a:lnTo>
                      <a:pt x="45053" y="25813"/>
                    </a:lnTo>
                    <a:lnTo>
                      <a:pt x="45053" y="11335"/>
                    </a:lnTo>
                    <a:cubicBezTo>
                      <a:pt x="45211" y="5235"/>
                      <a:pt x="40394" y="162"/>
                      <a:pt x="34294" y="4"/>
                    </a:cubicBezTo>
                    <a:cubicBezTo>
                      <a:pt x="34166" y="0"/>
                      <a:pt x="34037"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3D26CD69-ADC7-40A9-A45E-1CFF9BBA3374}"/>
                  </a:ext>
                </a:extLst>
              </p:cNvPr>
              <p:cNvSpPr/>
              <p:nvPr/>
            </p:nvSpPr>
            <p:spPr>
              <a:xfrm>
                <a:off x="8557163" y="3848821"/>
                <a:ext cx="82021" cy="52866"/>
              </a:xfrm>
              <a:custGeom>
                <a:avLst/>
                <a:gdLst>
                  <a:gd name="connsiteX0" fmla="*/ 33814 w 44492"/>
                  <a:gd name="connsiteY0" fmla="*/ 0 h 25812"/>
                  <a:gd name="connsiteX1" fmla="*/ 11049 w 44492"/>
                  <a:gd name="connsiteY1" fmla="*/ 0 h 25812"/>
                  <a:gd name="connsiteX2" fmla="*/ 0 w 44492"/>
                  <a:gd name="connsiteY2" fmla="*/ 11049 h 25812"/>
                  <a:gd name="connsiteX3" fmla="*/ 0 w 44492"/>
                  <a:gd name="connsiteY3" fmla="*/ 25813 h 25812"/>
                  <a:gd name="connsiteX4" fmla="*/ 44482 w 44492"/>
                  <a:gd name="connsiteY4" fmla="*/ 25813 h 25812"/>
                  <a:gd name="connsiteX5" fmla="*/ 44482 w 44492"/>
                  <a:gd name="connsiteY5" fmla="*/ 11335 h 25812"/>
                  <a:gd name="connsiteX6" fmla="*/ 34112 w 44492"/>
                  <a:gd name="connsiteY6" fmla="*/ 9 h 25812"/>
                  <a:gd name="connsiteX7" fmla="*/ 33814 w 44492"/>
                  <a:gd name="connsiteY7" fmla="*/ 0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92" h="25812">
                    <a:moveTo>
                      <a:pt x="33814" y="0"/>
                    </a:moveTo>
                    <a:lnTo>
                      <a:pt x="11049" y="0"/>
                    </a:lnTo>
                    <a:cubicBezTo>
                      <a:pt x="4947" y="0"/>
                      <a:pt x="0" y="4947"/>
                      <a:pt x="0" y="11049"/>
                    </a:cubicBezTo>
                    <a:lnTo>
                      <a:pt x="0" y="25813"/>
                    </a:lnTo>
                    <a:lnTo>
                      <a:pt x="44482" y="25813"/>
                    </a:lnTo>
                    <a:lnTo>
                      <a:pt x="44482" y="11335"/>
                    </a:lnTo>
                    <a:cubicBezTo>
                      <a:pt x="44746" y="5344"/>
                      <a:pt x="40103" y="273"/>
                      <a:pt x="34112" y="9"/>
                    </a:cubicBezTo>
                    <a:cubicBezTo>
                      <a:pt x="34012" y="5"/>
                      <a:pt x="33913" y="2"/>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7F4EE5C-3225-4A08-B7E0-F00785B2AEBF}"/>
                  </a:ext>
                </a:extLst>
              </p:cNvPr>
              <p:cNvSpPr/>
              <p:nvPr/>
            </p:nvSpPr>
            <p:spPr>
              <a:xfrm>
                <a:off x="8412298" y="3848819"/>
                <a:ext cx="82718" cy="52868"/>
              </a:xfrm>
              <a:custGeom>
                <a:avLst/>
                <a:gdLst>
                  <a:gd name="connsiteX0" fmla="*/ 33814 w 44870"/>
                  <a:gd name="connsiteY0" fmla="*/ 0 h 25813"/>
                  <a:gd name="connsiteX1" fmla="*/ 11049 w 44870"/>
                  <a:gd name="connsiteY1" fmla="*/ 0 h 25813"/>
                  <a:gd name="connsiteX2" fmla="*/ 0 w 44870"/>
                  <a:gd name="connsiteY2" fmla="*/ 10858 h 25813"/>
                  <a:gd name="connsiteX3" fmla="*/ 0 w 44870"/>
                  <a:gd name="connsiteY3" fmla="*/ 11049 h 25813"/>
                  <a:gd name="connsiteX4" fmla="*/ 0 w 44870"/>
                  <a:gd name="connsiteY4" fmla="*/ 25813 h 25813"/>
                  <a:gd name="connsiteX5" fmla="*/ 44863 w 44870"/>
                  <a:gd name="connsiteY5" fmla="*/ 25813 h 25813"/>
                  <a:gd name="connsiteX6" fmla="*/ 44863 w 44870"/>
                  <a:gd name="connsiteY6" fmla="*/ 11335 h 25813"/>
                  <a:gd name="connsiteX7" fmla="*/ 34298 w 44870"/>
                  <a:gd name="connsiteY7" fmla="*/ 7 h 25813"/>
                  <a:gd name="connsiteX8" fmla="*/ 33814 w 44870"/>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70" h="25813">
                    <a:moveTo>
                      <a:pt x="33814" y="0"/>
                    </a:moveTo>
                    <a:lnTo>
                      <a:pt x="11049" y="0"/>
                    </a:lnTo>
                    <a:cubicBezTo>
                      <a:pt x="5000" y="-52"/>
                      <a:pt x="53" y="4809"/>
                      <a:pt x="0" y="10858"/>
                    </a:cubicBezTo>
                    <a:cubicBezTo>
                      <a:pt x="0" y="10922"/>
                      <a:pt x="0" y="10986"/>
                      <a:pt x="0" y="11049"/>
                    </a:cubicBezTo>
                    <a:lnTo>
                      <a:pt x="0" y="25813"/>
                    </a:lnTo>
                    <a:lnTo>
                      <a:pt x="44863" y="25813"/>
                    </a:lnTo>
                    <a:lnTo>
                      <a:pt x="44863" y="11335"/>
                    </a:lnTo>
                    <a:cubicBezTo>
                      <a:pt x="45074" y="5289"/>
                      <a:pt x="40344" y="217"/>
                      <a:pt x="34298" y="7"/>
                    </a:cubicBezTo>
                    <a:cubicBezTo>
                      <a:pt x="34137" y="1"/>
                      <a:pt x="33975"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B39CA5A5-24BA-45B9-B24B-C79F41301408}"/>
                  </a:ext>
                </a:extLst>
              </p:cNvPr>
              <p:cNvSpPr/>
              <p:nvPr/>
            </p:nvSpPr>
            <p:spPr>
              <a:xfrm>
                <a:off x="8267434" y="3848813"/>
                <a:ext cx="82891" cy="52874"/>
              </a:xfrm>
              <a:custGeom>
                <a:avLst/>
                <a:gdLst>
                  <a:gd name="connsiteX0" fmla="*/ 33719 w 44964"/>
                  <a:gd name="connsiteY0" fmla="*/ 4 h 25816"/>
                  <a:gd name="connsiteX1" fmla="*/ 11144 w 44964"/>
                  <a:gd name="connsiteY1" fmla="*/ 4 h 25816"/>
                  <a:gd name="connsiteX2" fmla="*/ 1 w 44964"/>
                  <a:gd name="connsiteY2" fmla="*/ 10957 h 25816"/>
                  <a:gd name="connsiteX3" fmla="*/ 0 w 44964"/>
                  <a:gd name="connsiteY3" fmla="*/ 11053 h 25816"/>
                  <a:gd name="connsiteX4" fmla="*/ 0 w 44964"/>
                  <a:gd name="connsiteY4" fmla="*/ 25817 h 25816"/>
                  <a:gd name="connsiteX5" fmla="*/ 44958 w 44964"/>
                  <a:gd name="connsiteY5" fmla="*/ 25817 h 25816"/>
                  <a:gd name="connsiteX6" fmla="*/ 44958 w 44964"/>
                  <a:gd name="connsiteY6" fmla="*/ 11339 h 25816"/>
                  <a:gd name="connsiteX7" fmla="*/ 34396 w 44964"/>
                  <a:gd name="connsiteY7" fmla="*/ 7 h 25816"/>
                  <a:gd name="connsiteX8" fmla="*/ 33719 w 44964"/>
                  <a:gd name="connsiteY8" fmla="*/ 4 h 2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4" h="25816">
                    <a:moveTo>
                      <a:pt x="33719" y="4"/>
                    </a:moveTo>
                    <a:lnTo>
                      <a:pt x="11144" y="4"/>
                    </a:lnTo>
                    <a:cubicBezTo>
                      <a:pt x="5042" y="-49"/>
                      <a:pt x="53" y="4855"/>
                      <a:pt x="1" y="10957"/>
                    </a:cubicBezTo>
                    <a:cubicBezTo>
                      <a:pt x="0" y="10989"/>
                      <a:pt x="0" y="11021"/>
                      <a:pt x="0" y="11053"/>
                    </a:cubicBezTo>
                    <a:lnTo>
                      <a:pt x="0" y="25817"/>
                    </a:lnTo>
                    <a:lnTo>
                      <a:pt x="44958" y="25817"/>
                    </a:lnTo>
                    <a:lnTo>
                      <a:pt x="44958" y="11339"/>
                    </a:lnTo>
                    <a:cubicBezTo>
                      <a:pt x="45171" y="5293"/>
                      <a:pt x="40442" y="219"/>
                      <a:pt x="34396" y="7"/>
                    </a:cubicBezTo>
                    <a:cubicBezTo>
                      <a:pt x="34170" y="-1"/>
                      <a:pt x="33944" y="-2"/>
                      <a:pt x="33719" y="4"/>
                    </a:cubicBezTo>
                    <a:close/>
                  </a:path>
                </a:pathLst>
              </a:custGeom>
              <a:solidFill>
                <a:srgbClr val="000000">
                  <a:alpha val="30000"/>
                </a:srgbClr>
              </a:solid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20135D5-D492-450E-96A3-2F3790BD744A}"/>
                  </a:ext>
                </a:extLst>
              </p:cNvPr>
              <p:cNvSpPr/>
              <p:nvPr/>
            </p:nvSpPr>
            <p:spPr>
              <a:xfrm>
                <a:off x="8122218" y="3848817"/>
                <a:ext cx="82885" cy="52870"/>
              </a:xfrm>
              <a:custGeom>
                <a:avLst/>
                <a:gdLst>
                  <a:gd name="connsiteX0" fmla="*/ 33814 w 44961"/>
                  <a:gd name="connsiteY0" fmla="*/ 2 h 25814"/>
                  <a:gd name="connsiteX1" fmla="*/ 11145 w 44961"/>
                  <a:gd name="connsiteY1" fmla="*/ 2 h 25814"/>
                  <a:gd name="connsiteX2" fmla="*/ 2 w 44961"/>
                  <a:gd name="connsiteY2" fmla="*/ 10763 h 25814"/>
                  <a:gd name="connsiteX3" fmla="*/ 0 w 44961"/>
                  <a:gd name="connsiteY3" fmla="*/ 11051 h 25814"/>
                  <a:gd name="connsiteX4" fmla="*/ 0 w 44961"/>
                  <a:gd name="connsiteY4" fmla="*/ 25815 h 25814"/>
                  <a:gd name="connsiteX5" fmla="*/ 44958 w 44961"/>
                  <a:gd name="connsiteY5" fmla="*/ 25815 h 25814"/>
                  <a:gd name="connsiteX6" fmla="*/ 44958 w 44961"/>
                  <a:gd name="connsiteY6" fmla="*/ 11336 h 25814"/>
                  <a:gd name="connsiteX7" fmla="*/ 34199 w 44961"/>
                  <a:gd name="connsiteY7" fmla="*/ 5 h 25814"/>
                  <a:gd name="connsiteX8" fmla="*/ 33814 w 44961"/>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1" h="25814">
                    <a:moveTo>
                      <a:pt x="33814" y="2"/>
                    </a:moveTo>
                    <a:lnTo>
                      <a:pt x="11145" y="2"/>
                    </a:lnTo>
                    <a:cubicBezTo>
                      <a:pt x="5096" y="-104"/>
                      <a:pt x="107" y="4714"/>
                      <a:pt x="2" y="10763"/>
                    </a:cubicBezTo>
                    <a:cubicBezTo>
                      <a:pt x="0" y="10859"/>
                      <a:pt x="0" y="10955"/>
                      <a:pt x="0" y="11051"/>
                    </a:cubicBezTo>
                    <a:lnTo>
                      <a:pt x="0" y="25815"/>
                    </a:lnTo>
                    <a:lnTo>
                      <a:pt x="44958" y="25815"/>
                    </a:lnTo>
                    <a:lnTo>
                      <a:pt x="44958" y="11336"/>
                    </a:lnTo>
                    <a:cubicBezTo>
                      <a:pt x="45116" y="5236"/>
                      <a:pt x="40299" y="163"/>
                      <a:pt x="34199" y="5"/>
                    </a:cubicBezTo>
                    <a:cubicBezTo>
                      <a:pt x="34070" y="2"/>
                      <a:pt x="33942" y="1"/>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1544CB2A-72F0-45DF-A765-40A8E5D08349}"/>
                  </a:ext>
                </a:extLst>
              </p:cNvPr>
              <p:cNvSpPr/>
              <p:nvPr/>
            </p:nvSpPr>
            <p:spPr>
              <a:xfrm>
                <a:off x="7977178" y="3848819"/>
                <a:ext cx="82541" cy="52868"/>
              </a:xfrm>
              <a:custGeom>
                <a:avLst/>
                <a:gdLst>
                  <a:gd name="connsiteX0" fmla="*/ 33814 w 44774"/>
                  <a:gd name="connsiteY0" fmla="*/ 0 h 25813"/>
                  <a:gd name="connsiteX1" fmla="*/ 11049 w 44774"/>
                  <a:gd name="connsiteY1" fmla="*/ 0 h 25813"/>
                  <a:gd name="connsiteX2" fmla="*/ 0 w 44774"/>
                  <a:gd name="connsiteY2" fmla="*/ 10858 h 25813"/>
                  <a:gd name="connsiteX3" fmla="*/ 0 w 44774"/>
                  <a:gd name="connsiteY3" fmla="*/ 11049 h 25813"/>
                  <a:gd name="connsiteX4" fmla="*/ 0 w 44774"/>
                  <a:gd name="connsiteY4" fmla="*/ 25813 h 25813"/>
                  <a:gd name="connsiteX5" fmla="*/ 44768 w 44774"/>
                  <a:gd name="connsiteY5" fmla="*/ 25813 h 25813"/>
                  <a:gd name="connsiteX6" fmla="*/ 44768 w 44774"/>
                  <a:gd name="connsiteY6" fmla="*/ 11335 h 25813"/>
                  <a:gd name="connsiteX7" fmla="*/ 34202 w 44774"/>
                  <a:gd name="connsiteY7" fmla="*/ 7 h 25813"/>
                  <a:gd name="connsiteX8" fmla="*/ 33814 w 44774"/>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74" h="25813">
                    <a:moveTo>
                      <a:pt x="33814" y="0"/>
                    </a:moveTo>
                    <a:lnTo>
                      <a:pt x="11049" y="0"/>
                    </a:lnTo>
                    <a:cubicBezTo>
                      <a:pt x="5000" y="-52"/>
                      <a:pt x="53" y="4809"/>
                      <a:pt x="0" y="10858"/>
                    </a:cubicBezTo>
                    <a:cubicBezTo>
                      <a:pt x="0" y="10922"/>
                      <a:pt x="0" y="10986"/>
                      <a:pt x="0" y="11049"/>
                    </a:cubicBezTo>
                    <a:lnTo>
                      <a:pt x="0" y="25813"/>
                    </a:lnTo>
                    <a:lnTo>
                      <a:pt x="44768" y="25813"/>
                    </a:lnTo>
                    <a:lnTo>
                      <a:pt x="44768" y="11335"/>
                    </a:lnTo>
                    <a:cubicBezTo>
                      <a:pt x="44979" y="5289"/>
                      <a:pt x="40248" y="218"/>
                      <a:pt x="34202" y="7"/>
                    </a:cubicBezTo>
                    <a:cubicBezTo>
                      <a:pt x="34073" y="3"/>
                      <a:pt x="33943" y="0"/>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4CEC7075-9C61-4BA4-A428-10715B22E8B3}"/>
                  </a:ext>
                </a:extLst>
              </p:cNvPr>
              <p:cNvSpPr/>
              <p:nvPr/>
            </p:nvSpPr>
            <p:spPr>
              <a:xfrm>
                <a:off x="7832314" y="3848819"/>
                <a:ext cx="82712" cy="52868"/>
              </a:xfrm>
              <a:custGeom>
                <a:avLst/>
                <a:gdLst>
                  <a:gd name="connsiteX0" fmla="*/ 33719 w 44867"/>
                  <a:gd name="connsiteY0" fmla="*/ 0 h 25813"/>
                  <a:gd name="connsiteX1" fmla="*/ 11049 w 44867"/>
                  <a:gd name="connsiteY1" fmla="*/ 0 h 25813"/>
                  <a:gd name="connsiteX2" fmla="*/ 0 w 44867"/>
                  <a:gd name="connsiteY2" fmla="*/ 10858 h 25813"/>
                  <a:gd name="connsiteX3" fmla="*/ 0 w 44867"/>
                  <a:gd name="connsiteY3" fmla="*/ 11049 h 25813"/>
                  <a:gd name="connsiteX4" fmla="*/ 0 w 44867"/>
                  <a:gd name="connsiteY4" fmla="*/ 25813 h 25813"/>
                  <a:gd name="connsiteX5" fmla="*/ 44863 w 44867"/>
                  <a:gd name="connsiteY5" fmla="*/ 25813 h 25813"/>
                  <a:gd name="connsiteX6" fmla="*/ 44863 w 44867"/>
                  <a:gd name="connsiteY6" fmla="*/ 11335 h 25813"/>
                  <a:gd name="connsiteX7" fmla="*/ 34104 w 44867"/>
                  <a:gd name="connsiteY7" fmla="*/ 4 h 25813"/>
                  <a:gd name="connsiteX8" fmla="*/ 33719 w 4486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7" h="25813">
                    <a:moveTo>
                      <a:pt x="33719" y="0"/>
                    </a:moveTo>
                    <a:lnTo>
                      <a:pt x="11049" y="0"/>
                    </a:lnTo>
                    <a:cubicBezTo>
                      <a:pt x="5000" y="-52"/>
                      <a:pt x="53" y="4809"/>
                      <a:pt x="0" y="10858"/>
                    </a:cubicBezTo>
                    <a:cubicBezTo>
                      <a:pt x="0" y="10922"/>
                      <a:pt x="0" y="10986"/>
                      <a:pt x="0" y="11049"/>
                    </a:cubicBezTo>
                    <a:lnTo>
                      <a:pt x="0" y="25813"/>
                    </a:lnTo>
                    <a:lnTo>
                      <a:pt x="44863" y="25813"/>
                    </a:lnTo>
                    <a:lnTo>
                      <a:pt x="44863" y="11335"/>
                    </a:lnTo>
                    <a:cubicBezTo>
                      <a:pt x="45022" y="5235"/>
                      <a:pt x="40204" y="162"/>
                      <a:pt x="34104" y="4"/>
                    </a:cubicBezTo>
                    <a:cubicBezTo>
                      <a:pt x="33976" y="0"/>
                      <a:pt x="33847" y="-1"/>
                      <a:pt x="3371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2E148F30-27D5-4F02-9E49-965DFACA8F10}"/>
                  </a:ext>
                </a:extLst>
              </p:cNvPr>
              <p:cNvSpPr/>
              <p:nvPr/>
            </p:nvSpPr>
            <p:spPr>
              <a:xfrm>
                <a:off x="7687100" y="3848819"/>
                <a:ext cx="83062" cy="52868"/>
              </a:xfrm>
              <a:custGeom>
                <a:avLst/>
                <a:gdLst>
                  <a:gd name="connsiteX0" fmla="*/ 33909 w 45057"/>
                  <a:gd name="connsiteY0" fmla="*/ 0 h 25813"/>
                  <a:gd name="connsiteX1" fmla="*/ 11049 w 45057"/>
                  <a:gd name="connsiteY1" fmla="*/ 0 h 25813"/>
                  <a:gd name="connsiteX2" fmla="*/ 0 w 45057"/>
                  <a:gd name="connsiteY2" fmla="*/ 10858 h 25813"/>
                  <a:gd name="connsiteX3" fmla="*/ 0 w 45057"/>
                  <a:gd name="connsiteY3" fmla="*/ 11049 h 25813"/>
                  <a:gd name="connsiteX4" fmla="*/ 0 w 45057"/>
                  <a:gd name="connsiteY4" fmla="*/ 25813 h 25813"/>
                  <a:gd name="connsiteX5" fmla="*/ 45054 w 45057"/>
                  <a:gd name="connsiteY5" fmla="*/ 25813 h 25813"/>
                  <a:gd name="connsiteX6" fmla="*/ 45054 w 45057"/>
                  <a:gd name="connsiteY6" fmla="*/ 11335 h 25813"/>
                  <a:gd name="connsiteX7" fmla="*/ 34295 w 45057"/>
                  <a:gd name="connsiteY7" fmla="*/ 4 h 25813"/>
                  <a:gd name="connsiteX8" fmla="*/ 33909 w 4505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3">
                    <a:moveTo>
                      <a:pt x="33909" y="0"/>
                    </a:moveTo>
                    <a:lnTo>
                      <a:pt x="11049" y="0"/>
                    </a:lnTo>
                    <a:cubicBezTo>
                      <a:pt x="5000" y="-52"/>
                      <a:pt x="53" y="4809"/>
                      <a:pt x="0" y="10858"/>
                    </a:cubicBezTo>
                    <a:cubicBezTo>
                      <a:pt x="0" y="10922"/>
                      <a:pt x="0" y="10986"/>
                      <a:pt x="0" y="11049"/>
                    </a:cubicBezTo>
                    <a:lnTo>
                      <a:pt x="0" y="25813"/>
                    </a:lnTo>
                    <a:lnTo>
                      <a:pt x="45054" y="25813"/>
                    </a:lnTo>
                    <a:lnTo>
                      <a:pt x="45054" y="11335"/>
                    </a:lnTo>
                    <a:cubicBezTo>
                      <a:pt x="45212" y="5235"/>
                      <a:pt x="40395" y="162"/>
                      <a:pt x="34295" y="4"/>
                    </a:cubicBezTo>
                    <a:cubicBezTo>
                      <a:pt x="34166" y="0"/>
                      <a:pt x="34038"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B8D8B527-6715-496E-B076-1DFEBBDC8A27}"/>
                  </a:ext>
                </a:extLst>
              </p:cNvPr>
              <p:cNvSpPr/>
              <p:nvPr/>
            </p:nvSpPr>
            <p:spPr>
              <a:xfrm>
                <a:off x="7542235" y="3848819"/>
                <a:ext cx="82705" cy="51308"/>
              </a:xfrm>
              <a:custGeom>
                <a:avLst/>
                <a:gdLst>
                  <a:gd name="connsiteX0" fmla="*/ 33814 w 44863"/>
                  <a:gd name="connsiteY0" fmla="*/ 0 h 25051"/>
                  <a:gd name="connsiteX1" fmla="*/ 11049 w 44863"/>
                  <a:gd name="connsiteY1" fmla="*/ 0 h 25051"/>
                  <a:gd name="connsiteX2" fmla="*/ 0 w 44863"/>
                  <a:gd name="connsiteY2" fmla="*/ 10858 h 25051"/>
                  <a:gd name="connsiteX3" fmla="*/ 0 w 44863"/>
                  <a:gd name="connsiteY3" fmla="*/ 11049 h 25051"/>
                  <a:gd name="connsiteX4" fmla="*/ 0 w 44863"/>
                  <a:gd name="connsiteY4" fmla="*/ 23908 h 25051"/>
                  <a:gd name="connsiteX5" fmla="*/ 44863 w 44863"/>
                  <a:gd name="connsiteY5" fmla="*/ 25051 h 25051"/>
                  <a:gd name="connsiteX6" fmla="*/ 44863 w 44863"/>
                  <a:gd name="connsiteY6" fmla="*/ 11049 h 25051"/>
                  <a:gd name="connsiteX7" fmla="*/ 34005 w 44863"/>
                  <a:gd name="connsiteY7" fmla="*/ 0 h 25051"/>
                  <a:gd name="connsiteX8" fmla="*/ 33814 w 44863"/>
                  <a:gd name="connsiteY8" fmla="*/ 0 h 2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3" h="25051">
                    <a:moveTo>
                      <a:pt x="33814" y="0"/>
                    </a:moveTo>
                    <a:lnTo>
                      <a:pt x="11049" y="0"/>
                    </a:lnTo>
                    <a:cubicBezTo>
                      <a:pt x="5000" y="-52"/>
                      <a:pt x="53" y="4809"/>
                      <a:pt x="0" y="10858"/>
                    </a:cubicBezTo>
                    <a:cubicBezTo>
                      <a:pt x="0" y="10922"/>
                      <a:pt x="0" y="10986"/>
                      <a:pt x="0" y="11049"/>
                    </a:cubicBezTo>
                    <a:lnTo>
                      <a:pt x="0" y="23908"/>
                    </a:lnTo>
                    <a:cubicBezTo>
                      <a:pt x="16098" y="24480"/>
                      <a:pt x="32005" y="24861"/>
                      <a:pt x="44863" y="25051"/>
                    </a:cubicBezTo>
                    <a:lnTo>
                      <a:pt x="44863" y="11049"/>
                    </a:lnTo>
                    <a:cubicBezTo>
                      <a:pt x="44916" y="5000"/>
                      <a:pt x="40055" y="53"/>
                      <a:pt x="34005" y="0"/>
                    </a:cubicBezTo>
                    <a:cubicBezTo>
                      <a:pt x="33942" y="0"/>
                      <a:pt x="33878" y="0"/>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38BB54AD-ACC8-4537-A6F1-F15FE3E61072}"/>
                  </a:ext>
                </a:extLst>
              </p:cNvPr>
              <p:cNvSpPr/>
              <p:nvPr/>
            </p:nvSpPr>
            <p:spPr>
              <a:xfrm>
                <a:off x="7397021" y="3848819"/>
                <a:ext cx="83055" cy="45020"/>
              </a:xfrm>
              <a:custGeom>
                <a:avLst/>
                <a:gdLst>
                  <a:gd name="connsiteX0" fmla="*/ 34004 w 45053"/>
                  <a:gd name="connsiteY0" fmla="*/ 0 h 21981"/>
                  <a:gd name="connsiteX1" fmla="*/ 11144 w 45053"/>
                  <a:gd name="connsiteY1" fmla="*/ 0 h 21981"/>
                  <a:gd name="connsiteX2" fmla="*/ 0 w 45053"/>
                  <a:gd name="connsiteY2" fmla="*/ 10954 h 21981"/>
                  <a:gd name="connsiteX3" fmla="*/ 0 w 45053"/>
                  <a:gd name="connsiteY3" fmla="*/ 11049 h 21981"/>
                  <a:gd name="connsiteX4" fmla="*/ 0 w 45053"/>
                  <a:gd name="connsiteY4" fmla="*/ 18860 h 21981"/>
                  <a:gd name="connsiteX5" fmla="*/ 40862 w 45053"/>
                  <a:gd name="connsiteY5" fmla="*/ 21908 h 21981"/>
                  <a:gd name="connsiteX6" fmla="*/ 45053 w 45053"/>
                  <a:gd name="connsiteY6" fmla="*/ 21908 h 21981"/>
                  <a:gd name="connsiteX7" fmla="*/ 45053 w 45053"/>
                  <a:gd name="connsiteY7" fmla="*/ 10764 h 21981"/>
                  <a:gd name="connsiteX8" fmla="*/ 34004 w 45053"/>
                  <a:gd name="connsiteY8" fmla="*/ 0 h 2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3" h="21981">
                    <a:moveTo>
                      <a:pt x="34004" y="0"/>
                    </a:moveTo>
                    <a:lnTo>
                      <a:pt x="11144" y="0"/>
                    </a:lnTo>
                    <a:cubicBezTo>
                      <a:pt x="5042" y="-52"/>
                      <a:pt x="53" y="4852"/>
                      <a:pt x="0" y="10954"/>
                    </a:cubicBezTo>
                    <a:cubicBezTo>
                      <a:pt x="0" y="10986"/>
                      <a:pt x="0" y="11018"/>
                      <a:pt x="0" y="11049"/>
                    </a:cubicBezTo>
                    <a:lnTo>
                      <a:pt x="0" y="18860"/>
                    </a:lnTo>
                    <a:cubicBezTo>
                      <a:pt x="10954" y="19812"/>
                      <a:pt x="24574" y="20860"/>
                      <a:pt x="40862" y="21908"/>
                    </a:cubicBezTo>
                    <a:cubicBezTo>
                      <a:pt x="42257" y="22006"/>
                      <a:pt x="43658" y="22006"/>
                      <a:pt x="45053" y="21908"/>
                    </a:cubicBezTo>
                    <a:lnTo>
                      <a:pt x="45053" y="10764"/>
                    </a:lnTo>
                    <a:cubicBezTo>
                      <a:pt x="44949" y="4751"/>
                      <a:pt x="40017" y="-53"/>
                      <a:pt x="34004" y="0"/>
                    </a:cubicBezTo>
                    <a:close/>
                  </a:path>
                </a:pathLst>
              </a:custGeom>
              <a:solidFill>
                <a:srgbClr val="000000">
                  <a:alpha val="30000"/>
                </a:srgbClr>
              </a:solidFill>
              <a:ln w="9525" cap="flat">
                <a:noFill/>
                <a:prstDash val="solid"/>
                <a:miter/>
              </a:ln>
            </p:spPr>
            <p:txBody>
              <a:bodyPr rtlCol="0" anchor="ctr"/>
              <a:lstStyle/>
              <a:p>
                <a:endParaRPr lang="en-US"/>
              </a:p>
            </p:txBody>
          </p:sp>
          <p:pic>
            <p:nvPicPr>
              <p:cNvPr id="192" name="Picture 191">
                <a:extLst>
                  <a:ext uri="{FF2B5EF4-FFF2-40B4-BE49-F238E27FC236}">
                    <a16:creationId xmlns:a16="http://schemas.microsoft.com/office/drawing/2014/main" id="{54548E28-306C-418A-B45B-500FDF9372A0}"/>
                  </a:ext>
                </a:extLst>
              </p:cNvPr>
              <p:cNvPicPr>
                <a:picLocks noChangeAspect="1"/>
              </p:cNvPicPr>
              <p:nvPr/>
            </p:nvPicPr>
            <p:blipFill>
              <a:blip r:embed="rId30"/>
              <a:stretch>
                <a:fillRect/>
              </a:stretch>
            </p:blipFill>
            <p:spPr>
              <a:xfrm>
                <a:off x="8251456" y="4606525"/>
                <a:ext cx="522562" cy="126414"/>
              </a:xfrm>
              <a:custGeom>
                <a:avLst/>
                <a:gdLst>
                  <a:gd name="connsiteX0" fmla="*/ 423 w 283463"/>
                  <a:gd name="connsiteY0" fmla="*/ 269 h 61722"/>
                  <a:gd name="connsiteX1" fmla="*/ 283887 w 283463"/>
                  <a:gd name="connsiteY1" fmla="*/ 269 h 61722"/>
                  <a:gd name="connsiteX2" fmla="*/ 283887 w 283463"/>
                  <a:gd name="connsiteY2" fmla="*/ 61991 h 61722"/>
                  <a:gd name="connsiteX3" fmla="*/ 423 w 283463"/>
                  <a:gd name="connsiteY3" fmla="*/ 61991 h 61722"/>
                </a:gdLst>
                <a:ahLst/>
                <a:cxnLst>
                  <a:cxn ang="0">
                    <a:pos x="connsiteX0" y="connsiteY0"/>
                  </a:cxn>
                  <a:cxn ang="0">
                    <a:pos x="connsiteX1" y="connsiteY1"/>
                  </a:cxn>
                  <a:cxn ang="0">
                    <a:pos x="connsiteX2" y="connsiteY2"/>
                  </a:cxn>
                  <a:cxn ang="0">
                    <a:pos x="connsiteX3" y="connsiteY3"/>
                  </a:cxn>
                </a:cxnLst>
                <a:rect l="l" t="t" r="r" b="b"/>
                <a:pathLst>
                  <a:path w="283463" h="61722">
                    <a:moveTo>
                      <a:pt x="423" y="269"/>
                    </a:moveTo>
                    <a:lnTo>
                      <a:pt x="283887" y="269"/>
                    </a:lnTo>
                    <a:lnTo>
                      <a:pt x="283887" y="61991"/>
                    </a:lnTo>
                    <a:lnTo>
                      <a:pt x="423" y="61991"/>
                    </a:lnTo>
                    <a:close/>
                  </a:path>
                </a:pathLst>
              </a:custGeom>
            </p:spPr>
          </p:pic>
          <p:sp>
            <p:nvSpPr>
              <p:cNvPr id="193" name="Freeform: Shape 192">
                <a:extLst>
                  <a:ext uri="{FF2B5EF4-FFF2-40B4-BE49-F238E27FC236}">
                    <a16:creationId xmlns:a16="http://schemas.microsoft.com/office/drawing/2014/main" id="{FBEE3A2A-4C1B-4F3D-9FD6-2EAED43000AF}"/>
                  </a:ext>
                </a:extLst>
              </p:cNvPr>
              <p:cNvSpPr/>
              <p:nvPr/>
            </p:nvSpPr>
            <p:spPr>
              <a:xfrm>
                <a:off x="8250754" y="3124084"/>
                <a:ext cx="3046182" cy="479906"/>
              </a:xfrm>
              <a:custGeom>
                <a:avLst/>
                <a:gdLst>
                  <a:gd name="connsiteX0" fmla="*/ 826198 w 1652396"/>
                  <a:gd name="connsiteY0" fmla="*/ 234315 h 234315"/>
                  <a:gd name="connsiteX1" fmla="*/ 1652397 w 1652396"/>
                  <a:gd name="connsiteY1" fmla="*/ 117062 h 234315"/>
                  <a:gd name="connsiteX2" fmla="*/ 826198 w 1652396"/>
                  <a:gd name="connsiteY2" fmla="*/ 0 h 234315"/>
                  <a:gd name="connsiteX3" fmla="*/ 0 w 1652396"/>
                  <a:gd name="connsiteY3" fmla="*/ 117158 h 234315"/>
                  <a:gd name="connsiteX4" fmla="*/ 826198 w 1652396"/>
                  <a:gd name="connsiteY4" fmla="*/ 234315 h 23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396" h="234315">
                    <a:moveTo>
                      <a:pt x="826198" y="234315"/>
                    </a:moveTo>
                    <a:cubicBezTo>
                      <a:pt x="1282542" y="234315"/>
                      <a:pt x="1652397" y="181832"/>
                      <a:pt x="1652397" y="117062"/>
                    </a:cubicBezTo>
                    <a:cubicBezTo>
                      <a:pt x="1652397" y="52292"/>
                      <a:pt x="1282542" y="-95"/>
                      <a:pt x="826198" y="0"/>
                    </a:cubicBezTo>
                    <a:cubicBezTo>
                      <a:pt x="369856" y="95"/>
                      <a:pt x="0" y="52388"/>
                      <a:pt x="0" y="117158"/>
                    </a:cubicBezTo>
                    <a:cubicBezTo>
                      <a:pt x="0" y="181928"/>
                      <a:pt x="369951" y="234315"/>
                      <a:pt x="826198" y="234315"/>
                    </a:cubicBezTo>
                    <a:close/>
                  </a:path>
                </a:pathLst>
              </a:custGeom>
              <a:solidFill>
                <a:srgbClr val="FFFFFF">
                  <a:alpha val="50000"/>
                </a:srgbClr>
              </a:solidFill>
              <a:ln w="9525"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A3F5DC87-2BAE-4B79-86BD-90E6B8E0A844}"/>
                  </a:ext>
                </a:extLst>
              </p:cNvPr>
              <p:cNvSpPr/>
              <p:nvPr/>
            </p:nvSpPr>
            <p:spPr>
              <a:xfrm>
                <a:off x="11548910" y="3301384"/>
                <a:ext cx="321161" cy="250942"/>
              </a:xfrm>
              <a:custGeom>
                <a:avLst/>
                <a:gdLst>
                  <a:gd name="connsiteX0" fmla="*/ 86488 w 174213"/>
                  <a:gd name="connsiteY0" fmla="*/ 122507 h 122523"/>
                  <a:gd name="connsiteX1" fmla="*/ 2 w 174213"/>
                  <a:gd name="connsiteY1" fmla="*/ 62786 h 122523"/>
                  <a:gd name="connsiteX2" fmla="*/ 87631 w 174213"/>
                  <a:gd name="connsiteY2" fmla="*/ 16 h 122523"/>
                  <a:gd name="connsiteX3" fmla="*/ 174214 w 174213"/>
                  <a:gd name="connsiteY3" fmla="*/ 59737 h 122523"/>
                  <a:gd name="connsiteX4" fmla="*/ 86488 w 174213"/>
                  <a:gd name="connsiteY4" fmla="*/ 122507 h 122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13" h="122523">
                    <a:moveTo>
                      <a:pt x="86488" y="122507"/>
                    </a:moveTo>
                    <a:cubicBezTo>
                      <a:pt x="38863" y="123269"/>
                      <a:pt x="-284" y="96599"/>
                      <a:pt x="2" y="62786"/>
                    </a:cubicBezTo>
                    <a:cubicBezTo>
                      <a:pt x="287" y="28972"/>
                      <a:pt x="39530" y="778"/>
                      <a:pt x="87631" y="16"/>
                    </a:cubicBezTo>
                    <a:cubicBezTo>
                      <a:pt x="135733" y="-746"/>
                      <a:pt x="174214" y="26400"/>
                      <a:pt x="174214" y="59737"/>
                    </a:cubicBezTo>
                    <a:cubicBezTo>
                      <a:pt x="174214" y="93075"/>
                      <a:pt x="134495" y="121650"/>
                      <a:pt x="86488" y="122507"/>
                    </a:cubicBezTo>
                    <a:close/>
                  </a:path>
                </a:pathLst>
              </a:custGeom>
              <a:solidFill>
                <a:srgbClr val="FFFFFF">
                  <a:alpha val="50000"/>
                </a:srgbClr>
              </a:solidFill>
              <a:ln w="9525" cap="flat">
                <a:noFill/>
                <a:prstDash val="solid"/>
                <a:miter/>
              </a:ln>
            </p:spPr>
            <p:txBody>
              <a:bodyPr rtlCol="0" anchor="ctr"/>
              <a:lstStyle/>
              <a:p>
                <a:endParaRPr lang="en-US"/>
              </a:p>
            </p:txBody>
          </p:sp>
          <p:pic>
            <p:nvPicPr>
              <p:cNvPr id="195" name="Picture 194">
                <a:extLst>
                  <a:ext uri="{FF2B5EF4-FFF2-40B4-BE49-F238E27FC236}">
                    <a16:creationId xmlns:a16="http://schemas.microsoft.com/office/drawing/2014/main" id="{64F7DE7A-916B-4551-9118-5EA19920813C}"/>
                  </a:ext>
                </a:extLst>
              </p:cNvPr>
              <p:cNvPicPr>
                <a:picLocks noChangeAspect="1"/>
              </p:cNvPicPr>
              <p:nvPr/>
            </p:nvPicPr>
            <p:blipFill>
              <a:blip r:embed="rId19"/>
              <a:stretch>
                <a:fillRect/>
              </a:stretch>
            </p:blipFill>
            <p:spPr>
              <a:xfrm>
                <a:off x="9427226" y="1947146"/>
                <a:ext cx="126427" cy="449473"/>
              </a:xfrm>
              <a:custGeom>
                <a:avLst/>
                <a:gdLst>
                  <a:gd name="connsiteX0" fmla="*/ 525 w 68580"/>
                  <a:gd name="connsiteY0" fmla="*/ 106 h 219456"/>
                  <a:gd name="connsiteX1" fmla="*/ 69105 w 68580"/>
                  <a:gd name="connsiteY1" fmla="*/ 106 h 219456"/>
                  <a:gd name="connsiteX2" fmla="*/ 69105 w 68580"/>
                  <a:gd name="connsiteY2" fmla="*/ 219562 h 219456"/>
                  <a:gd name="connsiteX3" fmla="*/ 525 w 68580"/>
                  <a:gd name="connsiteY3" fmla="*/ 219562 h 219456"/>
                </a:gdLst>
                <a:ahLst/>
                <a:cxnLst>
                  <a:cxn ang="0">
                    <a:pos x="connsiteX0" y="connsiteY0"/>
                  </a:cxn>
                  <a:cxn ang="0">
                    <a:pos x="connsiteX1" y="connsiteY1"/>
                  </a:cxn>
                  <a:cxn ang="0">
                    <a:pos x="connsiteX2" y="connsiteY2"/>
                  </a:cxn>
                  <a:cxn ang="0">
                    <a:pos x="connsiteX3" y="connsiteY3"/>
                  </a:cxn>
                </a:cxnLst>
                <a:rect l="l" t="t" r="r" b="b"/>
                <a:pathLst>
                  <a:path w="68580" h="219456">
                    <a:moveTo>
                      <a:pt x="525" y="106"/>
                    </a:moveTo>
                    <a:lnTo>
                      <a:pt x="69105" y="106"/>
                    </a:lnTo>
                    <a:lnTo>
                      <a:pt x="69105" y="219562"/>
                    </a:lnTo>
                    <a:lnTo>
                      <a:pt x="525" y="219562"/>
                    </a:lnTo>
                    <a:close/>
                  </a:path>
                </a:pathLst>
              </a:custGeom>
            </p:spPr>
          </p:pic>
          <p:pic>
            <p:nvPicPr>
              <p:cNvPr id="196" name="Picture 195">
                <a:extLst>
                  <a:ext uri="{FF2B5EF4-FFF2-40B4-BE49-F238E27FC236}">
                    <a16:creationId xmlns:a16="http://schemas.microsoft.com/office/drawing/2014/main" id="{9AA5D22F-C83B-4638-9132-4C4E422A4D6E}"/>
                  </a:ext>
                </a:extLst>
              </p:cNvPr>
              <p:cNvPicPr>
                <a:picLocks noChangeAspect="1"/>
              </p:cNvPicPr>
              <p:nvPr/>
            </p:nvPicPr>
            <p:blipFill>
              <a:blip r:embed="rId20"/>
              <a:stretch>
                <a:fillRect/>
              </a:stretch>
            </p:blipFill>
            <p:spPr>
              <a:xfrm>
                <a:off x="9081659" y="1933100"/>
                <a:ext cx="349781" cy="477565"/>
              </a:xfrm>
              <a:custGeom>
                <a:avLst/>
                <a:gdLst>
                  <a:gd name="connsiteX0" fmla="*/ 486 w 189738"/>
                  <a:gd name="connsiteY0" fmla="*/ 103 h 233172"/>
                  <a:gd name="connsiteX1" fmla="*/ 190224 w 189738"/>
                  <a:gd name="connsiteY1" fmla="*/ 103 h 233172"/>
                  <a:gd name="connsiteX2" fmla="*/ 190224 w 189738"/>
                  <a:gd name="connsiteY2" fmla="*/ 233275 h 233172"/>
                  <a:gd name="connsiteX3" fmla="*/ 486 w 189738"/>
                  <a:gd name="connsiteY3" fmla="*/ 233275 h 233172"/>
                </a:gdLst>
                <a:ahLst/>
                <a:cxnLst>
                  <a:cxn ang="0">
                    <a:pos x="connsiteX0" y="connsiteY0"/>
                  </a:cxn>
                  <a:cxn ang="0">
                    <a:pos x="connsiteX1" y="connsiteY1"/>
                  </a:cxn>
                  <a:cxn ang="0">
                    <a:pos x="connsiteX2" y="connsiteY2"/>
                  </a:cxn>
                  <a:cxn ang="0">
                    <a:pos x="connsiteX3" y="connsiteY3"/>
                  </a:cxn>
                </a:cxnLst>
                <a:rect l="l" t="t" r="r" b="b"/>
                <a:pathLst>
                  <a:path w="189738" h="233172">
                    <a:moveTo>
                      <a:pt x="486" y="103"/>
                    </a:moveTo>
                    <a:lnTo>
                      <a:pt x="190224" y="103"/>
                    </a:lnTo>
                    <a:lnTo>
                      <a:pt x="190224" y="233275"/>
                    </a:lnTo>
                    <a:lnTo>
                      <a:pt x="486" y="233275"/>
                    </a:lnTo>
                    <a:close/>
                  </a:path>
                </a:pathLst>
              </a:custGeom>
            </p:spPr>
          </p:pic>
          <p:sp>
            <p:nvSpPr>
              <p:cNvPr id="197" name="Freeform: Shape 196">
                <a:extLst>
                  <a:ext uri="{FF2B5EF4-FFF2-40B4-BE49-F238E27FC236}">
                    <a16:creationId xmlns:a16="http://schemas.microsoft.com/office/drawing/2014/main" id="{C8EAF723-A2A4-4B63-B0CF-5C2B71DF73ED}"/>
                  </a:ext>
                </a:extLst>
              </p:cNvPr>
              <p:cNvSpPr/>
              <p:nvPr/>
            </p:nvSpPr>
            <p:spPr>
              <a:xfrm>
                <a:off x="9410717" y="2096380"/>
                <a:ext cx="128184" cy="142265"/>
              </a:xfrm>
              <a:custGeom>
                <a:avLst/>
                <a:gdLst>
                  <a:gd name="connsiteX0" fmla="*/ 32196 w 69533"/>
                  <a:gd name="connsiteY0" fmla="*/ 69439 h 69461"/>
                  <a:gd name="connsiteX1" fmla="*/ 97 w 69533"/>
                  <a:gd name="connsiteY1" fmla="*/ 32196 h 69461"/>
                  <a:gd name="connsiteX2" fmla="*/ 37340 w 69533"/>
                  <a:gd name="connsiteY2" fmla="*/ 97 h 69461"/>
                  <a:gd name="connsiteX3" fmla="*/ 69534 w 69533"/>
                  <a:gd name="connsiteY3" fmla="*/ 34673 h 69461"/>
                  <a:gd name="connsiteX4" fmla="*/ 32196 w 69533"/>
                  <a:gd name="connsiteY4" fmla="*/ 69439 h 6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3" h="69461">
                    <a:moveTo>
                      <a:pt x="32196" y="69439"/>
                    </a:moveTo>
                    <a:cubicBezTo>
                      <a:pt x="13048" y="68018"/>
                      <a:pt x="-1323" y="51344"/>
                      <a:pt x="97" y="32196"/>
                    </a:cubicBezTo>
                    <a:cubicBezTo>
                      <a:pt x="1517" y="13048"/>
                      <a:pt x="18192" y="-1324"/>
                      <a:pt x="37340" y="97"/>
                    </a:cubicBezTo>
                    <a:cubicBezTo>
                      <a:pt x="55457" y="1441"/>
                      <a:pt x="69484" y="16506"/>
                      <a:pt x="69534" y="34673"/>
                    </a:cubicBezTo>
                    <a:cubicBezTo>
                      <a:pt x="68810" y="54578"/>
                      <a:pt x="52102" y="70135"/>
                      <a:pt x="32196" y="69439"/>
                    </a:cubicBezTo>
                    <a:close/>
                  </a:path>
                </a:pathLst>
              </a:custGeom>
              <a:solidFill>
                <a:srgbClr val="FFFFFF"/>
              </a:solidFill>
              <a:ln w="9525" cap="flat">
                <a:noFill/>
                <a:prstDash val="solid"/>
                <a:miter/>
              </a:ln>
            </p:spPr>
            <p:txBody>
              <a:bodyPr rtlCol="0" anchor="ctr"/>
              <a:lstStyle/>
              <a:p>
                <a:endParaRPr lang="en-US"/>
              </a:p>
            </p:txBody>
          </p:sp>
          <p:pic>
            <p:nvPicPr>
              <p:cNvPr id="198" name="Picture 197">
                <a:extLst>
                  <a:ext uri="{FF2B5EF4-FFF2-40B4-BE49-F238E27FC236}">
                    <a16:creationId xmlns:a16="http://schemas.microsoft.com/office/drawing/2014/main" id="{0531F56A-1911-437F-931E-9F307BE9CA9E}"/>
                  </a:ext>
                </a:extLst>
              </p:cNvPr>
              <p:cNvPicPr>
                <a:picLocks noChangeAspect="1"/>
              </p:cNvPicPr>
              <p:nvPr/>
            </p:nvPicPr>
            <p:blipFill>
              <a:blip r:embed="rId21"/>
              <a:stretch>
                <a:fillRect/>
              </a:stretch>
            </p:blipFill>
            <p:spPr>
              <a:xfrm>
                <a:off x="9427226" y="4466065"/>
                <a:ext cx="126427" cy="454153"/>
              </a:xfrm>
              <a:custGeom>
                <a:avLst/>
                <a:gdLst>
                  <a:gd name="connsiteX0" fmla="*/ 525 w 68580"/>
                  <a:gd name="connsiteY0" fmla="*/ 235 h 221741"/>
                  <a:gd name="connsiteX1" fmla="*/ 69105 w 68580"/>
                  <a:gd name="connsiteY1" fmla="*/ 235 h 221741"/>
                  <a:gd name="connsiteX2" fmla="*/ 69105 w 68580"/>
                  <a:gd name="connsiteY2" fmla="*/ 221977 h 221741"/>
                  <a:gd name="connsiteX3" fmla="*/ 525 w 68580"/>
                  <a:gd name="connsiteY3" fmla="*/ 221977 h 221741"/>
                </a:gdLst>
                <a:ahLst/>
                <a:cxnLst>
                  <a:cxn ang="0">
                    <a:pos x="connsiteX0" y="connsiteY0"/>
                  </a:cxn>
                  <a:cxn ang="0">
                    <a:pos x="connsiteX1" y="connsiteY1"/>
                  </a:cxn>
                  <a:cxn ang="0">
                    <a:pos x="connsiteX2" y="connsiteY2"/>
                  </a:cxn>
                  <a:cxn ang="0">
                    <a:pos x="connsiteX3" y="connsiteY3"/>
                  </a:cxn>
                </a:cxnLst>
                <a:rect l="l" t="t" r="r" b="b"/>
                <a:pathLst>
                  <a:path w="68580" h="221741">
                    <a:moveTo>
                      <a:pt x="525" y="235"/>
                    </a:moveTo>
                    <a:lnTo>
                      <a:pt x="69105" y="235"/>
                    </a:lnTo>
                    <a:lnTo>
                      <a:pt x="69105" y="221977"/>
                    </a:lnTo>
                    <a:lnTo>
                      <a:pt x="525" y="221977"/>
                    </a:lnTo>
                    <a:close/>
                  </a:path>
                </a:pathLst>
              </a:custGeom>
            </p:spPr>
          </p:pic>
          <p:pic>
            <p:nvPicPr>
              <p:cNvPr id="199" name="Picture 198">
                <a:extLst>
                  <a:ext uri="{FF2B5EF4-FFF2-40B4-BE49-F238E27FC236}">
                    <a16:creationId xmlns:a16="http://schemas.microsoft.com/office/drawing/2014/main" id="{6949218F-2E50-4AB5-A034-545429367331}"/>
                  </a:ext>
                </a:extLst>
              </p:cNvPr>
              <p:cNvPicPr>
                <a:picLocks noChangeAspect="1"/>
              </p:cNvPicPr>
              <p:nvPr/>
            </p:nvPicPr>
            <p:blipFill>
              <a:blip r:embed="rId22"/>
              <a:stretch>
                <a:fillRect/>
              </a:stretch>
            </p:blipFill>
            <p:spPr>
              <a:xfrm>
                <a:off x="9081659" y="4456701"/>
                <a:ext cx="349781" cy="472883"/>
              </a:xfrm>
              <a:custGeom>
                <a:avLst/>
                <a:gdLst>
                  <a:gd name="connsiteX0" fmla="*/ 486 w 189738"/>
                  <a:gd name="connsiteY0" fmla="*/ 233 h 230886"/>
                  <a:gd name="connsiteX1" fmla="*/ 190224 w 189738"/>
                  <a:gd name="connsiteY1" fmla="*/ 233 h 230886"/>
                  <a:gd name="connsiteX2" fmla="*/ 190224 w 189738"/>
                  <a:gd name="connsiteY2" fmla="*/ 231119 h 230886"/>
                  <a:gd name="connsiteX3" fmla="*/ 486 w 189738"/>
                  <a:gd name="connsiteY3" fmla="*/ 231119 h 230886"/>
                </a:gdLst>
                <a:ahLst/>
                <a:cxnLst>
                  <a:cxn ang="0">
                    <a:pos x="connsiteX0" y="connsiteY0"/>
                  </a:cxn>
                  <a:cxn ang="0">
                    <a:pos x="connsiteX1" y="connsiteY1"/>
                  </a:cxn>
                  <a:cxn ang="0">
                    <a:pos x="connsiteX2" y="connsiteY2"/>
                  </a:cxn>
                  <a:cxn ang="0">
                    <a:pos x="connsiteX3" y="connsiteY3"/>
                  </a:cxn>
                </a:cxnLst>
                <a:rect l="l" t="t" r="r" b="b"/>
                <a:pathLst>
                  <a:path w="189738" h="230886">
                    <a:moveTo>
                      <a:pt x="486" y="233"/>
                    </a:moveTo>
                    <a:lnTo>
                      <a:pt x="190224" y="233"/>
                    </a:lnTo>
                    <a:lnTo>
                      <a:pt x="190224" y="231119"/>
                    </a:lnTo>
                    <a:lnTo>
                      <a:pt x="486" y="231119"/>
                    </a:lnTo>
                    <a:close/>
                  </a:path>
                </a:pathLst>
              </a:custGeom>
            </p:spPr>
          </p:pic>
          <p:sp>
            <p:nvSpPr>
              <p:cNvPr id="200" name="Freeform: Shape 199">
                <a:extLst>
                  <a:ext uri="{FF2B5EF4-FFF2-40B4-BE49-F238E27FC236}">
                    <a16:creationId xmlns:a16="http://schemas.microsoft.com/office/drawing/2014/main" id="{4E5B088E-4803-473B-9B1B-570EC156DA4A}"/>
                  </a:ext>
                </a:extLst>
              </p:cNvPr>
              <p:cNvSpPr/>
              <p:nvPr/>
            </p:nvSpPr>
            <p:spPr>
              <a:xfrm>
                <a:off x="9410717" y="4616665"/>
                <a:ext cx="128184" cy="142265"/>
              </a:xfrm>
              <a:custGeom>
                <a:avLst/>
                <a:gdLst>
                  <a:gd name="connsiteX0" fmla="*/ 32196 w 69533"/>
                  <a:gd name="connsiteY0" fmla="*/ 69439 h 69461"/>
                  <a:gd name="connsiteX1" fmla="*/ 97 w 69533"/>
                  <a:gd name="connsiteY1" fmla="*/ 32196 h 69461"/>
                  <a:gd name="connsiteX2" fmla="*/ 37339 w 69533"/>
                  <a:gd name="connsiteY2" fmla="*/ 97 h 69461"/>
                  <a:gd name="connsiteX3" fmla="*/ 69534 w 69533"/>
                  <a:gd name="connsiteY3" fmla="*/ 34768 h 69461"/>
                  <a:gd name="connsiteX4" fmla="*/ 32196 w 69533"/>
                  <a:gd name="connsiteY4" fmla="*/ 69439 h 69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33" h="69461">
                    <a:moveTo>
                      <a:pt x="32196" y="69439"/>
                    </a:moveTo>
                    <a:cubicBezTo>
                      <a:pt x="13048" y="68019"/>
                      <a:pt x="-1323" y="51344"/>
                      <a:pt x="97" y="32196"/>
                    </a:cubicBezTo>
                    <a:cubicBezTo>
                      <a:pt x="1517" y="13048"/>
                      <a:pt x="18191" y="-1323"/>
                      <a:pt x="37339" y="97"/>
                    </a:cubicBezTo>
                    <a:cubicBezTo>
                      <a:pt x="55493" y="1443"/>
                      <a:pt x="69534" y="16565"/>
                      <a:pt x="69534" y="34768"/>
                    </a:cubicBezTo>
                    <a:cubicBezTo>
                      <a:pt x="68759" y="54635"/>
                      <a:pt x="52066" y="70136"/>
                      <a:pt x="32196" y="69439"/>
                    </a:cubicBezTo>
                    <a:close/>
                  </a:path>
                </a:pathLst>
              </a:custGeom>
              <a:solidFill>
                <a:srgbClr val="FFFFFF"/>
              </a:solidFill>
              <a:ln w="9525" cap="flat">
                <a:noFill/>
                <a:prstDash val="solid"/>
                <a:miter/>
              </a:ln>
            </p:spPr>
            <p:txBody>
              <a:bodyPr rtlCol="0" anchor="ctr"/>
              <a:lstStyle/>
              <a:p>
                <a:endParaRPr lang="en-US"/>
              </a:p>
            </p:txBody>
          </p:sp>
          <p:pic>
            <p:nvPicPr>
              <p:cNvPr id="201" name="Picture 200">
                <a:extLst>
                  <a:ext uri="{FF2B5EF4-FFF2-40B4-BE49-F238E27FC236}">
                    <a16:creationId xmlns:a16="http://schemas.microsoft.com/office/drawing/2014/main" id="{66FDBB63-AE69-47F5-8C0B-754B4DF887D1}"/>
                  </a:ext>
                </a:extLst>
              </p:cNvPr>
              <p:cNvPicPr>
                <a:picLocks noChangeAspect="1"/>
              </p:cNvPicPr>
              <p:nvPr/>
            </p:nvPicPr>
            <p:blipFill>
              <a:blip r:embed="rId23"/>
              <a:stretch>
                <a:fillRect/>
              </a:stretch>
            </p:blipFill>
            <p:spPr>
              <a:xfrm>
                <a:off x="7783678" y="3885496"/>
                <a:ext cx="1984899" cy="2987120"/>
              </a:xfrm>
              <a:custGeom>
                <a:avLst/>
                <a:gdLst>
                  <a:gd name="connsiteX0" fmla="*/ 264 w 1076705"/>
                  <a:gd name="connsiteY0" fmla="*/ 0 h 1458468"/>
                  <a:gd name="connsiteX1" fmla="*/ 1076970 w 1076705"/>
                  <a:gd name="connsiteY1" fmla="*/ 0 h 1458468"/>
                  <a:gd name="connsiteX2" fmla="*/ 1076970 w 1076705"/>
                  <a:gd name="connsiteY2" fmla="*/ 1458468 h 1458468"/>
                  <a:gd name="connsiteX3" fmla="*/ 264 w 1076705"/>
                  <a:gd name="connsiteY3" fmla="*/ 1458468 h 1458468"/>
                </a:gdLst>
                <a:ahLst/>
                <a:cxnLst>
                  <a:cxn ang="0">
                    <a:pos x="connsiteX0" y="connsiteY0"/>
                  </a:cxn>
                  <a:cxn ang="0">
                    <a:pos x="connsiteX1" y="connsiteY1"/>
                  </a:cxn>
                  <a:cxn ang="0">
                    <a:pos x="connsiteX2" y="connsiteY2"/>
                  </a:cxn>
                  <a:cxn ang="0">
                    <a:pos x="connsiteX3" y="connsiteY3"/>
                  </a:cxn>
                </a:cxnLst>
                <a:rect l="l" t="t" r="r" b="b"/>
                <a:pathLst>
                  <a:path w="1076705" h="1458468">
                    <a:moveTo>
                      <a:pt x="264" y="0"/>
                    </a:moveTo>
                    <a:lnTo>
                      <a:pt x="1076970" y="0"/>
                    </a:lnTo>
                    <a:lnTo>
                      <a:pt x="1076970" y="1458468"/>
                    </a:lnTo>
                    <a:lnTo>
                      <a:pt x="264" y="1458468"/>
                    </a:lnTo>
                    <a:close/>
                  </a:path>
                </a:pathLst>
              </a:custGeom>
            </p:spPr>
          </p:pic>
          <p:sp>
            <p:nvSpPr>
              <p:cNvPr id="202" name="Freeform: Shape 201">
                <a:extLst>
                  <a:ext uri="{FF2B5EF4-FFF2-40B4-BE49-F238E27FC236}">
                    <a16:creationId xmlns:a16="http://schemas.microsoft.com/office/drawing/2014/main" id="{9528C419-67EF-4599-8A5A-9C453D726238}"/>
                  </a:ext>
                </a:extLst>
              </p:cNvPr>
              <p:cNvSpPr/>
              <p:nvPr/>
            </p:nvSpPr>
            <p:spPr>
              <a:xfrm>
                <a:off x="8065504" y="4703751"/>
                <a:ext cx="1132045" cy="2166130"/>
              </a:xfrm>
              <a:custGeom>
                <a:avLst/>
                <a:gdLst>
                  <a:gd name="connsiteX0" fmla="*/ 568357 w 614076"/>
                  <a:gd name="connsiteY0" fmla="*/ 1201 h 1057618"/>
                  <a:gd name="connsiteX1" fmla="*/ 614077 w 614076"/>
                  <a:gd name="connsiteY1" fmla="*/ 19108 h 1057618"/>
                  <a:gd name="connsiteX2" fmla="*/ 614077 w 614076"/>
                  <a:gd name="connsiteY2" fmla="*/ 19108 h 1057618"/>
                  <a:gd name="connsiteX3" fmla="*/ 613029 w 614076"/>
                  <a:gd name="connsiteY3" fmla="*/ 20728 h 1057618"/>
                  <a:gd name="connsiteX4" fmla="*/ 568357 w 614076"/>
                  <a:gd name="connsiteY4" fmla="*/ 3582 h 1057618"/>
                  <a:gd name="connsiteX5" fmla="*/ 549307 w 614076"/>
                  <a:gd name="connsiteY5" fmla="*/ 10726 h 1057618"/>
                  <a:gd name="connsiteX6" fmla="*/ 2858 w 614076"/>
                  <a:gd name="connsiteY6" fmla="*/ 1057619 h 1057618"/>
                  <a:gd name="connsiteX7" fmla="*/ 0 w 614076"/>
                  <a:gd name="connsiteY7" fmla="*/ 1057619 h 1057618"/>
                  <a:gd name="connsiteX8" fmla="*/ 547878 w 614076"/>
                  <a:gd name="connsiteY8" fmla="*/ 8440 h 1057618"/>
                  <a:gd name="connsiteX9" fmla="*/ 568357 w 614076"/>
                  <a:gd name="connsiteY9" fmla="*/ 1201 h 10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076" h="1057618">
                    <a:moveTo>
                      <a:pt x="568357" y="1201"/>
                    </a:moveTo>
                    <a:lnTo>
                      <a:pt x="614077" y="19108"/>
                    </a:lnTo>
                    <a:lnTo>
                      <a:pt x="614077" y="19108"/>
                    </a:lnTo>
                    <a:lnTo>
                      <a:pt x="613029" y="20728"/>
                    </a:lnTo>
                    <a:lnTo>
                      <a:pt x="568357" y="3582"/>
                    </a:lnTo>
                    <a:cubicBezTo>
                      <a:pt x="561114" y="935"/>
                      <a:pt x="553023" y="3969"/>
                      <a:pt x="549307" y="10726"/>
                    </a:cubicBezTo>
                    <a:lnTo>
                      <a:pt x="2858" y="1057619"/>
                    </a:lnTo>
                    <a:lnTo>
                      <a:pt x="0" y="1057619"/>
                    </a:lnTo>
                    <a:lnTo>
                      <a:pt x="547878" y="8440"/>
                    </a:lnTo>
                    <a:cubicBezTo>
                      <a:pt x="551894" y="1199"/>
                      <a:pt x="560682" y="-1908"/>
                      <a:pt x="568357" y="1201"/>
                    </a:cubicBezTo>
                    <a:close/>
                  </a:path>
                </a:pathLst>
              </a:custGeom>
              <a:solidFill>
                <a:srgbClr val="9BA3AC"/>
              </a:solid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EC6A864D-8E70-437F-B4F9-FB4637064EB0}"/>
                  </a:ext>
                </a:extLst>
              </p:cNvPr>
              <p:cNvSpPr/>
              <p:nvPr/>
            </p:nvSpPr>
            <p:spPr>
              <a:xfrm>
                <a:off x="7828627" y="3894469"/>
                <a:ext cx="810265" cy="2814469"/>
              </a:xfrm>
              <a:custGeom>
                <a:avLst/>
                <a:gdLst>
                  <a:gd name="connsiteX0" fmla="*/ 382524 w 439527"/>
                  <a:gd name="connsiteY0" fmla="*/ 0 h 1374171"/>
                  <a:gd name="connsiteX1" fmla="*/ 379476 w 439527"/>
                  <a:gd name="connsiteY1" fmla="*/ 0 h 1374171"/>
                  <a:gd name="connsiteX2" fmla="*/ 379476 w 439527"/>
                  <a:gd name="connsiteY2" fmla="*/ 424339 h 1374171"/>
                  <a:gd name="connsiteX3" fmla="*/ 142685 w 439527"/>
                  <a:gd name="connsiteY3" fmla="*/ 1037844 h 1374171"/>
                  <a:gd name="connsiteX4" fmla="*/ 142018 w 439527"/>
                  <a:gd name="connsiteY4" fmla="*/ 1039654 h 1374171"/>
                  <a:gd name="connsiteX5" fmla="*/ 108109 w 439527"/>
                  <a:gd name="connsiteY5" fmla="*/ 1039654 h 1374171"/>
                  <a:gd name="connsiteX6" fmla="*/ 108109 w 439527"/>
                  <a:gd name="connsiteY6" fmla="*/ 1040892 h 1374171"/>
                  <a:gd name="connsiteX7" fmla="*/ 107442 w 439527"/>
                  <a:gd name="connsiteY7" fmla="*/ 1042702 h 1374171"/>
                  <a:gd name="connsiteX8" fmla="*/ 159544 w 439527"/>
                  <a:gd name="connsiteY8" fmla="*/ 1042702 h 1374171"/>
                  <a:gd name="connsiteX9" fmla="*/ 162512 w 439527"/>
                  <a:gd name="connsiteY9" fmla="*/ 1044803 h 1374171"/>
                  <a:gd name="connsiteX10" fmla="*/ 162211 w 439527"/>
                  <a:gd name="connsiteY10" fmla="*/ 1046512 h 1374171"/>
                  <a:gd name="connsiteX11" fmla="*/ 51435 w 439527"/>
                  <a:gd name="connsiteY11" fmla="*/ 1366266 h 1374171"/>
                  <a:gd name="connsiteX12" fmla="*/ 49721 w 439527"/>
                  <a:gd name="connsiteY12" fmla="*/ 1368933 h 1374171"/>
                  <a:gd name="connsiteX13" fmla="*/ 44768 w 439527"/>
                  <a:gd name="connsiteY13" fmla="*/ 1371124 h 1374171"/>
                  <a:gd name="connsiteX14" fmla="*/ 571 w 439527"/>
                  <a:gd name="connsiteY14" fmla="*/ 1371124 h 1374171"/>
                  <a:gd name="connsiteX15" fmla="*/ 571 w 439527"/>
                  <a:gd name="connsiteY15" fmla="*/ 1372457 h 1374171"/>
                  <a:gd name="connsiteX16" fmla="*/ 0 w 439527"/>
                  <a:gd name="connsiteY16" fmla="*/ 1374172 h 1374171"/>
                  <a:gd name="connsiteX17" fmla="*/ 45148 w 439527"/>
                  <a:gd name="connsiteY17" fmla="*/ 1374172 h 1374171"/>
                  <a:gd name="connsiteX18" fmla="*/ 51721 w 439527"/>
                  <a:gd name="connsiteY18" fmla="*/ 1371600 h 1374171"/>
                  <a:gd name="connsiteX19" fmla="*/ 54769 w 439527"/>
                  <a:gd name="connsiteY19" fmla="*/ 1367219 h 1374171"/>
                  <a:gd name="connsiteX20" fmla="*/ 165449 w 439527"/>
                  <a:gd name="connsiteY20" fmla="*/ 1047559 h 1374171"/>
                  <a:gd name="connsiteX21" fmla="*/ 165449 w 439527"/>
                  <a:gd name="connsiteY21" fmla="*/ 1043749 h 1374171"/>
                  <a:gd name="connsiteX22" fmla="*/ 163449 w 439527"/>
                  <a:gd name="connsiteY22" fmla="*/ 1041749 h 1374171"/>
                  <a:gd name="connsiteX23" fmla="*/ 162687 w 439527"/>
                  <a:gd name="connsiteY23" fmla="*/ 1040987 h 1374171"/>
                  <a:gd name="connsiteX24" fmla="*/ 158496 w 439527"/>
                  <a:gd name="connsiteY24" fmla="*/ 1039463 h 1374171"/>
                  <a:gd name="connsiteX25" fmla="*/ 144399 w 439527"/>
                  <a:gd name="connsiteY25" fmla="*/ 1039463 h 1374171"/>
                  <a:gd name="connsiteX26" fmla="*/ 203073 w 439527"/>
                  <a:gd name="connsiteY26" fmla="*/ 887635 h 1374171"/>
                  <a:gd name="connsiteX27" fmla="*/ 205073 w 439527"/>
                  <a:gd name="connsiteY27" fmla="*/ 888302 h 1374171"/>
                  <a:gd name="connsiteX28" fmla="*/ 254794 w 439527"/>
                  <a:gd name="connsiteY28" fmla="*/ 902970 h 1374171"/>
                  <a:gd name="connsiteX29" fmla="*/ 262795 w 439527"/>
                  <a:gd name="connsiteY29" fmla="*/ 901065 h 1374171"/>
                  <a:gd name="connsiteX30" fmla="*/ 264795 w 439527"/>
                  <a:gd name="connsiteY30" fmla="*/ 897922 h 1374171"/>
                  <a:gd name="connsiteX31" fmla="*/ 436245 w 439527"/>
                  <a:gd name="connsiteY31" fmla="*/ 450247 h 1374171"/>
                  <a:gd name="connsiteX32" fmla="*/ 436245 w 439527"/>
                  <a:gd name="connsiteY32" fmla="*/ 445865 h 1374171"/>
                  <a:gd name="connsiteX33" fmla="*/ 435673 w 439527"/>
                  <a:gd name="connsiteY33" fmla="*/ 444341 h 1374171"/>
                  <a:gd name="connsiteX34" fmla="*/ 433673 w 439527"/>
                  <a:gd name="connsiteY34" fmla="*/ 441865 h 1374171"/>
                  <a:gd name="connsiteX35" fmla="*/ 431292 w 439527"/>
                  <a:gd name="connsiteY35" fmla="*/ 440436 h 1374171"/>
                  <a:gd name="connsiteX36" fmla="*/ 382524 w 439527"/>
                  <a:gd name="connsiteY36" fmla="*/ 423481 h 1374171"/>
                  <a:gd name="connsiteX37" fmla="*/ 382524 w 439527"/>
                  <a:gd name="connsiteY37" fmla="*/ 45339 h 1374171"/>
                  <a:gd name="connsiteX38" fmla="*/ 431768 w 439527"/>
                  <a:gd name="connsiteY38" fmla="*/ 45339 h 1374171"/>
                  <a:gd name="connsiteX39" fmla="*/ 436436 w 439527"/>
                  <a:gd name="connsiteY39" fmla="*/ 50006 h 1374171"/>
                  <a:gd name="connsiteX40" fmla="*/ 436436 w 439527"/>
                  <a:gd name="connsiteY40" fmla="*/ 367094 h 1374171"/>
                  <a:gd name="connsiteX41" fmla="*/ 439484 w 439527"/>
                  <a:gd name="connsiteY41" fmla="*/ 367094 h 1374171"/>
                  <a:gd name="connsiteX42" fmla="*/ 439484 w 439527"/>
                  <a:gd name="connsiteY42" fmla="*/ 50006 h 1374171"/>
                  <a:gd name="connsiteX43" fmla="*/ 439484 w 439527"/>
                  <a:gd name="connsiteY43" fmla="*/ 48482 h 1374171"/>
                  <a:gd name="connsiteX44" fmla="*/ 437007 w 439527"/>
                  <a:gd name="connsiteY44" fmla="*/ 44196 h 1374171"/>
                  <a:gd name="connsiteX45" fmla="*/ 431959 w 439527"/>
                  <a:gd name="connsiteY45" fmla="*/ 42291 h 1374171"/>
                  <a:gd name="connsiteX46" fmla="*/ 382524 w 439527"/>
                  <a:gd name="connsiteY46" fmla="*/ 42291 h 1374171"/>
                  <a:gd name="connsiteX47" fmla="*/ 256508 w 439527"/>
                  <a:gd name="connsiteY47" fmla="*/ 900208 h 1374171"/>
                  <a:gd name="connsiteX48" fmla="*/ 204978 w 439527"/>
                  <a:gd name="connsiteY48" fmla="*/ 884968 h 1374171"/>
                  <a:gd name="connsiteX49" fmla="*/ 381857 w 439527"/>
                  <a:gd name="connsiteY49" fmla="*/ 426530 h 1374171"/>
                  <a:gd name="connsiteX50" fmla="*/ 383858 w 439527"/>
                  <a:gd name="connsiteY50" fmla="*/ 427291 h 1374171"/>
                  <a:gd name="connsiteX51" fmla="*/ 431483 w 439527"/>
                  <a:gd name="connsiteY51" fmla="*/ 443770 h 1374171"/>
                  <a:gd name="connsiteX52" fmla="*/ 434150 w 439527"/>
                  <a:gd name="connsiteY52" fmla="*/ 446056 h 1374171"/>
                  <a:gd name="connsiteX53" fmla="*/ 434150 w 439527"/>
                  <a:gd name="connsiteY53" fmla="*/ 449484 h 1374171"/>
                  <a:gd name="connsiteX54" fmla="*/ 262700 w 439527"/>
                  <a:gd name="connsiteY54" fmla="*/ 897160 h 1374171"/>
                  <a:gd name="connsiteX55" fmla="*/ 261842 w 439527"/>
                  <a:gd name="connsiteY55" fmla="*/ 898493 h 1374171"/>
                  <a:gd name="connsiteX56" fmla="*/ 256127 w 439527"/>
                  <a:gd name="connsiteY56" fmla="*/ 900208 h 137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39527" h="1374171">
                    <a:moveTo>
                      <a:pt x="382524" y="0"/>
                    </a:moveTo>
                    <a:lnTo>
                      <a:pt x="379476" y="0"/>
                    </a:lnTo>
                    <a:lnTo>
                      <a:pt x="379476" y="424339"/>
                    </a:lnTo>
                    <a:lnTo>
                      <a:pt x="142685" y="1037844"/>
                    </a:lnTo>
                    <a:lnTo>
                      <a:pt x="142018" y="1039654"/>
                    </a:lnTo>
                    <a:lnTo>
                      <a:pt x="108109" y="1039654"/>
                    </a:lnTo>
                    <a:lnTo>
                      <a:pt x="108109" y="1040892"/>
                    </a:lnTo>
                    <a:lnTo>
                      <a:pt x="107442" y="1042702"/>
                    </a:lnTo>
                    <a:lnTo>
                      <a:pt x="159544" y="1042702"/>
                    </a:lnTo>
                    <a:cubicBezTo>
                      <a:pt x="160944" y="1042462"/>
                      <a:pt x="162273" y="1043403"/>
                      <a:pt x="162512" y="1044803"/>
                    </a:cubicBezTo>
                    <a:cubicBezTo>
                      <a:pt x="162613" y="1045390"/>
                      <a:pt x="162506" y="1045994"/>
                      <a:pt x="162211" y="1046512"/>
                    </a:cubicBezTo>
                    <a:lnTo>
                      <a:pt x="51435" y="1366266"/>
                    </a:lnTo>
                    <a:cubicBezTo>
                      <a:pt x="51109" y="1367291"/>
                      <a:pt x="50517" y="1368211"/>
                      <a:pt x="49721" y="1368933"/>
                    </a:cubicBezTo>
                    <a:cubicBezTo>
                      <a:pt x="48399" y="1370253"/>
                      <a:pt x="46633" y="1371034"/>
                      <a:pt x="44768" y="1371124"/>
                    </a:cubicBezTo>
                    <a:lnTo>
                      <a:pt x="571" y="1371124"/>
                    </a:lnTo>
                    <a:lnTo>
                      <a:pt x="571" y="1372457"/>
                    </a:lnTo>
                    <a:lnTo>
                      <a:pt x="0" y="1374172"/>
                    </a:lnTo>
                    <a:lnTo>
                      <a:pt x="45148" y="1374172"/>
                    </a:lnTo>
                    <a:cubicBezTo>
                      <a:pt x="47572" y="1374108"/>
                      <a:pt x="49898" y="1373198"/>
                      <a:pt x="51721" y="1371600"/>
                    </a:cubicBezTo>
                    <a:cubicBezTo>
                      <a:pt x="53133" y="1370460"/>
                      <a:pt x="54191" y="1368940"/>
                      <a:pt x="54769" y="1367219"/>
                    </a:cubicBezTo>
                    <a:lnTo>
                      <a:pt x="165449" y="1047559"/>
                    </a:lnTo>
                    <a:cubicBezTo>
                      <a:pt x="165863" y="1046323"/>
                      <a:pt x="165863" y="1044986"/>
                      <a:pt x="165449" y="1043749"/>
                    </a:cubicBezTo>
                    <a:cubicBezTo>
                      <a:pt x="164975" y="1042915"/>
                      <a:pt x="164284" y="1042224"/>
                      <a:pt x="163449" y="1041749"/>
                    </a:cubicBezTo>
                    <a:lnTo>
                      <a:pt x="162687" y="1040987"/>
                    </a:lnTo>
                    <a:cubicBezTo>
                      <a:pt x="161523" y="1039984"/>
                      <a:pt x="160032" y="1039442"/>
                      <a:pt x="158496" y="1039463"/>
                    </a:cubicBezTo>
                    <a:lnTo>
                      <a:pt x="144399" y="1039463"/>
                    </a:lnTo>
                    <a:lnTo>
                      <a:pt x="203073" y="887635"/>
                    </a:lnTo>
                    <a:lnTo>
                      <a:pt x="205073" y="888302"/>
                    </a:lnTo>
                    <a:lnTo>
                      <a:pt x="254794" y="902970"/>
                    </a:lnTo>
                    <a:cubicBezTo>
                      <a:pt x="257610" y="903777"/>
                      <a:pt x="260644" y="903055"/>
                      <a:pt x="262795" y="901065"/>
                    </a:cubicBezTo>
                    <a:cubicBezTo>
                      <a:pt x="263739" y="900222"/>
                      <a:pt x="264431" y="899134"/>
                      <a:pt x="264795" y="897922"/>
                    </a:cubicBezTo>
                    <a:lnTo>
                      <a:pt x="436245" y="450247"/>
                    </a:lnTo>
                    <a:cubicBezTo>
                      <a:pt x="436620" y="448810"/>
                      <a:pt x="436620" y="447301"/>
                      <a:pt x="436245" y="445865"/>
                    </a:cubicBezTo>
                    <a:lnTo>
                      <a:pt x="435673" y="444341"/>
                    </a:lnTo>
                    <a:cubicBezTo>
                      <a:pt x="435201" y="443376"/>
                      <a:pt x="434518" y="442529"/>
                      <a:pt x="433673" y="441865"/>
                    </a:cubicBezTo>
                    <a:cubicBezTo>
                      <a:pt x="433000" y="441211"/>
                      <a:pt x="432185" y="440723"/>
                      <a:pt x="431292" y="440436"/>
                    </a:cubicBezTo>
                    <a:lnTo>
                      <a:pt x="382524" y="423481"/>
                    </a:lnTo>
                    <a:lnTo>
                      <a:pt x="382524" y="45339"/>
                    </a:lnTo>
                    <a:lnTo>
                      <a:pt x="431768" y="45339"/>
                    </a:lnTo>
                    <a:cubicBezTo>
                      <a:pt x="434346" y="45339"/>
                      <a:pt x="436436" y="47429"/>
                      <a:pt x="436436" y="50006"/>
                    </a:cubicBezTo>
                    <a:lnTo>
                      <a:pt x="436436" y="367094"/>
                    </a:lnTo>
                    <a:lnTo>
                      <a:pt x="439484" y="367094"/>
                    </a:lnTo>
                    <a:lnTo>
                      <a:pt x="439484" y="50006"/>
                    </a:lnTo>
                    <a:cubicBezTo>
                      <a:pt x="439542" y="49500"/>
                      <a:pt x="439542" y="48989"/>
                      <a:pt x="439484" y="48482"/>
                    </a:cubicBezTo>
                    <a:cubicBezTo>
                      <a:pt x="439230" y="46792"/>
                      <a:pt x="438345" y="45260"/>
                      <a:pt x="437007" y="44196"/>
                    </a:cubicBezTo>
                    <a:cubicBezTo>
                      <a:pt x="435638" y="42925"/>
                      <a:pt x="433826" y="42242"/>
                      <a:pt x="431959" y="42291"/>
                    </a:cubicBezTo>
                    <a:lnTo>
                      <a:pt x="382524" y="42291"/>
                    </a:lnTo>
                    <a:close/>
                    <a:moveTo>
                      <a:pt x="256508" y="900208"/>
                    </a:moveTo>
                    <a:lnTo>
                      <a:pt x="204978" y="884968"/>
                    </a:lnTo>
                    <a:lnTo>
                      <a:pt x="381857" y="426530"/>
                    </a:lnTo>
                    <a:lnTo>
                      <a:pt x="383858" y="427291"/>
                    </a:lnTo>
                    <a:lnTo>
                      <a:pt x="431483" y="443770"/>
                    </a:lnTo>
                    <a:cubicBezTo>
                      <a:pt x="432646" y="444137"/>
                      <a:pt x="433609" y="444962"/>
                      <a:pt x="434150" y="446056"/>
                    </a:cubicBezTo>
                    <a:cubicBezTo>
                      <a:pt x="434576" y="447159"/>
                      <a:pt x="434576" y="448381"/>
                      <a:pt x="434150" y="449484"/>
                    </a:cubicBezTo>
                    <a:lnTo>
                      <a:pt x="262700" y="897160"/>
                    </a:lnTo>
                    <a:cubicBezTo>
                      <a:pt x="262470" y="897638"/>
                      <a:pt x="262183" y="898086"/>
                      <a:pt x="261842" y="898493"/>
                    </a:cubicBezTo>
                    <a:cubicBezTo>
                      <a:pt x="260497" y="900224"/>
                      <a:pt x="258203" y="900913"/>
                      <a:pt x="256127" y="900208"/>
                    </a:cubicBezTo>
                    <a:close/>
                  </a:path>
                </a:pathLst>
              </a:custGeom>
              <a:solidFill>
                <a:srgbClr val="99A2AB"/>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4A4BDEB-02E8-4738-A349-FB1608F5562F}"/>
                  </a:ext>
                </a:extLst>
              </p:cNvPr>
              <p:cNvSpPr/>
              <p:nvPr/>
            </p:nvSpPr>
            <p:spPr>
              <a:xfrm>
                <a:off x="8069541" y="4709140"/>
                <a:ext cx="1125199" cy="2160744"/>
              </a:xfrm>
              <a:custGeom>
                <a:avLst/>
                <a:gdLst>
                  <a:gd name="connsiteX0" fmla="*/ 547116 w 610362"/>
                  <a:gd name="connsiteY0" fmla="*/ 8095 h 1054988"/>
                  <a:gd name="connsiteX1" fmla="*/ 0 w 610362"/>
                  <a:gd name="connsiteY1" fmla="*/ 1054988 h 1054988"/>
                  <a:gd name="connsiteX2" fmla="*/ 3620 w 610362"/>
                  <a:gd name="connsiteY2" fmla="*/ 1054988 h 1054988"/>
                  <a:gd name="connsiteX3" fmla="*/ 549878 w 610362"/>
                  <a:gd name="connsiteY3" fmla="*/ 9524 h 1054988"/>
                  <a:gd name="connsiteX4" fmla="*/ 565213 w 610362"/>
                  <a:gd name="connsiteY4" fmla="*/ 3809 h 1054988"/>
                  <a:gd name="connsiteX5" fmla="*/ 608838 w 610362"/>
                  <a:gd name="connsiteY5" fmla="*/ 20859 h 1054988"/>
                  <a:gd name="connsiteX6" fmla="*/ 609791 w 610362"/>
                  <a:gd name="connsiteY6" fmla="*/ 19240 h 1054988"/>
                  <a:gd name="connsiteX7" fmla="*/ 610362 w 610362"/>
                  <a:gd name="connsiteY7" fmla="*/ 18192 h 1054988"/>
                  <a:gd name="connsiteX8" fmla="*/ 566166 w 610362"/>
                  <a:gd name="connsiteY8" fmla="*/ 951 h 1054988"/>
                  <a:gd name="connsiteX9" fmla="*/ 547116 w 610362"/>
                  <a:gd name="connsiteY9" fmla="*/ 8095 h 1054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362" h="1054988">
                    <a:moveTo>
                      <a:pt x="547116" y="8095"/>
                    </a:moveTo>
                    <a:lnTo>
                      <a:pt x="0" y="1054988"/>
                    </a:lnTo>
                    <a:lnTo>
                      <a:pt x="3620" y="1054988"/>
                    </a:lnTo>
                    <a:lnTo>
                      <a:pt x="549878" y="9524"/>
                    </a:lnTo>
                    <a:cubicBezTo>
                      <a:pt x="552881" y="4098"/>
                      <a:pt x="559391" y="1671"/>
                      <a:pt x="565213" y="3809"/>
                    </a:cubicBezTo>
                    <a:lnTo>
                      <a:pt x="608838" y="20859"/>
                    </a:lnTo>
                    <a:lnTo>
                      <a:pt x="609791" y="19240"/>
                    </a:lnTo>
                    <a:lnTo>
                      <a:pt x="610362" y="18192"/>
                    </a:lnTo>
                    <a:lnTo>
                      <a:pt x="566166" y="951"/>
                    </a:lnTo>
                    <a:cubicBezTo>
                      <a:pt x="558923" y="-1696"/>
                      <a:pt x="550832" y="1338"/>
                      <a:pt x="547116" y="8095"/>
                    </a:cubicBezTo>
                    <a:close/>
                  </a:path>
                </a:pathLst>
              </a:custGeom>
              <a:solidFill>
                <a:srgbClr val="7C848B">
                  <a:alpha val="50000"/>
                </a:srgbClr>
              </a:solid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F0C64957-0EAC-4AC4-8D63-A96CFEDC5F95}"/>
                  </a:ext>
                </a:extLst>
              </p:cNvPr>
              <p:cNvSpPr/>
              <p:nvPr/>
            </p:nvSpPr>
            <p:spPr>
              <a:xfrm>
                <a:off x="7828627" y="3890958"/>
                <a:ext cx="816682" cy="2813103"/>
              </a:xfrm>
              <a:custGeom>
                <a:avLst/>
                <a:gdLst>
                  <a:gd name="connsiteX0" fmla="*/ 385096 w 443008"/>
                  <a:gd name="connsiteY0" fmla="*/ 0 h 1373504"/>
                  <a:gd name="connsiteX1" fmla="*/ 381953 w 443008"/>
                  <a:gd name="connsiteY1" fmla="*/ 0 h 1373504"/>
                  <a:gd name="connsiteX2" fmla="*/ 381953 w 443008"/>
                  <a:gd name="connsiteY2" fmla="*/ 424339 h 1373504"/>
                  <a:gd name="connsiteX3" fmla="*/ 144399 w 443008"/>
                  <a:gd name="connsiteY3" fmla="*/ 1039559 h 1373504"/>
                  <a:gd name="connsiteX4" fmla="*/ 108204 w 443008"/>
                  <a:gd name="connsiteY4" fmla="*/ 1039559 h 1373504"/>
                  <a:gd name="connsiteX5" fmla="*/ 107633 w 443008"/>
                  <a:gd name="connsiteY5" fmla="*/ 1041368 h 1373504"/>
                  <a:gd name="connsiteX6" fmla="*/ 107633 w 443008"/>
                  <a:gd name="connsiteY6" fmla="*/ 1042607 h 1373504"/>
                  <a:gd name="connsiteX7" fmla="*/ 161925 w 443008"/>
                  <a:gd name="connsiteY7" fmla="*/ 1042607 h 1373504"/>
                  <a:gd name="connsiteX8" fmla="*/ 163259 w 443008"/>
                  <a:gd name="connsiteY8" fmla="*/ 1042607 h 1373504"/>
                  <a:gd name="connsiteX9" fmla="*/ 164497 w 443008"/>
                  <a:gd name="connsiteY9" fmla="*/ 1043464 h 1373504"/>
                  <a:gd name="connsiteX10" fmla="*/ 164497 w 443008"/>
                  <a:gd name="connsiteY10" fmla="*/ 1045178 h 1373504"/>
                  <a:gd name="connsiteX11" fmla="*/ 164497 w 443008"/>
                  <a:gd name="connsiteY11" fmla="*/ 1046131 h 1373504"/>
                  <a:gd name="connsiteX12" fmla="*/ 53816 w 443008"/>
                  <a:gd name="connsiteY12" fmla="*/ 1365980 h 1373504"/>
                  <a:gd name="connsiteX13" fmla="*/ 49149 w 443008"/>
                  <a:gd name="connsiteY13" fmla="*/ 1370362 h 1373504"/>
                  <a:gd name="connsiteX14" fmla="*/ 47054 w 443008"/>
                  <a:gd name="connsiteY14" fmla="*/ 1370362 h 1373504"/>
                  <a:gd name="connsiteX15" fmla="*/ 667 w 443008"/>
                  <a:gd name="connsiteY15" fmla="*/ 1370362 h 1373504"/>
                  <a:gd name="connsiteX16" fmla="*/ 0 w 443008"/>
                  <a:gd name="connsiteY16" fmla="*/ 1372172 h 1373504"/>
                  <a:gd name="connsiteX17" fmla="*/ 0 w 443008"/>
                  <a:gd name="connsiteY17" fmla="*/ 1373505 h 1373504"/>
                  <a:gd name="connsiteX18" fmla="*/ 47625 w 443008"/>
                  <a:gd name="connsiteY18" fmla="*/ 1373505 h 1373504"/>
                  <a:gd name="connsiteX19" fmla="*/ 51340 w 443008"/>
                  <a:gd name="connsiteY19" fmla="*/ 1372743 h 1373504"/>
                  <a:gd name="connsiteX20" fmla="*/ 57341 w 443008"/>
                  <a:gd name="connsiteY20" fmla="*/ 1366647 h 1373504"/>
                  <a:gd name="connsiteX21" fmla="*/ 168021 w 443008"/>
                  <a:gd name="connsiteY21" fmla="*/ 1046893 h 1373504"/>
                  <a:gd name="connsiteX22" fmla="*/ 167450 w 443008"/>
                  <a:gd name="connsiteY22" fmla="*/ 1041368 h 1373504"/>
                  <a:gd name="connsiteX23" fmla="*/ 162401 w 443008"/>
                  <a:gd name="connsiteY23" fmla="*/ 1038987 h 1373504"/>
                  <a:gd name="connsiteX24" fmla="*/ 148685 w 443008"/>
                  <a:gd name="connsiteY24" fmla="*/ 1038987 h 1373504"/>
                  <a:gd name="connsiteX25" fmla="*/ 206312 w 443008"/>
                  <a:gd name="connsiteY25" fmla="*/ 889635 h 1373504"/>
                  <a:gd name="connsiteX26" fmla="*/ 207169 w 443008"/>
                  <a:gd name="connsiteY26" fmla="*/ 887254 h 1373504"/>
                  <a:gd name="connsiteX27" fmla="*/ 258985 w 443008"/>
                  <a:gd name="connsiteY27" fmla="*/ 902494 h 1373504"/>
                  <a:gd name="connsiteX28" fmla="*/ 264033 w 443008"/>
                  <a:gd name="connsiteY28" fmla="*/ 902494 h 1373504"/>
                  <a:gd name="connsiteX29" fmla="*/ 268986 w 443008"/>
                  <a:gd name="connsiteY29" fmla="*/ 897636 h 1373504"/>
                  <a:gd name="connsiteX30" fmla="*/ 440436 w 443008"/>
                  <a:gd name="connsiteY30" fmla="*/ 449961 h 1373504"/>
                  <a:gd name="connsiteX31" fmla="*/ 440436 w 443008"/>
                  <a:gd name="connsiteY31" fmla="*/ 444056 h 1373504"/>
                  <a:gd name="connsiteX32" fmla="*/ 436150 w 443008"/>
                  <a:gd name="connsiteY32" fmla="*/ 440150 h 1373504"/>
                  <a:gd name="connsiteX33" fmla="*/ 385953 w 443008"/>
                  <a:gd name="connsiteY33" fmla="*/ 422815 h 1373504"/>
                  <a:gd name="connsiteX34" fmla="*/ 385953 w 443008"/>
                  <a:gd name="connsiteY34" fmla="*/ 44672 h 1373504"/>
                  <a:gd name="connsiteX35" fmla="*/ 435293 w 443008"/>
                  <a:gd name="connsiteY35" fmla="*/ 44672 h 1373504"/>
                  <a:gd name="connsiteX36" fmla="*/ 437388 w 443008"/>
                  <a:gd name="connsiteY36" fmla="*/ 45244 h 1373504"/>
                  <a:gd name="connsiteX37" fmla="*/ 439865 w 443008"/>
                  <a:gd name="connsiteY37" fmla="*/ 49244 h 1373504"/>
                  <a:gd name="connsiteX38" fmla="*/ 439864 w 443008"/>
                  <a:gd name="connsiteY38" fmla="*/ 367189 h 1373504"/>
                  <a:gd name="connsiteX39" fmla="*/ 443008 w 443008"/>
                  <a:gd name="connsiteY39" fmla="*/ 367189 h 1373504"/>
                  <a:gd name="connsiteX40" fmla="*/ 443008 w 443008"/>
                  <a:gd name="connsiteY40" fmla="*/ 50006 h 1373504"/>
                  <a:gd name="connsiteX41" fmla="*/ 435389 w 443008"/>
                  <a:gd name="connsiteY41" fmla="*/ 42196 h 1373504"/>
                  <a:gd name="connsiteX42" fmla="*/ 435293 w 443008"/>
                  <a:gd name="connsiteY42" fmla="*/ 42196 h 1373504"/>
                  <a:gd name="connsiteX43" fmla="*/ 386048 w 443008"/>
                  <a:gd name="connsiteY43" fmla="*/ 42196 h 1373504"/>
                  <a:gd name="connsiteX44" fmla="*/ 384429 w 443008"/>
                  <a:gd name="connsiteY44" fmla="*/ 426530 h 1373504"/>
                  <a:gd name="connsiteX45" fmla="*/ 434150 w 443008"/>
                  <a:gd name="connsiteY45" fmla="*/ 443675 h 1373504"/>
                  <a:gd name="connsiteX46" fmla="*/ 434626 w 443008"/>
                  <a:gd name="connsiteY46" fmla="*/ 443675 h 1373504"/>
                  <a:gd name="connsiteX47" fmla="*/ 436721 w 443008"/>
                  <a:gd name="connsiteY47" fmla="*/ 445770 h 1373504"/>
                  <a:gd name="connsiteX48" fmla="*/ 437197 w 443008"/>
                  <a:gd name="connsiteY48" fmla="*/ 447675 h 1373504"/>
                  <a:gd name="connsiteX49" fmla="*/ 437197 w 443008"/>
                  <a:gd name="connsiteY49" fmla="*/ 449199 h 1373504"/>
                  <a:gd name="connsiteX50" fmla="*/ 265747 w 443008"/>
                  <a:gd name="connsiteY50" fmla="*/ 896874 h 1373504"/>
                  <a:gd name="connsiteX51" fmla="*/ 262033 w 443008"/>
                  <a:gd name="connsiteY51" fmla="*/ 899922 h 1373504"/>
                  <a:gd name="connsiteX52" fmla="*/ 259461 w 443008"/>
                  <a:gd name="connsiteY52" fmla="*/ 899922 h 1373504"/>
                  <a:gd name="connsiteX53" fmla="*/ 207931 w 443008"/>
                  <a:gd name="connsiteY53" fmla="*/ 884777 h 1373504"/>
                  <a:gd name="connsiteX54" fmla="*/ 383953 w 443008"/>
                  <a:gd name="connsiteY54" fmla="*/ 428816 h 1373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3008" h="1373504">
                    <a:moveTo>
                      <a:pt x="385096" y="0"/>
                    </a:moveTo>
                    <a:lnTo>
                      <a:pt x="381953" y="0"/>
                    </a:lnTo>
                    <a:lnTo>
                      <a:pt x="381953" y="424339"/>
                    </a:lnTo>
                    <a:lnTo>
                      <a:pt x="144399" y="1039559"/>
                    </a:lnTo>
                    <a:lnTo>
                      <a:pt x="108204" y="1039559"/>
                    </a:lnTo>
                    <a:lnTo>
                      <a:pt x="107633" y="1041368"/>
                    </a:lnTo>
                    <a:lnTo>
                      <a:pt x="107633" y="1042607"/>
                    </a:lnTo>
                    <a:lnTo>
                      <a:pt x="161925" y="1042607"/>
                    </a:lnTo>
                    <a:cubicBezTo>
                      <a:pt x="162367" y="1042543"/>
                      <a:pt x="162816" y="1042543"/>
                      <a:pt x="163259" y="1042607"/>
                    </a:cubicBezTo>
                    <a:cubicBezTo>
                      <a:pt x="163753" y="1042751"/>
                      <a:pt x="164188" y="1043052"/>
                      <a:pt x="164497" y="1043464"/>
                    </a:cubicBezTo>
                    <a:cubicBezTo>
                      <a:pt x="164615" y="1044029"/>
                      <a:pt x="164615" y="1044613"/>
                      <a:pt x="164497" y="1045178"/>
                    </a:cubicBezTo>
                    <a:cubicBezTo>
                      <a:pt x="164539" y="1045494"/>
                      <a:pt x="164539" y="1045815"/>
                      <a:pt x="164497" y="1046131"/>
                    </a:cubicBezTo>
                    <a:lnTo>
                      <a:pt x="53816" y="1365980"/>
                    </a:lnTo>
                    <a:cubicBezTo>
                      <a:pt x="53014" y="1368078"/>
                      <a:pt x="51294" y="1369693"/>
                      <a:pt x="49149" y="1370362"/>
                    </a:cubicBezTo>
                    <a:cubicBezTo>
                      <a:pt x="48457" y="1370491"/>
                      <a:pt x="47746" y="1370491"/>
                      <a:pt x="47054" y="1370362"/>
                    </a:cubicBezTo>
                    <a:lnTo>
                      <a:pt x="667" y="1370362"/>
                    </a:lnTo>
                    <a:lnTo>
                      <a:pt x="0" y="1372172"/>
                    </a:lnTo>
                    <a:lnTo>
                      <a:pt x="0" y="1373505"/>
                    </a:lnTo>
                    <a:lnTo>
                      <a:pt x="47625" y="1373505"/>
                    </a:lnTo>
                    <a:cubicBezTo>
                      <a:pt x="48902" y="1373503"/>
                      <a:pt x="50165" y="1373243"/>
                      <a:pt x="51340" y="1372743"/>
                    </a:cubicBezTo>
                    <a:cubicBezTo>
                      <a:pt x="54096" y="1371627"/>
                      <a:pt x="56268" y="1369421"/>
                      <a:pt x="57341" y="1366647"/>
                    </a:cubicBezTo>
                    <a:lnTo>
                      <a:pt x="168021" y="1046893"/>
                    </a:lnTo>
                    <a:cubicBezTo>
                      <a:pt x="168714" y="1045064"/>
                      <a:pt x="168502" y="1043016"/>
                      <a:pt x="167450" y="1041368"/>
                    </a:cubicBezTo>
                    <a:cubicBezTo>
                      <a:pt x="166261" y="1039793"/>
                      <a:pt x="164373" y="1038902"/>
                      <a:pt x="162401" y="1038987"/>
                    </a:cubicBezTo>
                    <a:lnTo>
                      <a:pt x="148685" y="1038987"/>
                    </a:lnTo>
                    <a:lnTo>
                      <a:pt x="206312" y="889635"/>
                    </a:lnTo>
                    <a:lnTo>
                      <a:pt x="207169" y="887254"/>
                    </a:lnTo>
                    <a:lnTo>
                      <a:pt x="258985" y="902494"/>
                    </a:lnTo>
                    <a:cubicBezTo>
                      <a:pt x="260619" y="903067"/>
                      <a:pt x="262399" y="903067"/>
                      <a:pt x="264033" y="902494"/>
                    </a:cubicBezTo>
                    <a:cubicBezTo>
                      <a:pt x="266315" y="901677"/>
                      <a:pt x="268125" y="899902"/>
                      <a:pt x="268986" y="897636"/>
                    </a:cubicBezTo>
                    <a:lnTo>
                      <a:pt x="440436" y="449961"/>
                    </a:lnTo>
                    <a:cubicBezTo>
                      <a:pt x="441241" y="448075"/>
                      <a:pt x="441241" y="445942"/>
                      <a:pt x="440436" y="444056"/>
                    </a:cubicBezTo>
                    <a:cubicBezTo>
                      <a:pt x="439614" y="442214"/>
                      <a:pt x="438060" y="440798"/>
                      <a:pt x="436150" y="440150"/>
                    </a:cubicBezTo>
                    <a:lnTo>
                      <a:pt x="385953" y="422815"/>
                    </a:lnTo>
                    <a:lnTo>
                      <a:pt x="385953" y="44672"/>
                    </a:lnTo>
                    <a:lnTo>
                      <a:pt x="435293" y="44672"/>
                    </a:lnTo>
                    <a:cubicBezTo>
                      <a:pt x="436028" y="44684"/>
                      <a:pt x="436749" y="44880"/>
                      <a:pt x="437388" y="45244"/>
                    </a:cubicBezTo>
                    <a:cubicBezTo>
                      <a:pt x="438904" y="46001"/>
                      <a:pt x="439863" y="47549"/>
                      <a:pt x="439865" y="49244"/>
                    </a:cubicBezTo>
                    <a:lnTo>
                      <a:pt x="439864" y="367189"/>
                    </a:lnTo>
                    <a:lnTo>
                      <a:pt x="443008" y="367189"/>
                    </a:lnTo>
                    <a:lnTo>
                      <a:pt x="443008" y="50006"/>
                    </a:lnTo>
                    <a:cubicBezTo>
                      <a:pt x="443060" y="45746"/>
                      <a:pt x="439649" y="42249"/>
                      <a:pt x="435389" y="42196"/>
                    </a:cubicBezTo>
                    <a:cubicBezTo>
                      <a:pt x="435357" y="42196"/>
                      <a:pt x="435325" y="42196"/>
                      <a:pt x="435293" y="42196"/>
                    </a:cubicBezTo>
                    <a:lnTo>
                      <a:pt x="386048" y="42196"/>
                    </a:lnTo>
                    <a:close/>
                    <a:moveTo>
                      <a:pt x="384429" y="426530"/>
                    </a:moveTo>
                    <a:lnTo>
                      <a:pt x="434150" y="443675"/>
                    </a:lnTo>
                    <a:cubicBezTo>
                      <a:pt x="434150" y="443675"/>
                      <a:pt x="434150" y="443675"/>
                      <a:pt x="434626" y="443675"/>
                    </a:cubicBezTo>
                    <a:cubicBezTo>
                      <a:pt x="435578" y="444062"/>
                      <a:pt x="436334" y="444817"/>
                      <a:pt x="436721" y="445770"/>
                    </a:cubicBezTo>
                    <a:cubicBezTo>
                      <a:pt x="437068" y="446343"/>
                      <a:pt x="437234" y="447007"/>
                      <a:pt x="437197" y="447675"/>
                    </a:cubicBezTo>
                    <a:cubicBezTo>
                      <a:pt x="437295" y="448178"/>
                      <a:pt x="437295" y="448696"/>
                      <a:pt x="437197" y="449199"/>
                    </a:cubicBezTo>
                    <a:lnTo>
                      <a:pt x="265747" y="896874"/>
                    </a:lnTo>
                    <a:cubicBezTo>
                      <a:pt x="265103" y="898452"/>
                      <a:pt x="263706" y="899598"/>
                      <a:pt x="262033" y="899922"/>
                    </a:cubicBezTo>
                    <a:cubicBezTo>
                      <a:pt x="261199" y="900205"/>
                      <a:pt x="260295" y="900205"/>
                      <a:pt x="259461" y="899922"/>
                    </a:cubicBezTo>
                    <a:lnTo>
                      <a:pt x="207931" y="884777"/>
                    </a:lnTo>
                    <a:lnTo>
                      <a:pt x="383953" y="428816"/>
                    </a:lnTo>
                    <a:close/>
                  </a:path>
                </a:pathLst>
              </a:custGeom>
              <a:solidFill>
                <a:srgbClr val="7C848B">
                  <a:alpha val="50000"/>
                </a:srgbClr>
              </a:solidFill>
              <a:ln w="9525" cap="flat">
                <a:noFill/>
                <a:prstDash val="solid"/>
                <a:miter/>
              </a:ln>
            </p:spPr>
            <p:txBody>
              <a:bodyPr rtlCol="0" anchor="ctr"/>
              <a:lstStyle/>
              <a:p>
                <a:endParaRPr lang="en-US"/>
              </a:p>
            </p:txBody>
          </p:sp>
          <p:pic>
            <p:nvPicPr>
              <p:cNvPr id="206" name="Picture 205">
                <a:extLst>
                  <a:ext uri="{FF2B5EF4-FFF2-40B4-BE49-F238E27FC236}">
                    <a16:creationId xmlns:a16="http://schemas.microsoft.com/office/drawing/2014/main" id="{B8BF9848-F880-40F0-BEE6-5154B61CB422}"/>
                  </a:ext>
                </a:extLst>
              </p:cNvPr>
              <p:cNvPicPr>
                <a:picLocks noChangeAspect="1"/>
              </p:cNvPicPr>
              <p:nvPr/>
            </p:nvPicPr>
            <p:blipFill>
              <a:blip r:embed="rId24"/>
              <a:stretch>
                <a:fillRect/>
              </a:stretch>
            </p:blipFill>
            <p:spPr>
              <a:xfrm>
                <a:off x="5486924" y="3473480"/>
                <a:ext cx="1053557" cy="1343736"/>
              </a:xfrm>
              <a:custGeom>
                <a:avLst/>
                <a:gdLst>
                  <a:gd name="connsiteX0" fmla="*/ 217 w 571500"/>
                  <a:gd name="connsiteY0" fmla="*/ 112 h 656082"/>
                  <a:gd name="connsiteX1" fmla="*/ 571718 w 571500"/>
                  <a:gd name="connsiteY1" fmla="*/ 112 h 656082"/>
                  <a:gd name="connsiteX2" fmla="*/ 571718 w 571500"/>
                  <a:gd name="connsiteY2" fmla="*/ 656194 h 656082"/>
                  <a:gd name="connsiteX3" fmla="*/ 217 w 571500"/>
                  <a:gd name="connsiteY3" fmla="*/ 656194 h 656082"/>
                </a:gdLst>
                <a:ahLst/>
                <a:cxnLst>
                  <a:cxn ang="0">
                    <a:pos x="connsiteX0" y="connsiteY0"/>
                  </a:cxn>
                  <a:cxn ang="0">
                    <a:pos x="connsiteX1" y="connsiteY1"/>
                  </a:cxn>
                  <a:cxn ang="0">
                    <a:pos x="connsiteX2" y="connsiteY2"/>
                  </a:cxn>
                  <a:cxn ang="0">
                    <a:pos x="connsiteX3" y="connsiteY3"/>
                  </a:cxn>
                </a:cxnLst>
                <a:rect l="l" t="t" r="r" b="b"/>
                <a:pathLst>
                  <a:path w="571500" h="656082">
                    <a:moveTo>
                      <a:pt x="217" y="112"/>
                    </a:moveTo>
                    <a:lnTo>
                      <a:pt x="571718" y="112"/>
                    </a:lnTo>
                    <a:lnTo>
                      <a:pt x="571718" y="656194"/>
                    </a:lnTo>
                    <a:lnTo>
                      <a:pt x="217" y="656194"/>
                    </a:lnTo>
                    <a:close/>
                  </a:path>
                </a:pathLst>
              </a:custGeom>
            </p:spPr>
          </p:pic>
          <p:grpSp>
            <p:nvGrpSpPr>
              <p:cNvPr id="207" name="Graphic 5">
                <a:extLst>
                  <a:ext uri="{FF2B5EF4-FFF2-40B4-BE49-F238E27FC236}">
                    <a16:creationId xmlns:a16="http://schemas.microsoft.com/office/drawing/2014/main" id="{B9702D83-A1B8-4233-9383-4A2FCF7A2B90}"/>
                  </a:ext>
                </a:extLst>
              </p:cNvPr>
              <p:cNvGrpSpPr/>
              <p:nvPr/>
            </p:nvGrpSpPr>
            <p:grpSpPr>
              <a:xfrm>
                <a:off x="5642847" y="3533369"/>
                <a:ext cx="366289" cy="1279748"/>
                <a:chOff x="5823202" y="3420617"/>
                <a:chExt cx="198693" cy="624840"/>
              </a:xfrm>
              <a:solidFill>
                <a:srgbClr val="97A1A9"/>
              </a:solidFill>
            </p:grpSpPr>
            <p:sp>
              <p:nvSpPr>
                <p:cNvPr id="296" name="Freeform: Shape 295">
                  <a:extLst>
                    <a:ext uri="{FF2B5EF4-FFF2-40B4-BE49-F238E27FC236}">
                      <a16:creationId xmlns:a16="http://schemas.microsoft.com/office/drawing/2014/main" id="{A985B8B5-7561-4FA5-BB80-5FC17222EE79}"/>
                    </a:ext>
                  </a:extLst>
                </p:cNvPr>
                <p:cNvSpPr/>
                <p:nvPr/>
              </p:nvSpPr>
              <p:spPr>
                <a:xfrm>
                  <a:off x="5823202" y="3420617"/>
                  <a:ext cx="198693" cy="624840"/>
                </a:xfrm>
                <a:custGeom>
                  <a:avLst/>
                  <a:gdLst>
                    <a:gd name="connsiteX0" fmla="*/ 195931 w 198693"/>
                    <a:gd name="connsiteY0" fmla="*/ 0 h 624840"/>
                    <a:gd name="connsiteX1" fmla="*/ 1145 w 198693"/>
                    <a:gd name="connsiteY1" fmla="*/ 531495 h 624840"/>
                    <a:gd name="connsiteX2" fmla="*/ 2 w 198693"/>
                    <a:gd name="connsiteY2" fmla="*/ 537686 h 624840"/>
                    <a:gd name="connsiteX3" fmla="*/ 2288 w 198693"/>
                    <a:gd name="connsiteY3" fmla="*/ 545116 h 624840"/>
                    <a:gd name="connsiteX4" fmla="*/ 14766 w 198693"/>
                    <a:gd name="connsiteY4" fmla="*/ 551021 h 624840"/>
                    <a:gd name="connsiteX5" fmla="*/ 31053 w 198693"/>
                    <a:gd name="connsiteY5" fmla="*/ 551021 h 624840"/>
                    <a:gd name="connsiteX6" fmla="*/ 40578 w 198693"/>
                    <a:gd name="connsiteY6" fmla="*/ 555212 h 624840"/>
                    <a:gd name="connsiteX7" fmla="*/ 40578 w 198693"/>
                    <a:gd name="connsiteY7" fmla="*/ 565880 h 624840"/>
                    <a:gd name="connsiteX8" fmla="*/ 15623 w 198693"/>
                    <a:gd name="connsiteY8" fmla="*/ 624840 h 624840"/>
                    <a:gd name="connsiteX9" fmla="*/ 18957 w 198693"/>
                    <a:gd name="connsiteY9" fmla="*/ 624840 h 624840"/>
                    <a:gd name="connsiteX10" fmla="*/ 43626 w 198693"/>
                    <a:gd name="connsiteY10" fmla="*/ 567119 h 624840"/>
                    <a:gd name="connsiteX11" fmla="*/ 43150 w 198693"/>
                    <a:gd name="connsiteY11" fmla="*/ 553593 h 624840"/>
                    <a:gd name="connsiteX12" fmla="*/ 30958 w 198693"/>
                    <a:gd name="connsiteY12" fmla="*/ 547878 h 624840"/>
                    <a:gd name="connsiteX13" fmla="*/ 14670 w 198693"/>
                    <a:gd name="connsiteY13" fmla="*/ 547878 h 624840"/>
                    <a:gd name="connsiteX14" fmla="*/ 4669 w 198693"/>
                    <a:gd name="connsiteY14" fmla="*/ 543401 h 624840"/>
                    <a:gd name="connsiteX15" fmla="*/ 3907 w 198693"/>
                    <a:gd name="connsiteY15" fmla="*/ 532543 h 624840"/>
                    <a:gd name="connsiteX16" fmla="*/ 198693 w 198693"/>
                    <a:gd name="connsiteY16" fmla="*/ 1048 h 624840"/>
                    <a:gd name="connsiteX17" fmla="*/ 198122 w 198693"/>
                    <a:gd name="connsiteY17" fmla="*/ 1048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693" h="624840">
                      <a:moveTo>
                        <a:pt x="195931" y="0"/>
                      </a:moveTo>
                      <a:lnTo>
                        <a:pt x="1145" y="531495"/>
                      </a:lnTo>
                      <a:cubicBezTo>
                        <a:pt x="407" y="533477"/>
                        <a:pt x="20" y="535572"/>
                        <a:pt x="2" y="537686"/>
                      </a:cubicBezTo>
                      <a:cubicBezTo>
                        <a:pt x="-46" y="540343"/>
                        <a:pt x="754" y="542946"/>
                        <a:pt x="2288" y="545116"/>
                      </a:cubicBezTo>
                      <a:cubicBezTo>
                        <a:pt x="5192" y="549054"/>
                        <a:pt x="9879" y="551272"/>
                        <a:pt x="14766" y="551021"/>
                      </a:cubicBezTo>
                      <a:lnTo>
                        <a:pt x="31053" y="551021"/>
                      </a:lnTo>
                      <a:cubicBezTo>
                        <a:pt x="34723" y="550776"/>
                        <a:pt x="38280" y="552341"/>
                        <a:pt x="40578" y="555212"/>
                      </a:cubicBezTo>
                      <a:cubicBezTo>
                        <a:pt x="42356" y="558546"/>
                        <a:pt x="42356" y="562547"/>
                        <a:pt x="40578" y="565880"/>
                      </a:cubicBezTo>
                      <a:lnTo>
                        <a:pt x="15623" y="624840"/>
                      </a:lnTo>
                      <a:lnTo>
                        <a:pt x="18957" y="624840"/>
                      </a:lnTo>
                      <a:lnTo>
                        <a:pt x="43626" y="567119"/>
                      </a:lnTo>
                      <a:cubicBezTo>
                        <a:pt x="45897" y="562849"/>
                        <a:pt x="45715" y="557692"/>
                        <a:pt x="43150" y="553593"/>
                      </a:cubicBezTo>
                      <a:cubicBezTo>
                        <a:pt x="40365" y="549687"/>
                        <a:pt x="35742" y="547520"/>
                        <a:pt x="30958" y="547878"/>
                      </a:cubicBezTo>
                      <a:lnTo>
                        <a:pt x="14670" y="547878"/>
                      </a:lnTo>
                      <a:cubicBezTo>
                        <a:pt x="10801" y="548133"/>
                        <a:pt x="7057" y="546457"/>
                        <a:pt x="4669" y="543401"/>
                      </a:cubicBezTo>
                      <a:cubicBezTo>
                        <a:pt x="2614" y="540137"/>
                        <a:pt x="2328" y="536062"/>
                        <a:pt x="3907" y="532543"/>
                      </a:cubicBezTo>
                      <a:lnTo>
                        <a:pt x="198693" y="1048"/>
                      </a:lnTo>
                      <a:lnTo>
                        <a:pt x="198122" y="1048"/>
                      </a:lnTo>
                      <a:close/>
                    </a:path>
                  </a:pathLst>
                </a:custGeom>
                <a:solidFill>
                  <a:srgbClr val="97A1A9"/>
                </a:solid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497FF946-026E-4D95-9DE0-A6243D8BF064}"/>
                    </a:ext>
                  </a:extLst>
                </p:cNvPr>
                <p:cNvSpPr/>
                <p:nvPr/>
              </p:nvSpPr>
              <p:spPr>
                <a:xfrm>
                  <a:off x="5830919" y="3446621"/>
                  <a:ext cx="114649" cy="272510"/>
                </a:xfrm>
                <a:custGeom>
                  <a:avLst/>
                  <a:gdLst>
                    <a:gd name="connsiteX0" fmla="*/ 76486 w 114649"/>
                    <a:gd name="connsiteY0" fmla="*/ 0 h 272510"/>
                    <a:gd name="connsiteX1" fmla="*/ 76486 w 114649"/>
                    <a:gd name="connsiteY1" fmla="*/ 857 h 272510"/>
                    <a:gd name="connsiteX2" fmla="*/ 75914 w 114649"/>
                    <a:gd name="connsiteY2" fmla="*/ 3143 h 272510"/>
                    <a:gd name="connsiteX3" fmla="*/ 108490 w 114649"/>
                    <a:gd name="connsiteY3" fmla="*/ 25241 h 272510"/>
                    <a:gd name="connsiteX4" fmla="*/ 111252 w 114649"/>
                    <a:gd name="connsiteY4" fmla="*/ 32861 h 272510"/>
                    <a:gd name="connsiteX5" fmla="*/ 41815 w 114649"/>
                    <a:gd name="connsiteY5" fmla="*/ 261461 h 272510"/>
                    <a:gd name="connsiteX6" fmla="*/ 37814 w 114649"/>
                    <a:gd name="connsiteY6" fmla="*/ 265938 h 272510"/>
                    <a:gd name="connsiteX7" fmla="*/ 35337 w 114649"/>
                    <a:gd name="connsiteY7" fmla="*/ 266795 h 272510"/>
                    <a:gd name="connsiteX8" fmla="*/ 762 w 114649"/>
                    <a:gd name="connsiteY8" fmla="*/ 269367 h 272510"/>
                    <a:gd name="connsiteX9" fmla="*/ 0 w 114649"/>
                    <a:gd name="connsiteY9" fmla="*/ 271939 h 272510"/>
                    <a:gd name="connsiteX10" fmla="*/ 0 w 114649"/>
                    <a:gd name="connsiteY10" fmla="*/ 272510 h 272510"/>
                    <a:gd name="connsiteX11" fmla="*/ 35719 w 114649"/>
                    <a:gd name="connsiteY11" fmla="*/ 269843 h 272510"/>
                    <a:gd name="connsiteX12" fmla="*/ 38957 w 114649"/>
                    <a:gd name="connsiteY12" fmla="*/ 268986 h 272510"/>
                    <a:gd name="connsiteX13" fmla="*/ 45053 w 114649"/>
                    <a:gd name="connsiteY13" fmla="*/ 262318 h 272510"/>
                    <a:gd name="connsiteX14" fmla="*/ 114300 w 114649"/>
                    <a:gd name="connsiteY14" fmla="*/ 33718 h 272510"/>
                    <a:gd name="connsiteX15" fmla="*/ 110395 w 114649"/>
                    <a:gd name="connsiteY15" fmla="*/ 22669 h 2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649" h="272510">
                      <a:moveTo>
                        <a:pt x="76486" y="0"/>
                      </a:moveTo>
                      <a:lnTo>
                        <a:pt x="76486" y="857"/>
                      </a:lnTo>
                      <a:lnTo>
                        <a:pt x="75914" y="3143"/>
                      </a:lnTo>
                      <a:lnTo>
                        <a:pt x="108490" y="25241"/>
                      </a:lnTo>
                      <a:cubicBezTo>
                        <a:pt x="110778" y="27054"/>
                        <a:pt x="111847" y="30003"/>
                        <a:pt x="111252" y="32861"/>
                      </a:cubicBezTo>
                      <a:lnTo>
                        <a:pt x="41815" y="261461"/>
                      </a:lnTo>
                      <a:cubicBezTo>
                        <a:pt x="41181" y="263456"/>
                        <a:pt x="39725" y="265085"/>
                        <a:pt x="37814" y="265938"/>
                      </a:cubicBezTo>
                      <a:cubicBezTo>
                        <a:pt x="37063" y="266406"/>
                        <a:pt x="36217" y="266699"/>
                        <a:pt x="35337" y="266795"/>
                      </a:cubicBezTo>
                      <a:lnTo>
                        <a:pt x="762" y="269367"/>
                      </a:lnTo>
                      <a:lnTo>
                        <a:pt x="0" y="271939"/>
                      </a:lnTo>
                      <a:lnTo>
                        <a:pt x="0" y="272510"/>
                      </a:lnTo>
                      <a:lnTo>
                        <a:pt x="35719" y="269843"/>
                      </a:lnTo>
                      <a:cubicBezTo>
                        <a:pt x="36846" y="269784"/>
                        <a:pt x="37948" y="269492"/>
                        <a:pt x="38957" y="268986"/>
                      </a:cubicBezTo>
                      <a:cubicBezTo>
                        <a:pt x="41805" y="267677"/>
                        <a:pt x="44004" y="265272"/>
                        <a:pt x="45053" y="262318"/>
                      </a:cubicBezTo>
                      <a:lnTo>
                        <a:pt x="114300" y="33718"/>
                      </a:lnTo>
                      <a:cubicBezTo>
                        <a:pt x="115400" y="29582"/>
                        <a:pt x="113849" y="25196"/>
                        <a:pt x="110395" y="22669"/>
                      </a:cubicBezTo>
                      <a:close/>
                    </a:path>
                  </a:pathLst>
                </a:custGeom>
                <a:solidFill>
                  <a:srgbClr val="97A1A9"/>
                </a:solidFill>
                <a:ln w="9525" cap="flat">
                  <a:noFill/>
                  <a:prstDash val="solid"/>
                  <a:miter/>
                </a:ln>
              </p:spPr>
              <p:txBody>
                <a:bodyPr rtlCol="0" anchor="ctr"/>
                <a:lstStyle/>
                <a:p>
                  <a:endParaRPr lang="en-US"/>
                </a:p>
              </p:txBody>
            </p:sp>
          </p:grpSp>
          <p:grpSp>
            <p:nvGrpSpPr>
              <p:cNvPr id="208" name="Graphic 5">
                <a:extLst>
                  <a:ext uri="{FF2B5EF4-FFF2-40B4-BE49-F238E27FC236}">
                    <a16:creationId xmlns:a16="http://schemas.microsoft.com/office/drawing/2014/main" id="{F0C10761-24DA-4DB2-BDEC-9197FDD2733E}"/>
                  </a:ext>
                </a:extLst>
              </p:cNvPr>
              <p:cNvGrpSpPr/>
              <p:nvPr/>
            </p:nvGrpSpPr>
            <p:grpSpPr>
              <a:xfrm>
                <a:off x="5648106" y="3531030"/>
                <a:ext cx="366999" cy="1281307"/>
                <a:chOff x="5826055" y="3419475"/>
                <a:chExt cx="199078" cy="625601"/>
              </a:xfrm>
              <a:solidFill>
                <a:srgbClr val="72797F"/>
              </a:solidFill>
            </p:grpSpPr>
            <p:sp>
              <p:nvSpPr>
                <p:cNvPr id="294" name="Freeform: Shape 293">
                  <a:extLst>
                    <a:ext uri="{FF2B5EF4-FFF2-40B4-BE49-F238E27FC236}">
                      <a16:creationId xmlns:a16="http://schemas.microsoft.com/office/drawing/2014/main" id="{36025E71-EA17-4CB5-8D3A-00F5E702A504}"/>
                    </a:ext>
                  </a:extLst>
                </p:cNvPr>
                <p:cNvSpPr/>
                <p:nvPr/>
              </p:nvSpPr>
              <p:spPr>
                <a:xfrm>
                  <a:off x="5826055" y="3419475"/>
                  <a:ext cx="199078" cy="625601"/>
                </a:xfrm>
                <a:custGeom>
                  <a:avLst/>
                  <a:gdLst>
                    <a:gd name="connsiteX0" fmla="*/ 195935 w 199078"/>
                    <a:gd name="connsiteY0" fmla="*/ 0 h 625601"/>
                    <a:gd name="connsiteX1" fmla="*/ 195364 w 199078"/>
                    <a:gd name="connsiteY1" fmla="*/ 1524 h 625601"/>
                    <a:gd name="connsiteX2" fmla="*/ 1149 w 199078"/>
                    <a:gd name="connsiteY2" fmla="*/ 531400 h 625601"/>
                    <a:gd name="connsiteX3" fmla="*/ 6 w 199078"/>
                    <a:gd name="connsiteY3" fmla="*/ 537686 h 625601"/>
                    <a:gd name="connsiteX4" fmla="*/ 2197 w 199078"/>
                    <a:gd name="connsiteY4" fmla="*/ 545116 h 625601"/>
                    <a:gd name="connsiteX5" fmla="*/ 14770 w 199078"/>
                    <a:gd name="connsiteY5" fmla="*/ 550926 h 625601"/>
                    <a:gd name="connsiteX6" fmla="*/ 31058 w 199078"/>
                    <a:gd name="connsiteY6" fmla="*/ 550926 h 625601"/>
                    <a:gd name="connsiteX7" fmla="*/ 42231 w 199078"/>
                    <a:gd name="connsiteY7" fmla="*/ 558451 h 625601"/>
                    <a:gd name="connsiteX8" fmla="*/ 40583 w 199078"/>
                    <a:gd name="connsiteY8" fmla="*/ 565880 h 625601"/>
                    <a:gd name="connsiteX9" fmla="*/ 15151 w 199078"/>
                    <a:gd name="connsiteY9" fmla="*/ 625602 h 625601"/>
                    <a:gd name="connsiteX10" fmla="*/ 18485 w 199078"/>
                    <a:gd name="connsiteY10" fmla="*/ 625602 h 625601"/>
                    <a:gd name="connsiteX11" fmla="*/ 43440 w 199078"/>
                    <a:gd name="connsiteY11" fmla="*/ 567023 h 625601"/>
                    <a:gd name="connsiteX12" fmla="*/ 38487 w 199078"/>
                    <a:gd name="connsiteY12" fmla="*/ 549526 h 625601"/>
                    <a:gd name="connsiteX13" fmla="*/ 30772 w 199078"/>
                    <a:gd name="connsiteY13" fmla="*/ 547973 h 625601"/>
                    <a:gd name="connsiteX14" fmla="*/ 14484 w 199078"/>
                    <a:gd name="connsiteY14" fmla="*/ 547973 h 625601"/>
                    <a:gd name="connsiteX15" fmla="*/ 4959 w 199078"/>
                    <a:gd name="connsiteY15" fmla="*/ 543497 h 625601"/>
                    <a:gd name="connsiteX16" fmla="*/ 4197 w 199078"/>
                    <a:gd name="connsiteY16" fmla="*/ 532638 h 625601"/>
                    <a:gd name="connsiteX17" fmla="*/ 199079 w 199078"/>
                    <a:gd name="connsiteY17" fmla="*/ 1238 h 62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78" h="625601">
                      <a:moveTo>
                        <a:pt x="195935" y="0"/>
                      </a:moveTo>
                      <a:lnTo>
                        <a:pt x="195364" y="1524"/>
                      </a:lnTo>
                      <a:lnTo>
                        <a:pt x="1149" y="531400"/>
                      </a:lnTo>
                      <a:cubicBezTo>
                        <a:pt x="373" y="533404"/>
                        <a:pt x="-15" y="535537"/>
                        <a:pt x="6" y="537686"/>
                      </a:cubicBezTo>
                      <a:cubicBezTo>
                        <a:pt x="-77" y="540333"/>
                        <a:pt x="691" y="542938"/>
                        <a:pt x="2197" y="545116"/>
                      </a:cubicBezTo>
                      <a:cubicBezTo>
                        <a:pt x="5163" y="549020"/>
                        <a:pt x="9874" y="551197"/>
                        <a:pt x="14770" y="550926"/>
                      </a:cubicBezTo>
                      <a:lnTo>
                        <a:pt x="31058" y="550926"/>
                      </a:lnTo>
                      <a:cubicBezTo>
                        <a:pt x="36221" y="549918"/>
                        <a:pt x="41223" y="553287"/>
                        <a:pt x="42231" y="558451"/>
                      </a:cubicBezTo>
                      <a:cubicBezTo>
                        <a:pt x="42738" y="561048"/>
                        <a:pt x="42140" y="563740"/>
                        <a:pt x="40583" y="565880"/>
                      </a:cubicBezTo>
                      <a:lnTo>
                        <a:pt x="15151" y="625602"/>
                      </a:lnTo>
                      <a:lnTo>
                        <a:pt x="18485" y="625602"/>
                      </a:lnTo>
                      <a:lnTo>
                        <a:pt x="43440" y="567023"/>
                      </a:lnTo>
                      <a:cubicBezTo>
                        <a:pt x="46904" y="560824"/>
                        <a:pt x="44687" y="552990"/>
                        <a:pt x="38487" y="549526"/>
                      </a:cubicBezTo>
                      <a:cubicBezTo>
                        <a:pt x="36141" y="548215"/>
                        <a:pt x="33443" y="547672"/>
                        <a:pt x="30772" y="547973"/>
                      </a:cubicBezTo>
                      <a:lnTo>
                        <a:pt x="14484" y="547973"/>
                      </a:lnTo>
                      <a:cubicBezTo>
                        <a:pt x="10773" y="548102"/>
                        <a:pt x="7227" y="546436"/>
                        <a:pt x="4959" y="543497"/>
                      </a:cubicBezTo>
                      <a:cubicBezTo>
                        <a:pt x="2953" y="540217"/>
                        <a:pt x="2668" y="536166"/>
                        <a:pt x="4197" y="532638"/>
                      </a:cubicBezTo>
                      <a:lnTo>
                        <a:pt x="199079" y="1238"/>
                      </a:lnTo>
                      <a:close/>
                    </a:path>
                  </a:pathLst>
                </a:custGeom>
                <a:solidFill>
                  <a:srgbClr val="72797F"/>
                </a:solid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66F182BE-257D-47F5-B614-E7F1133F5CCF}"/>
                    </a:ext>
                  </a:extLst>
                </p:cNvPr>
                <p:cNvSpPr/>
                <p:nvPr/>
              </p:nvSpPr>
              <p:spPr>
                <a:xfrm>
                  <a:off x="5831490" y="3444240"/>
                  <a:ext cx="116703" cy="274224"/>
                </a:xfrm>
                <a:custGeom>
                  <a:avLst/>
                  <a:gdLst>
                    <a:gd name="connsiteX0" fmla="*/ 76581 w 116703"/>
                    <a:gd name="connsiteY0" fmla="*/ 0 h 274224"/>
                    <a:gd name="connsiteX1" fmla="*/ 75914 w 116703"/>
                    <a:gd name="connsiteY1" fmla="*/ 2381 h 274224"/>
                    <a:gd name="connsiteX2" fmla="*/ 75914 w 116703"/>
                    <a:gd name="connsiteY2" fmla="*/ 3238 h 274224"/>
                    <a:gd name="connsiteX3" fmla="*/ 110776 w 116703"/>
                    <a:gd name="connsiteY3" fmla="*/ 26765 h 274224"/>
                    <a:gd name="connsiteX4" fmla="*/ 113442 w 116703"/>
                    <a:gd name="connsiteY4" fmla="*/ 34385 h 274224"/>
                    <a:gd name="connsiteX5" fmla="*/ 44196 w 116703"/>
                    <a:gd name="connsiteY5" fmla="*/ 262985 h 274224"/>
                    <a:gd name="connsiteX6" fmla="*/ 37624 w 116703"/>
                    <a:gd name="connsiteY6" fmla="*/ 268224 h 274224"/>
                    <a:gd name="connsiteX7" fmla="*/ 37624 w 116703"/>
                    <a:gd name="connsiteY7" fmla="*/ 268224 h 274224"/>
                    <a:gd name="connsiteX8" fmla="*/ 762 w 116703"/>
                    <a:gd name="connsiteY8" fmla="*/ 271081 h 274224"/>
                    <a:gd name="connsiteX9" fmla="*/ 762 w 116703"/>
                    <a:gd name="connsiteY9" fmla="*/ 271653 h 274224"/>
                    <a:gd name="connsiteX10" fmla="*/ 0 w 116703"/>
                    <a:gd name="connsiteY10" fmla="*/ 274225 h 274224"/>
                    <a:gd name="connsiteX11" fmla="*/ 38100 w 116703"/>
                    <a:gd name="connsiteY11" fmla="*/ 271272 h 274224"/>
                    <a:gd name="connsiteX12" fmla="*/ 38100 w 116703"/>
                    <a:gd name="connsiteY12" fmla="*/ 271272 h 274224"/>
                    <a:gd name="connsiteX13" fmla="*/ 47054 w 116703"/>
                    <a:gd name="connsiteY13" fmla="*/ 263842 h 274224"/>
                    <a:gd name="connsiteX14" fmla="*/ 116396 w 116703"/>
                    <a:gd name="connsiteY14" fmla="*/ 35242 h 274224"/>
                    <a:gd name="connsiteX15" fmla="*/ 112395 w 116703"/>
                    <a:gd name="connsiteY15" fmla="*/ 24193 h 27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703" h="274224">
                      <a:moveTo>
                        <a:pt x="76581" y="0"/>
                      </a:moveTo>
                      <a:lnTo>
                        <a:pt x="75914" y="2381"/>
                      </a:lnTo>
                      <a:lnTo>
                        <a:pt x="75914" y="3238"/>
                      </a:lnTo>
                      <a:lnTo>
                        <a:pt x="110776" y="26765"/>
                      </a:lnTo>
                      <a:cubicBezTo>
                        <a:pt x="113152" y="28511"/>
                        <a:pt x="114212" y="31538"/>
                        <a:pt x="113442" y="34385"/>
                      </a:cubicBezTo>
                      <a:lnTo>
                        <a:pt x="44196" y="262985"/>
                      </a:lnTo>
                      <a:cubicBezTo>
                        <a:pt x="43154" y="265821"/>
                        <a:pt x="40620" y="267841"/>
                        <a:pt x="37624" y="268224"/>
                      </a:cubicBezTo>
                      <a:lnTo>
                        <a:pt x="37624" y="268224"/>
                      </a:lnTo>
                      <a:lnTo>
                        <a:pt x="762" y="271081"/>
                      </a:lnTo>
                      <a:lnTo>
                        <a:pt x="762" y="271653"/>
                      </a:lnTo>
                      <a:lnTo>
                        <a:pt x="0" y="274225"/>
                      </a:lnTo>
                      <a:lnTo>
                        <a:pt x="38100" y="271272"/>
                      </a:lnTo>
                      <a:lnTo>
                        <a:pt x="38100" y="271272"/>
                      </a:lnTo>
                      <a:cubicBezTo>
                        <a:pt x="42234" y="270653"/>
                        <a:pt x="45683" y="267791"/>
                        <a:pt x="47054" y="263842"/>
                      </a:cubicBezTo>
                      <a:lnTo>
                        <a:pt x="116396" y="35242"/>
                      </a:lnTo>
                      <a:cubicBezTo>
                        <a:pt x="117420" y="31089"/>
                        <a:pt x="115841" y="26728"/>
                        <a:pt x="112395" y="24193"/>
                      </a:cubicBezTo>
                      <a:close/>
                    </a:path>
                  </a:pathLst>
                </a:custGeom>
                <a:solidFill>
                  <a:srgbClr val="72797F"/>
                </a:solidFill>
                <a:ln w="9525" cap="flat">
                  <a:noFill/>
                  <a:prstDash val="solid"/>
                  <a:miter/>
                </a:ln>
              </p:spPr>
              <p:txBody>
                <a:bodyPr rtlCol="0" anchor="ctr"/>
                <a:lstStyle/>
                <a:p>
                  <a:endParaRPr lang="en-US"/>
                </a:p>
              </p:txBody>
            </p:sp>
          </p:grpSp>
          <p:pic>
            <p:nvPicPr>
              <p:cNvPr id="209" name="Picture 208">
                <a:extLst>
                  <a:ext uri="{FF2B5EF4-FFF2-40B4-BE49-F238E27FC236}">
                    <a16:creationId xmlns:a16="http://schemas.microsoft.com/office/drawing/2014/main" id="{B8B2CB47-B6B6-4358-8938-93069442F5C7}"/>
                  </a:ext>
                </a:extLst>
              </p:cNvPr>
              <p:cNvPicPr>
                <a:picLocks noChangeAspect="1"/>
              </p:cNvPicPr>
              <p:nvPr/>
            </p:nvPicPr>
            <p:blipFill>
              <a:blip r:embed="rId25"/>
              <a:stretch>
                <a:fillRect/>
              </a:stretch>
            </p:blipFill>
            <p:spPr>
              <a:xfrm>
                <a:off x="5486924" y="2040786"/>
                <a:ext cx="1053557" cy="1343736"/>
              </a:xfrm>
              <a:custGeom>
                <a:avLst/>
                <a:gdLst>
                  <a:gd name="connsiteX0" fmla="*/ 217 w 571500"/>
                  <a:gd name="connsiteY0" fmla="*/ 39 h 656082"/>
                  <a:gd name="connsiteX1" fmla="*/ 571718 w 571500"/>
                  <a:gd name="connsiteY1" fmla="*/ 39 h 656082"/>
                  <a:gd name="connsiteX2" fmla="*/ 571718 w 571500"/>
                  <a:gd name="connsiteY2" fmla="*/ 656121 h 656082"/>
                  <a:gd name="connsiteX3" fmla="*/ 217 w 571500"/>
                  <a:gd name="connsiteY3" fmla="*/ 656121 h 656082"/>
                </a:gdLst>
                <a:ahLst/>
                <a:cxnLst>
                  <a:cxn ang="0">
                    <a:pos x="connsiteX0" y="connsiteY0"/>
                  </a:cxn>
                  <a:cxn ang="0">
                    <a:pos x="connsiteX1" y="connsiteY1"/>
                  </a:cxn>
                  <a:cxn ang="0">
                    <a:pos x="connsiteX2" y="connsiteY2"/>
                  </a:cxn>
                  <a:cxn ang="0">
                    <a:pos x="connsiteX3" y="connsiteY3"/>
                  </a:cxn>
                </a:cxnLst>
                <a:rect l="l" t="t" r="r" b="b"/>
                <a:pathLst>
                  <a:path w="571500" h="656082">
                    <a:moveTo>
                      <a:pt x="217" y="39"/>
                    </a:moveTo>
                    <a:lnTo>
                      <a:pt x="571718" y="39"/>
                    </a:lnTo>
                    <a:lnTo>
                      <a:pt x="571718" y="656121"/>
                    </a:lnTo>
                    <a:lnTo>
                      <a:pt x="217" y="656121"/>
                    </a:lnTo>
                    <a:close/>
                  </a:path>
                </a:pathLst>
              </a:custGeom>
            </p:spPr>
          </p:pic>
          <p:grpSp>
            <p:nvGrpSpPr>
              <p:cNvPr id="210" name="Graphic 5">
                <a:extLst>
                  <a:ext uri="{FF2B5EF4-FFF2-40B4-BE49-F238E27FC236}">
                    <a16:creationId xmlns:a16="http://schemas.microsoft.com/office/drawing/2014/main" id="{1E84E715-CBE6-46DF-9B7F-5BCA88FCB967}"/>
                  </a:ext>
                </a:extLst>
              </p:cNvPr>
              <p:cNvGrpSpPr/>
              <p:nvPr/>
            </p:nvGrpSpPr>
            <p:grpSpPr>
              <a:xfrm>
                <a:off x="5642673" y="2043321"/>
                <a:ext cx="366461" cy="1279746"/>
                <a:chOff x="5823108" y="2693098"/>
                <a:chExt cx="198786" cy="624839"/>
              </a:xfrm>
              <a:solidFill>
                <a:srgbClr val="97A1A9"/>
              </a:solidFill>
            </p:grpSpPr>
            <p:sp>
              <p:nvSpPr>
                <p:cNvPr id="292" name="Freeform: Shape 291">
                  <a:extLst>
                    <a:ext uri="{FF2B5EF4-FFF2-40B4-BE49-F238E27FC236}">
                      <a16:creationId xmlns:a16="http://schemas.microsoft.com/office/drawing/2014/main" id="{57D5F2FF-D7EE-4D09-942A-E9440D5BE0B5}"/>
                    </a:ext>
                  </a:extLst>
                </p:cNvPr>
                <p:cNvSpPr/>
                <p:nvPr/>
              </p:nvSpPr>
              <p:spPr>
                <a:xfrm>
                  <a:off x="5823108" y="2693098"/>
                  <a:ext cx="198786" cy="624839"/>
                </a:xfrm>
                <a:custGeom>
                  <a:avLst/>
                  <a:gdLst>
                    <a:gd name="connsiteX0" fmla="*/ 196024 w 198786"/>
                    <a:gd name="connsiteY0" fmla="*/ 624840 h 624839"/>
                    <a:gd name="connsiteX1" fmla="*/ 1238 w 198786"/>
                    <a:gd name="connsiteY1" fmla="*/ 93440 h 624839"/>
                    <a:gd name="connsiteX2" fmla="*/ 0 w 198786"/>
                    <a:gd name="connsiteY2" fmla="*/ 87154 h 624839"/>
                    <a:gd name="connsiteX3" fmla="*/ 2381 w 198786"/>
                    <a:gd name="connsiteY3" fmla="*/ 79629 h 624839"/>
                    <a:gd name="connsiteX4" fmla="*/ 14859 w 198786"/>
                    <a:gd name="connsiteY4" fmla="*/ 73914 h 624839"/>
                    <a:gd name="connsiteX5" fmla="*/ 31147 w 198786"/>
                    <a:gd name="connsiteY5" fmla="*/ 73914 h 624839"/>
                    <a:gd name="connsiteX6" fmla="*/ 40672 w 198786"/>
                    <a:gd name="connsiteY6" fmla="*/ 69628 h 624839"/>
                    <a:gd name="connsiteX7" fmla="*/ 40672 w 198786"/>
                    <a:gd name="connsiteY7" fmla="*/ 58960 h 624839"/>
                    <a:gd name="connsiteX8" fmla="*/ 15716 w 198786"/>
                    <a:gd name="connsiteY8" fmla="*/ 0 h 624839"/>
                    <a:gd name="connsiteX9" fmla="*/ 19050 w 198786"/>
                    <a:gd name="connsiteY9" fmla="*/ 0 h 624839"/>
                    <a:gd name="connsiteX10" fmla="*/ 43720 w 198786"/>
                    <a:gd name="connsiteY10" fmla="*/ 57817 h 624839"/>
                    <a:gd name="connsiteX11" fmla="*/ 43244 w 198786"/>
                    <a:gd name="connsiteY11" fmla="*/ 71247 h 624839"/>
                    <a:gd name="connsiteX12" fmla="*/ 31052 w 198786"/>
                    <a:gd name="connsiteY12" fmla="*/ 76962 h 624839"/>
                    <a:gd name="connsiteX13" fmla="*/ 14764 w 198786"/>
                    <a:gd name="connsiteY13" fmla="*/ 76962 h 624839"/>
                    <a:gd name="connsiteX14" fmla="*/ 2960 w 198786"/>
                    <a:gd name="connsiteY14" fmla="*/ 86358 h 624839"/>
                    <a:gd name="connsiteX15" fmla="*/ 4000 w 198786"/>
                    <a:gd name="connsiteY15" fmla="*/ 92297 h 624839"/>
                    <a:gd name="connsiteX16" fmla="*/ 198787 w 198786"/>
                    <a:gd name="connsiteY16" fmla="*/ 623792 h 624839"/>
                    <a:gd name="connsiteX17" fmla="*/ 198215 w 198786"/>
                    <a:gd name="connsiteY17" fmla="*/ 623792 h 624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8786" h="624839">
                      <a:moveTo>
                        <a:pt x="196024" y="624840"/>
                      </a:moveTo>
                      <a:lnTo>
                        <a:pt x="1238" y="93440"/>
                      </a:lnTo>
                      <a:cubicBezTo>
                        <a:pt x="525" y="91415"/>
                        <a:pt x="108" y="89298"/>
                        <a:pt x="0" y="87154"/>
                      </a:cubicBezTo>
                      <a:cubicBezTo>
                        <a:pt x="16" y="84463"/>
                        <a:pt x="846" y="81839"/>
                        <a:pt x="2381" y="79629"/>
                      </a:cubicBezTo>
                      <a:cubicBezTo>
                        <a:pt x="5316" y="75748"/>
                        <a:pt x="10004" y="73601"/>
                        <a:pt x="14859" y="73914"/>
                      </a:cubicBezTo>
                      <a:lnTo>
                        <a:pt x="31147" y="73914"/>
                      </a:lnTo>
                      <a:cubicBezTo>
                        <a:pt x="34836" y="74154"/>
                        <a:pt x="38404" y="72548"/>
                        <a:pt x="40672" y="69628"/>
                      </a:cubicBezTo>
                      <a:cubicBezTo>
                        <a:pt x="42450" y="66294"/>
                        <a:pt x="42450" y="62293"/>
                        <a:pt x="40672" y="58960"/>
                      </a:cubicBezTo>
                      <a:lnTo>
                        <a:pt x="15716" y="0"/>
                      </a:lnTo>
                      <a:lnTo>
                        <a:pt x="19050" y="0"/>
                      </a:lnTo>
                      <a:lnTo>
                        <a:pt x="43720" y="57817"/>
                      </a:lnTo>
                      <a:cubicBezTo>
                        <a:pt x="45993" y="62052"/>
                        <a:pt x="45811" y="67183"/>
                        <a:pt x="43244" y="71247"/>
                      </a:cubicBezTo>
                      <a:cubicBezTo>
                        <a:pt x="40459" y="75153"/>
                        <a:pt x="35835" y="77320"/>
                        <a:pt x="31052" y="76962"/>
                      </a:cubicBezTo>
                      <a:lnTo>
                        <a:pt x="14764" y="76962"/>
                      </a:lnTo>
                      <a:cubicBezTo>
                        <a:pt x="8910" y="76297"/>
                        <a:pt x="3625" y="80504"/>
                        <a:pt x="2960" y="86358"/>
                      </a:cubicBezTo>
                      <a:cubicBezTo>
                        <a:pt x="2728" y="88397"/>
                        <a:pt x="3090" y="90459"/>
                        <a:pt x="4000" y="92297"/>
                      </a:cubicBezTo>
                      <a:lnTo>
                        <a:pt x="198787" y="623792"/>
                      </a:lnTo>
                      <a:lnTo>
                        <a:pt x="198215" y="623792"/>
                      </a:lnTo>
                      <a:close/>
                    </a:path>
                  </a:pathLst>
                </a:custGeom>
                <a:solidFill>
                  <a:srgbClr val="97A1A9"/>
                </a:solid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D6902F14-83FE-464B-9C64-D3B4146B4819}"/>
                    </a:ext>
                  </a:extLst>
                </p:cNvPr>
                <p:cNvSpPr/>
                <p:nvPr/>
              </p:nvSpPr>
              <p:spPr>
                <a:xfrm>
                  <a:off x="5830919" y="3019425"/>
                  <a:ext cx="114657" cy="272510"/>
                </a:xfrm>
                <a:custGeom>
                  <a:avLst/>
                  <a:gdLst>
                    <a:gd name="connsiteX0" fmla="*/ 76486 w 114657"/>
                    <a:gd name="connsiteY0" fmla="*/ 272510 h 272510"/>
                    <a:gd name="connsiteX1" fmla="*/ 76486 w 114657"/>
                    <a:gd name="connsiteY1" fmla="*/ 271748 h 272510"/>
                    <a:gd name="connsiteX2" fmla="*/ 75914 w 114657"/>
                    <a:gd name="connsiteY2" fmla="*/ 269367 h 272510"/>
                    <a:gd name="connsiteX3" fmla="*/ 108490 w 114657"/>
                    <a:gd name="connsiteY3" fmla="*/ 247364 h 272510"/>
                    <a:gd name="connsiteX4" fmla="*/ 111252 w 114657"/>
                    <a:gd name="connsiteY4" fmla="*/ 239649 h 272510"/>
                    <a:gd name="connsiteX5" fmla="*/ 41815 w 114657"/>
                    <a:gd name="connsiteY5" fmla="*/ 11049 h 272510"/>
                    <a:gd name="connsiteX6" fmla="*/ 37814 w 114657"/>
                    <a:gd name="connsiteY6" fmla="*/ 6572 h 272510"/>
                    <a:gd name="connsiteX7" fmla="*/ 35337 w 114657"/>
                    <a:gd name="connsiteY7" fmla="*/ 5715 h 272510"/>
                    <a:gd name="connsiteX8" fmla="*/ 762 w 114657"/>
                    <a:gd name="connsiteY8" fmla="*/ 3143 h 272510"/>
                    <a:gd name="connsiteX9" fmla="*/ 0 w 114657"/>
                    <a:gd name="connsiteY9" fmla="*/ 667 h 272510"/>
                    <a:gd name="connsiteX10" fmla="*/ 0 w 114657"/>
                    <a:gd name="connsiteY10" fmla="*/ 0 h 272510"/>
                    <a:gd name="connsiteX11" fmla="*/ 35719 w 114657"/>
                    <a:gd name="connsiteY11" fmla="*/ 2667 h 272510"/>
                    <a:gd name="connsiteX12" fmla="*/ 38957 w 114657"/>
                    <a:gd name="connsiteY12" fmla="*/ 3620 h 272510"/>
                    <a:gd name="connsiteX13" fmla="*/ 45053 w 114657"/>
                    <a:gd name="connsiteY13" fmla="*/ 10192 h 272510"/>
                    <a:gd name="connsiteX14" fmla="*/ 114300 w 114657"/>
                    <a:gd name="connsiteY14" fmla="*/ 238792 h 272510"/>
                    <a:gd name="connsiteX15" fmla="*/ 110395 w 114657"/>
                    <a:gd name="connsiteY15" fmla="*/ 249936 h 27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657" h="272510">
                      <a:moveTo>
                        <a:pt x="76486" y="272510"/>
                      </a:moveTo>
                      <a:lnTo>
                        <a:pt x="76486" y="271748"/>
                      </a:lnTo>
                      <a:lnTo>
                        <a:pt x="75914" y="269367"/>
                      </a:lnTo>
                      <a:lnTo>
                        <a:pt x="108490" y="247364"/>
                      </a:lnTo>
                      <a:cubicBezTo>
                        <a:pt x="110776" y="245508"/>
                        <a:pt x="111840" y="242534"/>
                        <a:pt x="111252" y="239649"/>
                      </a:cubicBezTo>
                      <a:lnTo>
                        <a:pt x="41815" y="11049"/>
                      </a:lnTo>
                      <a:cubicBezTo>
                        <a:pt x="41150" y="9072"/>
                        <a:pt x="39704" y="7454"/>
                        <a:pt x="37814" y="6572"/>
                      </a:cubicBezTo>
                      <a:cubicBezTo>
                        <a:pt x="37063" y="6105"/>
                        <a:pt x="36217" y="5812"/>
                        <a:pt x="35337" y="5715"/>
                      </a:cubicBezTo>
                      <a:lnTo>
                        <a:pt x="762" y="3143"/>
                      </a:lnTo>
                      <a:lnTo>
                        <a:pt x="0" y="667"/>
                      </a:lnTo>
                      <a:lnTo>
                        <a:pt x="0" y="0"/>
                      </a:lnTo>
                      <a:lnTo>
                        <a:pt x="35719" y="2667"/>
                      </a:lnTo>
                      <a:cubicBezTo>
                        <a:pt x="36852" y="2762"/>
                        <a:pt x="37953" y="3086"/>
                        <a:pt x="38957" y="3620"/>
                      </a:cubicBezTo>
                      <a:cubicBezTo>
                        <a:pt x="41793" y="4898"/>
                        <a:pt x="43991" y="7268"/>
                        <a:pt x="45053" y="10192"/>
                      </a:cubicBezTo>
                      <a:lnTo>
                        <a:pt x="114300" y="238792"/>
                      </a:lnTo>
                      <a:cubicBezTo>
                        <a:pt x="115415" y="242956"/>
                        <a:pt x="113865" y="247379"/>
                        <a:pt x="110395" y="249936"/>
                      </a:cubicBezTo>
                      <a:close/>
                    </a:path>
                  </a:pathLst>
                </a:custGeom>
                <a:solidFill>
                  <a:srgbClr val="97A1A9"/>
                </a:solidFill>
                <a:ln w="9525" cap="flat">
                  <a:noFill/>
                  <a:prstDash val="solid"/>
                  <a:miter/>
                </a:ln>
              </p:spPr>
              <p:txBody>
                <a:bodyPr rtlCol="0" anchor="ctr"/>
                <a:lstStyle/>
                <a:p>
                  <a:endParaRPr lang="en-US"/>
                </a:p>
              </p:txBody>
            </p:sp>
          </p:grpSp>
          <p:grpSp>
            <p:nvGrpSpPr>
              <p:cNvPr id="211" name="Graphic 5">
                <a:extLst>
                  <a:ext uri="{FF2B5EF4-FFF2-40B4-BE49-F238E27FC236}">
                    <a16:creationId xmlns:a16="http://schemas.microsoft.com/office/drawing/2014/main" id="{8A8DBF6D-6C7F-4701-A411-B46CA0F58202}"/>
                  </a:ext>
                </a:extLst>
              </p:cNvPr>
              <p:cNvGrpSpPr/>
              <p:nvPr/>
            </p:nvGrpSpPr>
            <p:grpSpPr>
              <a:xfrm>
                <a:off x="5648106" y="2043321"/>
                <a:ext cx="366999" cy="1281504"/>
                <a:chOff x="5826055" y="2693098"/>
                <a:chExt cx="199078" cy="625697"/>
              </a:xfrm>
              <a:solidFill>
                <a:srgbClr val="72797F"/>
              </a:solidFill>
            </p:grpSpPr>
            <p:sp>
              <p:nvSpPr>
                <p:cNvPr id="290" name="Freeform: Shape 289">
                  <a:extLst>
                    <a:ext uri="{FF2B5EF4-FFF2-40B4-BE49-F238E27FC236}">
                      <a16:creationId xmlns:a16="http://schemas.microsoft.com/office/drawing/2014/main" id="{1C4E8B90-9D18-488E-975D-3F91EB5DB828}"/>
                    </a:ext>
                  </a:extLst>
                </p:cNvPr>
                <p:cNvSpPr/>
                <p:nvPr/>
              </p:nvSpPr>
              <p:spPr>
                <a:xfrm>
                  <a:off x="5826055" y="2693098"/>
                  <a:ext cx="199078" cy="625697"/>
                </a:xfrm>
                <a:custGeom>
                  <a:avLst/>
                  <a:gdLst>
                    <a:gd name="connsiteX0" fmla="*/ 196031 w 199078"/>
                    <a:gd name="connsiteY0" fmla="*/ 625697 h 625697"/>
                    <a:gd name="connsiteX1" fmla="*/ 195364 w 199078"/>
                    <a:gd name="connsiteY1" fmla="*/ 624078 h 625697"/>
                    <a:gd name="connsiteX2" fmla="*/ 1149 w 199078"/>
                    <a:gd name="connsiteY2" fmla="*/ 94202 h 625697"/>
                    <a:gd name="connsiteX3" fmla="*/ 6 w 199078"/>
                    <a:gd name="connsiteY3" fmla="*/ 88011 h 625697"/>
                    <a:gd name="connsiteX4" fmla="*/ 2197 w 199078"/>
                    <a:gd name="connsiteY4" fmla="*/ 80486 h 625697"/>
                    <a:gd name="connsiteX5" fmla="*/ 14770 w 199078"/>
                    <a:gd name="connsiteY5" fmla="*/ 74771 h 625697"/>
                    <a:gd name="connsiteX6" fmla="*/ 31058 w 199078"/>
                    <a:gd name="connsiteY6" fmla="*/ 74771 h 625697"/>
                    <a:gd name="connsiteX7" fmla="*/ 42297 w 199078"/>
                    <a:gd name="connsiteY7" fmla="*/ 67346 h 625697"/>
                    <a:gd name="connsiteX8" fmla="*/ 40583 w 199078"/>
                    <a:gd name="connsiteY8" fmla="*/ 59722 h 625697"/>
                    <a:gd name="connsiteX9" fmla="*/ 15151 w 199078"/>
                    <a:gd name="connsiteY9" fmla="*/ 0 h 625697"/>
                    <a:gd name="connsiteX10" fmla="*/ 18485 w 199078"/>
                    <a:gd name="connsiteY10" fmla="*/ 0 h 625697"/>
                    <a:gd name="connsiteX11" fmla="*/ 43440 w 199078"/>
                    <a:gd name="connsiteY11" fmla="*/ 58579 h 625697"/>
                    <a:gd name="connsiteX12" fmla="*/ 38488 w 199078"/>
                    <a:gd name="connsiteY12" fmla="*/ 76076 h 625697"/>
                    <a:gd name="connsiteX13" fmla="*/ 30772 w 199078"/>
                    <a:gd name="connsiteY13" fmla="*/ 77629 h 625697"/>
                    <a:gd name="connsiteX14" fmla="*/ 14484 w 199078"/>
                    <a:gd name="connsiteY14" fmla="*/ 77629 h 625697"/>
                    <a:gd name="connsiteX15" fmla="*/ 4959 w 199078"/>
                    <a:gd name="connsiteY15" fmla="*/ 82105 h 625697"/>
                    <a:gd name="connsiteX16" fmla="*/ 4197 w 199078"/>
                    <a:gd name="connsiteY16" fmla="*/ 92964 h 625697"/>
                    <a:gd name="connsiteX17" fmla="*/ 199079 w 199078"/>
                    <a:gd name="connsiteY17" fmla="*/ 624459 h 625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78" h="625697">
                      <a:moveTo>
                        <a:pt x="196031" y="625697"/>
                      </a:moveTo>
                      <a:lnTo>
                        <a:pt x="195364" y="624078"/>
                      </a:lnTo>
                      <a:lnTo>
                        <a:pt x="1149" y="94202"/>
                      </a:lnTo>
                      <a:cubicBezTo>
                        <a:pt x="374" y="92231"/>
                        <a:pt x="-14" y="90129"/>
                        <a:pt x="6" y="88011"/>
                      </a:cubicBezTo>
                      <a:cubicBezTo>
                        <a:pt x="-77" y="85334"/>
                        <a:pt x="690" y="82700"/>
                        <a:pt x="2197" y="80486"/>
                      </a:cubicBezTo>
                      <a:cubicBezTo>
                        <a:pt x="5184" y="76618"/>
                        <a:pt x="9891" y="74478"/>
                        <a:pt x="14770" y="74771"/>
                      </a:cubicBezTo>
                      <a:lnTo>
                        <a:pt x="31058" y="74771"/>
                      </a:lnTo>
                      <a:cubicBezTo>
                        <a:pt x="36212" y="75824"/>
                        <a:pt x="41244" y="72500"/>
                        <a:pt x="42297" y="67346"/>
                      </a:cubicBezTo>
                      <a:cubicBezTo>
                        <a:pt x="42842" y="64676"/>
                        <a:pt x="42218" y="61901"/>
                        <a:pt x="40583" y="59722"/>
                      </a:cubicBezTo>
                      <a:lnTo>
                        <a:pt x="15151" y="0"/>
                      </a:lnTo>
                      <a:lnTo>
                        <a:pt x="18485" y="0"/>
                      </a:lnTo>
                      <a:lnTo>
                        <a:pt x="43440" y="58579"/>
                      </a:lnTo>
                      <a:cubicBezTo>
                        <a:pt x="46904" y="64778"/>
                        <a:pt x="44687" y="72612"/>
                        <a:pt x="38488" y="76076"/>
                      </a:cubicBezTo>
                      <a:cubicBezTo>
                        <a:pt x="36141" y="77387"/>
                        <a:pt x="33443" y="77930"/>
                        <a:pt x="30772" y="77629"/>
                      </a:cubicBezTo>
                      <a:lnTo>
                        <a:pt x="14484" y="77629"/>
                      </a:lnTo>
                      <a:cubicBezTo>
                        <a:pt x="10773" y="77499"/>
                        <a:pt x="7228" y="79166"/>
                        <a:pt x="4959" y="82105"/>
                      </a:cubicBezTo>
                      <a:cubicBezTo>
                        <a:pt x="2953" y="85385"/>
                        <a:pt x="2668" y="89436"/>
                        <a:pt x="4197" y="92964"/>
                      </a:cubicBezTo>
                      <a:lnTo>
                        <a:pt x="199079" y="624459"/>
                      </a:lnTo>
                      <a:close/>
                    </a:path>
                  </a:pathLst>
                </a:custGeom>
                <a:solidFill>
                  <a:srgbClr val="72797F"/>
                </a:solid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54275059-3D59-499A-AA97-AA593FA94462}"/>
                    </a:ext>
                  </a:extLst>
                </p:cNvPr>
                <p:cNvSpPr/>
                <p:nvPr/>
              </p:nvSpPr>
              <p:spPr>
                <a:xfrm>
                  <a:off x="5831395" y="3020187"/>
                  <a:ext cx="116723" cy="274129"/>
                </a:xfrm>
                <a:custGeom>
                  <a:avLst/>
                  <a:gdLst>
                    <a:gd name="connsiteX0" fmla="*/ 76676 w 116723"/>
                    <a:gd name="connsiteY0" fmla="*/ 274130 h 274129"/>
                    <a:gd name="connsiteX1" fmla="*/ 76010 w 116723"/>
                    <a:gd name="connsiteY1" fmla="*/ 271748 h 274129"/>
                    <a:gd name="connsiteX2" fmla="*/ 76010 w 116723"/>
                    <a:gd name="connsiteY2" fmla="*/ 270986 h 274129"/>
                    <a:gd name="connsiteX3" fmla="*/ 110871 w 116723"/>
                    <a:gd name="connsiteY3" fmla="*/ 247364 h 274129"/>
                    <a:gd name="connsiteX4" fmla="*/ 113538 w 116723"/>
                    <a:gd name="connsiteY4" fmla="*/ 239744 h 274129"/>
                    <a:gd name="connsiteX5" fmla="*/ 44291 w 116723"/>
                    <a:gd name="connsiteY5" fmla="*/ 11144 h 274129"/>
                    <a:gd name="connsiteX6" fmla="*/ 37624 w 116723"/>
                    <a:gd name="connsiteY6" fmla="*/ 5905 h 274129"/>
                    <a:gd name="connsiteX7" fmla="*/ 37624 w 116723"/>
                    <a:gd name="connsiteY7" fmla="*/ 5905 h 274129"/>
                    <a:gd name="connsiteX8" fmla="*/ 762 w 116723"/>
                    <a:gd name="connsiteY8" fmla="*/ 3048 h 274129"/>
                    <a:gd name="connsiteX9" fmla="*/ 762 w 116723"/>
                    <a:gd name="connsiteY9" fmla="*/ 2476 h 274129"/>
                    <a:gd name="connsiteX10" fmla="*/ 0 w 116723"/>
                    <a:gd name="connsiteY10" fmla="*/ 0 h 274129"/>
                    <a:gd name="connsiteX11" fmla="*/ 38100 w 116723"/>
                    <a:gd name="connsiteY11" fmla="*/ 2858 h 274129"/>
                    <a:gd name="connsiteX12" fmla="*/ 38100 w 116723"/>
                    <a:gd name="connsiteY12" fmla="*/ 2858 h 274129"/>
                    <a:gd name="connsiteX13" fmla="*/ 47054 w 116723"/>
                    <a:gd name="connsiteY13" fmla="*/ 10287 h 274129"/>
                    <a:gd name="connsiteX14" fmla="*/ 116396 w 116723"/>
                    <a:gd name="connsiteY14" fmla="*/ 238887 h 274129"/>
                    <a:gd name="connsiteX15" fmla="*/ 112395 w 116723"/>
                    <a:gd name="connsiteY15" fmla="*/ 250031 h 27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723" h="274129">
                      <a:moveTo>
                        <a:pt x="76676" y="274130"/>
                      </a:moveTo>
                      <a:lnTo>
                        <a:pt x="76010" y="271748"/>
                      </a:lnTo>
                      <a:lnTo>
                        <a:pt x="76010" y="270986"/>
                      </a:lnTo>
                      <a:lnTo>
                        <a:pt x="110871" y="247364"/>
                      </a:lnTo>
                      <a:cubicBezTo>
                        <a:pt x="113270" y="245635"/>
                        <a:pt x="114335" y="242592"/>
                        <a:pt x="113538" y="239744"/>
                      </a:cubicBezTo>
                      <a:lnTo>
                        <a:pt x="44291" y="11144"/>
                      </a:lnTo>
                      <a:cubicBezTo>
                        <a:pt x="43198" y="8307"/>
                        <a:pt x="40639" y="6296"/>
                        <a:pt x="37624" y="5905"/>
                      </a:cubicBezTo>
                      <a:lnTo>
                        <a:pt x="37624" y="5905"/>
                      </a:lnTo>
                      <a:lnTo>
                        <a:pt x="762" y="3048"/>
                      </a:lnTo>
                      <a:lnTo>
                        <a:pt x="762" y="2476"/>
                      </a:lnTo>
                      <a:lnTo>
                        <a:pt x="0" y="0"/>
                      </a:lnTo>
                      <a:lnTo>
                        <a:pt x="38100" y="2858"/>
                      </a:lnTo>
                      <a:lnTo>
                        <a:pt x="38100" y="2858"/>
                      </a:lnTo>
                      <a:cubicBezTo>
                        <a:pt x="42262" y="3413"/>
                        <a:pt x="45740" y="6299"/>
                        <a:pt x="47054" y="10287"/>
                      </a:cubicBezTo>
                      <a:lnTo>
                        <a:pt x="116396" y="238887"/>
                      </a:lnTo>
                      <a:cubicBezTo>
                        <a:pt x="117462" y="243070"/>
                        <a:pt x="115879" y="247482"/>
                        <a:pt x="112395" y="250031"/>
                      </a:cubicBezTo>
                      <a:close/>
                    </a:path>
                  </a:pathLst>
                </a:custGeom>
                <a:solidFill>
                  <a:srgbClr val="72797F"/>
                </a:solidFill>
                <a:ln w="9525" cap="flat">
                  <a:noFill/>
                  <a:prstDash val="solid"/>
                  <a:miter/>
                </a:ln>
              </p:spPr>
              <p:txBody>
                <a:bodyPr rtlCol="0" anchor="ctr"/>
                <a:lstStyle/>
                <a:p>
                  <a:endParaRPr lang="en-US"/>
                </a:p>
              </p:txBody>
            </p:sp>
          </p:grpSp>
          <p:sp>
            <p:nvSpPr>
              <p:cNvPr id="212" name="Freeform: Shape 211">
                <a:extLst>
                  <a:ext uri="{FF2B5EF4-FFF2-40B4-BE49-F238E27FC236}">
                    <a16:creationId xmlns:a16="http://schemas.microsoft.com/office/drawing/2014/main" id="{6F7866CB-9B8E-4243-B790-0D3F19A1DF44}"/>
                  </a:ext>
                </a:extLst>
              </p:cNvPr>
              <p:cNvSpPr/>
              <p:nvPr/>
            </p:nvSpPr>
            <p:spPr>
              <a:xfrm>
                <a:off x="5719584" y="3475429"/>
                <a:ext cx="818085" cy="603979"/>
              </a:xfrm>
              <a:custGeom>
                <a:avLst/>
                <a:gdLst>
                  <a:gd name="connsiteX0" fmla="*/ 443770 w 443769"/>
                  <a:gd name="connsiteY0" fmla="*/ 115348 h 294894"/>
                  <a:gd name="connsiteX1" fmla="*/ 320992 w 443769"/>
                  <a:gd name="connsiteY1" fmla="*/ 294894 h 294894"/>
                  <a:gd name="connsiteX2" fmla="*/ 0 w 443769"/>
                  <a:gd name="connsiteY2" fmla="*/ 205169 h 294894"/>
                  <a:gd name="connsiteX3" fmla="*/ 58674 w 443769"/>
                  <a:gd name="connsiteY3" fmla="*/ 0 h 294894"/>
                  <a:gd name="connsiteX4" fmla="*/ 443770 w 443769"/>
                  <a:gd name="connsiteY4" fmla="*/ 115348 h 294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69" h="294894">
                    <a:moveTo>
                      <a:pt x="443770" y="115348"/>
                    </a:moveTo>
                    <a:lnTo>
                      <a:pt x="320992" y="294894"/>
                    </a:lnTo>
                    <a:lnTo>
                      <a:pt x="0" y="205169"/>
                    </a:lnTo>
                    <a:lnTo>
                      <a:pt x="58674" y="0"/>
                    </a:lnTo>
                    <a:lnTo>
                      <a:pt x="443770" y="115348"/>
                    </a:lnTo>
                    <a:close/>
                  </a:path>
                </a:pathLst>
              </a:custGeom>
              <a:solidFill>
                <a:srgbClr val="FFFFFF">
                  <a:alpha val="30000"/>
                </a:srgbClr>
              </a:solid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23E3DFB0-8E87-41BA-B15D-A744C00FA6D5}"/>
                  </a:ext>
                </a:extLst>
              </p:cNvPr>
              <p:cNvSpPr/>
              <p:nvPr/>
            </p:nvSpPr>
            <p:spPr>
              <a:xfrm>
                <a:off x="8422833" y="3887837"/>
                <a:ext cx="1345216" cy="439132"/>
              </a:xfrm>
              <a:custGeom>
                <a:avLst/>
                <a:gdLst>
                  <a:gd name="connsiteX0" fmla="*/ 729710 w 729710"/>
                  <a:gd name="connsiteY0" fmla="*/ 0 h 214407"/>
                  <a:gd name="connsiteX1" fmla="*/ 0 w 729710"/>
                  <a:gd name="connsiteY1" fmla="*/ 0 h 214407"/>
                  <a:gd name="connsiteX2" fmla="*/ 0 w 729710"/>
                  <a:gd name="connsiteY2" fmla="*/ 214408 h 214407"/>
                  <a:gd name="connsiteX3" fmla="*/ 570452 w 729710"/>
                  <a:gd name="connsiteY3" fmla="*/ 214408 h 214407"/>
                  <a:gd name="connsiteX4" fmla="*/ 729710 w 729710"/>
                  <a:gd name="connsiteY4" fmla="*/ 0 h 214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10" h="214407">
                    <a:moveTo>
                      <a:pt x="729710" y="0"/>
                    </a:moveTo>
                    <a:lnTo>
                      <a:pt x="0" y="0"/>
                    </a:lnTo>
                    <a:lnTo>
                      <a:pt x="0" y="214408"/>
                    </a:lnTo>
                    <a:lnTo>
                      <a:pt x="570452" y="214408"/>
                    </a:lnTo>
                    <a:lnTo>
                      <a:pt x="729710" y="0"/>
                    </a:lnTo>
                    <a:close/>
                  </a:path>
                </a:pathLst>
              </a:custGeom>
              <a:solidFill>
                <a:srgbClr val="000000">
                  <a:alpha val="30000"/>
                </a:srgbClr>
              </a:solidFill>
              <a:ln w="9525" cap="flat">
                <a:noFill/>
                <a:prstDash val="solid"/>
                <a:miter/>
              </a:ln>
            </p:spPr>
            <p:txBody>
              <a:bodyPr rtlCol="0" anchor="ctr"/>
              <a:lstStyle/>
              <a:p>
                <a:endParaRPr lang="en-US"/>
              </a:p>
            </p:txBody>
          </p:sp>
          <p:pic>
            <p:nvPicPr>
              <p:cNvPr id="214" name="Picture 213">
                <a:extLst>
                  <a:ext uri="{FF2B5EF4-FFF2-40B4-BE49-F238E27FC236}">
                    <a16:creationId xmlns:a16="http://schemas.microsoft.com/office/drawing/2014/main" id="{98A68B95-4E1F-46A9-A73A-6F6F9054F530}"/>
                  </a:ext>
                </a:extLst>
              </p:cNvPr>
              <p:cNvPicPr>
                <a:picLocks noChangeAspect="1"/>
              </p:cNvPicPr>
              <p:nvPr/>
            </p:nvPicPr>
            <p:blipFill>
              <a:blip r:embed="rId26"/>
              <a:stretch>
                <a:fillRect/>
              </a:stretch>
            </p:blipFill>
            <p:spPr>
              <a:xfrm>
                <a:off x="7783678" y="-14615"/>
                <a:ext cx="1984899" cy="2987120"/>
              </a:xfrm>
              <a:custGeom>
                <a:avLst/>
                <a:gdLst>
                  <a:gd name="connsiteX0" fmla="*/ 264 w 1076705"/>
                  <a:gd name="connsiteY0" fmla="*/ -200 h 1458468"/>
                  <a:gd name="connsiteX1" fmla="*/ 1076970 w 1076705"/>
                  <a:gd name="connsiteY1" fmla="*/ -200 h 1458468"/>
                  <a:gd name="connsiteX2" fmla="*/ 1076970 w 1076705"/>
                  <a:gd name="connsiteY2" fmla="*/ 1458268 h 1458468"/>
                  <a:gd name="connsiteX3" fmla="*/ 264 w 1076705"/>
                  <a:gd name="connsiteY3" fmla="*/ 1458268 h 1458468"/>
                </a:gdLst>
                <a:ahLst/>
                <a:cxnLst>
                  <a:cxn ang="0">
                    <a:pos x="connsiteX0" y="connsiteY0"/>
                  </a:cxn>
                  <a:cxn ang="0">
                    <a:pos x="connsiteX1" y="connsiteY1"/>
                  </a:cxn>
                  <a:cxn ang="0">
                    <a:pos x="connsiteX2" y="connsiteY2"/>
                  </a:cxn>
                  <a:cxn ang="0">
                    <a:pos x="connsiteX3" y="connsiteY3"/>
                  </a:cxn>
                </a:cxnLst>
                <a:rect l="l" t="t" r="r" b="b"/>
                <a:pathLst>
                  <a:path w="1076705" h="1458468">
                    <a:moveTo>
                      <a:pt x="264" y="-200"/>
                    </a:moveTo>
                    <a:lnTo>
                      <a:pt x="1076970" y="-200"/>
                    </a:lnTo>
                    <a:lnTo>
                      <a:pt x="1076970" y="1458268"/>
                    </a:lnTo>
                    <a:lnTo>
                      <a:pt x="264" y="1458268"/>
                    </a:lnTo>
                    <a:close/>
                  </a:path>
                </a:pathLst>
              </a:custGeom>
            </p:spPr>
          </p:pic>
          <p:sp>
            <p:nvSpPr>
              <p:cNvPr id="215" name="Freeform: Shape 214">
                <a:extLst>
                  <a:ext uri="{FF2B5EF4-FFF2-40B4-BE49-F238E27FC236}">
                    <a16:creationId xmlns:a16="http://schemas.microsoft.com/office/drawing/2014/main" id="{85824FD1-8FD3-4F1C-AE09-964D2A1F7C2A}"/>
                  </a:ext>
                </a:extLst>
              </p:cNvPr>
              <p:cNvSpPr/>
              <p:nvPr/>
            </p:nvSpPr>
            <p:spPr>
              <a:xfrm>
                <a:off x="8065328" y="-13640"/>
                <a:ext cx="1132220" cy="2166130"/>
              </a:xfrm>
              <a:custGeom>
                <a:avLst/>
                <a:gdLst>
                  <a:gd name="connsiteX0" fmla="*/ 568452 w 614171"/>
                  <a:gd name="connsiteY0" fmla="*/ 1056418 h 1057618"/>
                  <a:gd name="connsiteX1" fmla="*/ 614172 w 614171"/>
                  <a:gd name="connsiteY1" fmla="*/ 1038511 h 1057618"/>
                  <a:gd name="connsiteX2" fmla="*/ 614172 w 614171"/>
                  <a:gd name="connsiteY2" fmla="*/ 1038511 h 1057618"/>
                  <a:gd name="connsiteX3" fmla="*/ 613124 w 614171"/>
                  <a:gd name="connsiteY3" fmla="*/ 1036892 h 1057618"/>
                  <a:gd name="connsiteX4" fmla="*/ 568452 w 614171"/>
                  <a:gd name="connsiteY4" fmla="*/ 1054418 h 1057618"/>
                  <a:gd name="connsiteX5" fmla="*/ 549402 w 614171"/>
                  <a:gd name="connsiteY5" fmla="*/ 1047179 h 1057618"/>
                  <a:gd name="connsiteX6" fmla="*/ 2953 w 614171"/>
                  <a:gd name="connsiteY6" fmla="*/ 0 h 1057618"/>
                  <a:gd name="connsiteX7" fmla="*/ 0 w 614171"/>
                  <a:gd name="connsiteY7" fmla="*/ 0 h 1057618"/>
                  <a:gd name="connsiteX8" fmla="*/ 547973 w 614171"/>
                  <a:gd name="connsiteY8" fmla="*/ 1048893 h 1057618"/>
                  <a:gd name="connsiteX9" fmla="*/ 568452 w 614171"/>
                  <a:gd name="connsiteY9" fmla="*/ 1056418 h 105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171" h="1057618">
                    <a:moveTo>
                      <a:pt x="568452" y="1056418"/>
                    </a:moveTo>
                    <a:lnTo>
                      <a:pt x="614172" y="1038511"/>
                    </a:lnTo>
                    <a:lnTo>
                      <a:pt x="614172" y="1038511"/>
                    </a:lnTo>
                    <a:lnTo>
                      <a:pt x="613124" y="1036892"/>
                    </a:lnTo>
                    <a:lnTo>
                      <a:pt x="568452" y="1054418"/>
                    </a:lnTo>
                    <a:cubicBezTo>
                      <a:pt x="561186" y="1057049"/>
                      <a:pt x="553087" y="1053972"/>
                      <a:pt x="549402" y="1047179"/>
                    </a:cubicBezTo>
                    <a:lnTo>
                      <a:pt x="2953" y="0"/>
                    </a:lnTo>
                    <a:lnTo>
                      <a:pt x="0" y="0"/>
                    </a:lnTo>
                    <a:lnTo>
                      <a:pt x="547973" y="1048893"/>
                    </a:lnTo>
                    <a:cubicBezTo>
                      <a:pt x="551831" y="1056314"/>
                      <a:pt x="560707" y="1059575"/>
                      <a:pt x="568452" y="1056418"/>
                    </a:cubicBezTo>
                    <a:close/>
                  </a:path>
                </a:pathLst>
              </a:custGeom>
              <a:solidFill>
                <a:srgbClr val="9BA3AC"/>
              </a:solid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655597AC-91BD-46F6-B928-30FAB90AFF25}"/>
                  </a:ext>
                </a:extLst>
              </p:cNvPr>
              <p:cNvSpPr/>
              <p:nvPr/>
            </p:nvSpPr>
            <p:spPr>
              <a:xfrm>
                <a:off x="7826345" y="147303"/>
                <a:ext cx="812243" cy="2815444"/>
              </a:xfrm>
              <a:custGeom>
                <a:avLst/>
                <a:gdLst>
                  <a:gd name="connsiteX0" fmla="*/ 383762 w 440600"/>
                  <a:gd name="connsiteY0" fmla="*/ 1331881 h 1374647"/>
                  <a:gd name="connsiteX1" fmla="*/ 433007 w 440600"/>
                  <a:gd name="connsiteY1" fmla="*/ 1331881 h 1374647"/>
                  <a:gd name="connsiteX2" fmla="*/ 438055 w 440600"/>
                  <a:gd name="connsiteY2" fmla="*/ 1329881 h 1374647"/>
                  <a:gd name="connsiteX3" fmla="*/ 440532 w 440600"/>
                  <a:gd name="connsiteY3" fmla="*/ 1325690 h 1374647"/>
                  <a:gd name="connsiteX4" fmla="*/ 440532 w 440600"/>
                  <a:gd name="connsiteY4" fmla="*/ 1324070 h 1374647"/>
                  <a:gd name="connsiteX5" fmla="*/ 440531 w 440600"/>
                  <a:gd name="connsiteY5" fmla="*/ 1007078 h 1374647"/>
                  <a:gd name="connsiteX6" fmla="*/ 437483 w 440600"/>
                  <a:gd name="connsiteY6" fmla="*/ 1007078 h 1374647"/>
                  <a:gd name="connsiteX7" fmla="*/ 437483 w 440600"/>
                  <a:gd name="connsiteY7" fmla="*/ 1324261 h 1374647"/>
                  <a:gd name="connsiteX8" fmla="*/ 432816 w 440600"/>
                  <a:gd name="connsiteY8" fmla="*/ 1328833 h 1374647"/>
                  <a:gd name="connsiteX9" fmla="*/ 383762 w 440600"/>
                  <a:gd name="connsiteY9" fmla="*/ 1328833 h 1374647"/>
                  <a:gd name="connsiteX10" fmla="*/ 383762 w 440600"/>
                  <a:gd name="connsiteY10" fmla="*/ 950690 h 1374647"/>
                  <a:gd name="connsiteX11" fmla="*/ 433864 w 440600"/>
                  <a:gd name="connsiteY11" fmla="*/ 933355 h 1374647"/>
                  <a:gd name="connsiteX12" fmla="*/ 436245 w 440600"/>
                  <a:gd name="connsiteY12" fmla="*/ 932021 h 1374647"/>
                  <a:gd name="connsiteX13" fmla="*/ 438150 w 440600"/>
                  <a:gd name="connsiteY13" fmla="*/ 929449 h 1374647"/>
                  <a:gd name="connsiteX14" fmla="*/ 438817 w 440600"/>
                  <a:gd name="connsiteY14" fmla="*/ 927925 h 1374647"/>
                  <a:gd name="connsiteX15" fmla="*/ 438817 w 440600"/>
                  <a:gd name="connsiteY15" fmla="*/ 923544 h 1374647"/>
                  <a:gd name="connsiteX16" fmla="*/ 267367 w 440600"/>
                  <a:gd name="connsiteY16" fmla="*/ 475869 h 1374647"/>
                  <a:gd name="connsiteX17" fmla="*/ 265367 w 440600"/>
                  <a:gd name="connsiteY17" fmla="*/ 472916 h 1374647"/>
                  <a:gd name="connsiteX18" fmla="*/ 257366 w 440600"/>
                  <a:gd name="connsiteY18" fmla="*/ 470916 h 1374647"/>
                  <a:gd name="connsiteX19" fmla="*/ 207645 w 440600"/>
                  <a:gd name="connsiteY19" fmla="*/ 485585 h 1374647"/>
                  <a:gd name="connsiteX20" fmla="*/ 205645 w 440600"/>
                  <a:gd name="connsiteY20" fmla="*/ 486251 h 1374647"/>
                  <a:gd name="connsiteX21" fmla="*/ 145637 w 440600"/>
                  <a:gd name="connsiteY21" fmla="*/ 334518 h 1374647"/>
                  <a:gd name="connsiteX22" fmla="*/ 159544 w 440600"/>
                  <a:gd name="connsiteY22" fmla="*/ 334518 h 1374647"/>
                  <a:gd name="connsiteX23" fmla="*/ 163735 w 440600"/>
                  <a:gd name="connsiteY23" fmla="*/ 332994 h 1374647"/>
                  <a:gd name="connsiteX24" fmla="*/ 164497 w 440600"/>
                  <a:gd name="connsiteY24" fmla="*/ 332232 h 1374647"/>
                  <a:gd name="connsiteX25" fmla="*/ 165354 w 440600"/>
                  <a:gd name="connsiteY25" fmla="*/ 330517 h 1374647"/>
                  <a:gd name="connsiteX26" fmla="*/ 165354 w 440600"/>
                  <a:gd name="connsiteY26" fmla="*/ 326612 h 1374647"/>
                  <a:gd name="connsiteX27" fmla="*/ 54769 w 440600"/>
                  <a:gd name="connsiteY27" fmla="*/ 6953 h 1374647"/>
                  <a:gd name="connsiteX28" fmla="*/ 51721 w 440600"/>
                  <a:gd name="connsiteY28" fmla="*/ 2572 h 1374647"/>
                  <a:gd name="connsiteX29" fmla="*/ 45148 w 440600"/>
                  <a:gd name="connsiteY29" fmla="*/ 0 h 1374647"/>
                  <a:gd name="connsiteX30" fmla="*/ 0 w 440600"/>
                  <a:gd name="connsiteY30" fmla="*/ 0 h 1374647"/>
                  <a:gd name="connsiteX31" fmla="*/ 571 w 440600"/>
                  <a:gd name="connsiteY31" fmla="*/ 1810 h 1374647"/>
                  <a:gd name="connsiteX32" fmla="*/ 571 w 440600"/>
                  <a:gd name="connsiteY32" fmla="*/ 3048 h 1374647"/>
                  <a:gd name="connsiteX33" fmla="*/ 44768 w 440600"/>
                  <a:gd name="connsiteY33" fmla="*/ 3048 h 1374647"/>
                  <a:gd name="connsiteX34" fmla="*/ 49721 w 440600"/>
                  <a:gd name="connsiteY34" fmla="*/ 5239 h 1374647"/>
                  <a:gd name="connsiteX35" fmla="*/ 51435 w 440600"/>
                  <a:gd name="connsiteY35" fmla="*/ 7906 h 1374647"/>
                  <a:gd name="connsiteX36" fmla="*/ 162592 w 440600"/>
                  <a:gd name="connsiteY36" fmla="*/ 328136 h 1374647"/>
                  <a:gd name="connsiteX37" fmla="*/ 161633 w 440600"/>
                  <a:gd name="connsiteY37" fmla="*/ 331645 h 1374647"/>
                  <a:gd name="connsiteX38" fmla="*/ 159925 w 440600"/>
                  <a:gd name="connsiteY38" fmla="*/ 331946 h 1374647"/>
                  <a:gd name="connsiteX39" fmla="*/ 107537 w 440600"/>
                  <a:gd name="connsiteY39" fmla="*/ 331946 h 1374647"/>
                  <a:gd name="connsiteX40" fmla="*/ 108204 w 440600"/>
                  <a:gd name="connsiteY40" fmla="*/ 333756 h 1374647"/>
                  <a:gd name="connsiteX41" fmla="*/ 108204 w 440600"/>
                  <a:gd name="connsiteY41" fmla="*/ 334994 h 1374647"/>
                  <a:gd name="connsiteX42" fmla="*/ 142113 w 440600"/>
                  <a:gd name="connsiteY42" fmla="*/ 334994 h 1374647"/>
                  <a:gd name="connsiteX43" fmla="*/ 142780 w 440600"/>
                  <a:gd name="connsiteY43" fmla="*/ 336804 h 1374647"/>
                  <a:gd name="connsiteX44" fmla="*/ 379571 w 440600"/>
                  <a:gd name="connsiteY44" fmla="*/ 950309 h 1374647"/>
                  <a:gd name="connsiteX45" fmla="*/ 379571 w 440600"/>
                  <a:gd name="connsiteY45" fmla="*/ 1374648 h 1374647"/>
                  <a:gd name="connsiteX46" fmla="*/ 383762 w 440600"/>
                  <a:gd name="connsiteY46" fmla="*/ 1374648 h 1374647"/>
                  <a:gd name="connsiteX47" fmla="*/ 262795 w 440600"/>
                  <a:gd name="connsiteY47" fmla="*/ 475774 h 1374647"/>
                  <a:gd name="connsiteX48" fmla="*/ 263557 w 440600"/>
                  <a:gd name="connsiteY48" fmla="*/ 477107 h 1374647"/>
                  <a:gd name="connsiteX49" fmla="*/ 435007 w 440600"/>
                  <a:gd name="connsiteY49" fmla="*/ 924782 h 1374647"/>
                  <a:gd name="connsiteX50" fmla="*/ 435007 w 440600"/>
                  <a:gd name="connsiteY50" fmla="*/ 928211 h 1374647"/>
                  <a:gd name="connsiteX51" fmla="*/ 432340 w 440600"/>
                  <a:gd name="connsiteY51" fmla="*/ 930497 h 1374647"/>
                  <a:gd name="connsiteX52" fmla="*/ 384715 w 440600"/>
                  <a:gd name="connsiteY52" fmla="*/ 946976 h 1374647"/>
                  <a:gd name="connsiteX53" fmla="*/ 382715 w 440600"/>
                  <a:gd name="connsiteY53" fmla="*/ 947738 h 1374647"/>
                  <a:gd name="connsiteX54" fmla="*/ 205740 w 440600"/>
                  <a:gd name="connsiteY54" fmla="*/ 489395 h 1374647"/>
                  <a:gd name="connsiteX55" fmla="*/ 257366 w 440600"/>
                  <a:gd name="connsiteY55" fmla="*/ 474155 h 1374647"/>
                  <a:gd name="connsiteX56" fmla="*/ 262795 w 440600"/>
                  <a:gd name="connsiteY56" fmla="*/ 475774 h 137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40600" h="1374647">
                    <a:moveTo>
                      <a:pt x="383762" y="1331881"/>
                    </a:moveTo>
                    <a:lnTo>
                      <a:pt x="433007" y="1331881"/>
                    </a:lnTo>
                    <a:cubicBezTo>
                      <a:pt x="434878" y="1331857"/>
                      <a:pt x="436675" y="1331145"/>
                      <a:pt x="438055" y="1329881"/>
                    </a:cubicBezTo>
                    <a:cubicBezTo>
                      <a:pt x="439372" y="1328839"/>
                      <a:pt x="440255" y="1327346"/>
                      <a:pt x="440532" y="1325690"/>
                    </a:cubicBezTo>
                    <a:cubicBezTo>
                      <a:pt x="440624" y="1325154"/>
                      <a:pt x="440624" y="1324606"/>
                      <a:pt x="440532" y="1324070"/>
                    </a:cubicBezTo>
                    <a:lnTo>
                      <a:pt x="440531" y="1007078"/>
                    </a:lnTo>
                    <a:lnTo>
                      <a:pt x="437483" y="1007078"/>
                    </a:lnTo>
                    <a:lnTo>
                      <a:pt x="437483" y="1324261"/>
                    </a:lnTo>
                    <a:cubicBezTo>
                      <a:pt x="437432" y="1326801"/>
                      <a:pt x="435357" y="1328833"/>
                      <a:pt x="432816" y="1328833"/>
                    </a:cubicBezTo>
                    <a:lnTo>
                      <a:pt x="383762" y="1328833"/>
                    </a:lnTo>
                    <a:lnTo>
                      <a:pt x="383762" y="950690"/>
                    </a:lnTo>
                    <a:lnTo>
                      <a:pt x="433864" y="933355"/>
                    </a:lnTo>
                    <a:cubicBezTo>
                      <a:pt x="434734" y="933063"/>
                      <a:pt x="435542" y="932611"/>
                      <a:pt x="436245" y="932021"/>
                    </a:cubicBezTo>
                    <a:cubicBezTo>
                      <a:pt x="437091" y="931343"/>
                      <a:pt x="437748" y="930457"/>
                      <a:pt x="438150" y="929449"/>
                    </a:cubicBezTo>
                    <a:cubicBezTo>
                      <a:pt x="438412" y="928960"/>
                      <a:pt x="438635" y="928450"/>
                      <a:pt x="438817" y="927925"/>
                    </a:cubicBezTo>
                    <a:cubicBezTo>
                      <a:pt x="439192" y="926489"/>
                      <a:pt x="439192" y="924980"/>
                      <a:pt x="438817" y="923544"/>
                    </a:cubicBezTo>
                    <a:lnTo>
                      <a:pt x="267367" y="475869"/>
                    </a:lnTo>
                    <a:cubicBezTo>
                      <a:pt x="266999" y="474712"/>
                      <a:pt x="266304" y="473687"/>
                      <a:pt x="265367" y="472916"/>
                    </a:cubicBezTo>
                    <a:cubicBezTo>
                      <a:pt x="263226" y="470910"/>
                      <a:pt x="260199" y="470153"/>
                      <a:pt x="257366" y="470916"/>
                    </a:cubicBezTo>
                    <a:lnTo>
                      <a:pt x="207645" y="485585"/>
                    </a:lnTo>
                    <a:lnTo>
                      <a:pt x="205645" y="486251"/>
                    </a:lnTo>
                    <a:lnTo>
                      <a:pt x="145637" y="334518"/>
                    </a:lnTo>
                    <a:lnTo>
                      <a:pt x="159544" y="334518"/>
                    </a:lnTo>
                    <a:cubicBezTo>
                      <a:pt x="161088" y="334588"/>
                      <a:pt x="162596" y="334039"/>
                      <a:pt x="163735" y="332994"/>
                    </a:cubicBezTo>
                    <a:cubicBezTo>
                      <a:pt x="164057" y="332819"/>
                      <a:pt x="164321" y="332554"/>
                      <a:pt x="164497" y="332232"/>
                    </a:cubicBezTo>
                    <a:cubicBezTo>
                      <a:pt x="164875" y="331712"/>
                      <a:pt x="165165" y="331132"/>
                      <a:pt x="165354" y="330517"/>
                    </a:cubicBezTo>
                    <a:cubicBezTo>
                      <a:pt x="165722" y="329242"/>
                      <a:pt x="165722" y="327888"/>
                      <a:pt x="165354" y="326612"/>
                    </a:cubicBezTo>
                    <a:lnTo>
                      <a:pt x="54769" y="6953"/>
                    </a:lnTo>
                    <a:cubicBezTo>
                      <a:pt x="54137" y="5260"/>
                      <a:pt x="53089" y="3753"/>
                      <a:pt x="51721" y="2572"/>
                    </a:cubicBezTo>
                    <a:cubicBezTo>
                      <a:pt x="49874" y="1013"/>
                      <a:pt x="47563" y="109"/>
                      <a:pt x="45148" y="0"/>
                    </a:cubicBezTo>
                    <a:lnTo>
                      <a:pt x="0" y="0"/>
                    </a:lnTo>
                    <a:lnTo>
                      <a:pt x="571" y="1810"/>
                    </a:lnTo>
                    <a:lnTo>
                      <a:pt x="571" y="3048"/>
                    </a:lnTo>
                    <a:lnTo>
                      <a:pt x="44768" y="3048"/>
                    </a:lnTo>
                    <a:cubicBezTo>
                      <a:pt x="46618" y="3203"/>
                      <a:pt x="48362" y="3974"/>
                      <a:pt x="49721" y="5239"/>
                    </a:cubicBezTo>
                    <a:cubicBezTo>
                      <a:pt x="50495" y="5979"/>
                      <a:pt x="51083" y="6893"/>
                      <a:pt x="51435" y="7906"/>
                    </a:cubicBezTo>
                    <a:lnTo>
                      <a:pt x="162592" y="328136"/>
                    </a:lnTo>
                    <a:cubicBezTo>
                      <a:pt x="163296" y="329370"/>
                      <a:pt x="162867" y="330941"/>
                      <a:pt x="161633" y="331645"/>
                    </a:cubicBezTo>
                    <a:cubicBezTo>
                      <a:pt x="161116" y="331940"/>
                      <a:pt x="160512" y="332047"/>
                      <a:pt x="159925" y="331946"/>
                    </a:cubicBezTo>
                    <a:lnTo>
                      <a:pt x="107537" y="331946"/>
                    </a:lnTo>
                    <a:lnTo>
                      <a:pt x="108204" y="333756"/>
                    </a:lnTo>
                    <a:lnTo>
                      <a:pt x="108204" y="334994"/>
                    </a:lnTo>
                    <a:lnTo>
                      <a:pt x="142113" y="334994"/>
                    </a:lnTo>
                    <a:lnTo>
                      <a:pt x="142780" y="336804"/>
                    </a:lnTo>
                    <a:lnTo>
                      <a:pt x="379571" y="950309"/>
                    </a:lnTo>
                    <a:lnTo>
                      <a:pt x="379571" y="1374648"/>
                    </a:lnTo>
                    <a:lnTo>
                      <a:pt x="383762" y="1374648"/>
                    </a:lnTo>
                    <a:close/>
                    <a:moveTo>
                      <a:pt x="262795" y="475774"/>
                    </a:moveTo>
                    <a:cubicBezTo>
                      <a:pt x="263104" y="476184"/>
                      <a:pt x="263360" y="476632"/>
                      <a:pt x="263557" y="477107"/>
                    </a:cubicBezTo>
                    <a:lnTo>
                      <a:pt x="435007" y="924782"/>
                    </a:lnTo>
                    <a:cubicBezTo>
                      <a:pt x="435433" y="925886"/>
                      <a:pt x="435433" y="927108"/>
                      <a:pt x="435007" y="928211"/>
                    </a:cubicBezTo>
                    <a:cubicBezTo>
                      <a:pt x="434485" y="929319"/>
                      <a:pt x="433515" y="930151"/>
                      <a:pt x="432340" y="930497"/>
                    </a:cubicBezTo>
                    <a:lnTo>
                      <a:pt x="384715" y="946976"/>
                    </a:lnTo>
                    <a:lnTo>
                      <a:pt x="382715" y="947738"/>
                    </a:lnTo>
                    <a:lnTo>
                      <a:pt x="205740" y="489395"/>
                    </a:lnTo>
                    <a:lnTo>
                      <a:pt x="257366" y="474155"/>
                    </a:lnTo>
                    <a:cubicBezTo>
                      <a:pt x="259336" y="473504"/>
                      <a:pt x="261503" y="474150"/>
                      <a:pt x="262795" y="475774"/>
                    </a:cubicBezTo>
                    <a:close/>
                  </a:path>
                </a:pathLst>
              </a:custGeom>
              <a:solidFill>
                <a:srgbClr val="99A2AB"/>
              </a:solid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E26382CF-7B59-418A-8DED-432DF98C52F6}"/>
                  </a:ext>
                </a:extLst>
              </p:cNvPr>
              <p:cNvSpPr/>
              <p:nvPr/>
            </p:nvSpPr>
            <p:spPr>
              <a:xfrm>
                <a:off x="8069541" y="-13640"/>
                <a:ext cx="1125199" cy="2161397"/>
              </a:xfrm>
              <a:custGeom>
                <a:avLst/>
                <a:gdLst>
                  <a:gd name="connsiteX0" fmla="*/ 547116 w 610362"/>
                  <a:gd name="connsiteY0" fmla="*/ 1046893 h 1055307"/>
                  <a:gd name="connsiteX1" fmla="*/ 0 w 610362"/>
                  <a:gd name="connsiteY1" fmla="*/ 0 h 1055307"/>
                  <a:gd name="connsiteX2" fmla="*/ 3620 w 610362"/>
                  <a:gd name="connsiteY2" fmla="*/ 0 h 1055307"/>
                  <a:gd name="connsiteX3" fmla="*/ 549878 w 610362"/>
                  <a:gd name="connsiteY3" fmla="*/ 1045464 h 1055307"/>
                  <a:gd name="connsiteX4" fmla="*/ 565213 w 610362"/>
                  <a:gd name="connsiteY4" fmla="*/ 1051274 h 1055307"/>
                  <a:gd name="connsiteX5" fmla="*/ 608838 w 610362"/>
                  <a:gd name="connsiteY5" fmla="*/ 1034129 h 1055307"/>
                  <a:gd name="connsiteX6" fmla="*/ 609791 w 610362"/>
                  <a:gd name="connsiteY6" fmla="*/ 1035748 h 1055307"/>
                  <a:gd name="connsiteX7" fmla="*/ 610362 w 610362"/>
                  <a:gd name="connsiteY7" fmla="*/ 1036796 h 1055307"/>
                  <a:gd name="connsiteX8" fmla="*/ 566166 w 610362"/>
                  <a:gd name="connsiteY8" fmla="*/ 1054418 h 1055307"/>
                  <a:gd name="connsiteX9" fmla="*/ 547116 w 610362"/>
                  <a:gd name="connsiteY9" fmla="*/ 1046893 h 105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362" h="1055307">
                    <a:moveTo>
                      <a:pt x="547116" y="1046893"/>
                    </a:moveTo>
                    <a:lnTo>
                      <a:pt x="0" y="0"/>
                    </a:lnTo>
                    <a:lnTo>
                      <a:pt x="3620" y="0"/>
                    </a:lnTo>
                    <a:lnTo>
                      <a:pt x="549878" y="1045464"/>
                    </a:lnTo>
                    <a:cubicBezTo>
                      <a:pt x="552849" y="1050927"/>
                      <a:pt x="559368" y="1053396"/>
                      <a:pt x="565213" y="1051274"/>
                    </a:cubicBezTo>
                    <a:lnTo>
                      <a:pt x="608838" y="1034129"/>
                    </a:lnTo>
                    <a:lnTo>
                      <a:pt x="609791" y="1035748"/>
                    </a:lnTo>
                    <a:lnTo>
                      <a:pt x="610362" y="1036796"/>
                    </a:lnTo>
                    <a:lnTo>
                      <a:pt x="566166" y="1054418"/>
                    </a:lnTo>
                    <a:cubicBezTo>
                      <a:pt x="558828" y="1057003"/>
                      <a:pt x="550706" y="1053795"/>
                      <a:pt x="547116" y="1046893"/>
                    </a:cubicBezTo>
                    <a:close/>
                  </a:path>
                </a:pathLst>
              </a:custGeom>
              <a:solidFill>
                <a:srgbClr val="7C848B">
                  <a:alpha val="50000"/>
                </a:srgbClr>
              </a:solid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6A933999-5DBB-46E5-BCBB-3CF12183A937}"/>
                  </a:ext>
                </a:extLst>
              </p:cNvPr>
              <p:cNvSpPr/>
              <p:nvPr/>
            </p:nvSpPr>
            <p:spPr>
              <a:xfrm>
                <a:off x="7827048" y="151010"/>
                <a:ext cx="816507" cy="2814275"/>
              </a:xfrm>
              <a:custGeom>
                <a:avLst/>
                <a:gdLst>
                  <a:gd name="connsiteX0" fmla="*/ 385953 w 442913"/>
                  <a:gd name="connsiteY0" fmla="*/ 1331881 h 1374076"/>
                  <a:gd name="connsiteX1" fmla="*/ 435197 w 442913"/>
                  <a:gd name="connsiteY1" fmla="*/ 1331881 h 1374076"/>
                  <a:gd name="connsiteX2" fmla="*/ 442913 w 442913"/>
                  <a:gd name="connsiteY2" fmla="*/ 1324166 h 1374076"/>
                  <a:gd name="connsiteX3" fmla="*/ 442913 w 442913"/>
                  <a:gd name="connsiteY3" fmla="*/ 1324070 h 1374076"/>
                  <a:gd name="connsiteX4" fmla="*/ 442913 w 442913"/>
                  <a:gd name="connsiteY4" fmla="*/ 1006983 h 1374076"/>
                  <a:gd name="connsiteX5" fmla="*/ 439769 w 442913"/>
                  <a:gd name="connsiteY5" fmla="*/ 1006983 h 1374076"/>
                  <a:gd name="connsiteX6" fmla="*/ 439769 w 442913"/>
                  <a:gd name="connsiteY6" fmla="*/ 1324070 h 1374076"/>
                  <a:gd name="connsiteX7" fmla="*/ 437293 w 442913"/>
                  <a:gd name="connsiteY7" fmla="*/ 1328166 h 1374076"/>
                  <a:gd name="connsiteX8" fmla="*/ 435197 w 442913"/>
                  <a:gd name="connsiteY8" fmla="*/ 1328737 h 1374076"/>
                  <a:gd name="connsiteX9" fmla="*/ 385858 w 442913"/>
                  <a:gd name="connsiteY9" fmla="*/ 1328738 h 1374076"/>
                  <a:gd name="connsiteX10" fmla="*/ 385858 w 442913"/>
                  <a:gd name="connsiteY10" fmla="*/ 950595 h 1374076"/>
                  <a:gd name="connsiteX11" fmla="*/ 436055 w 442913"/>
                  <a:gd name="connsiteY11" fmla="*/ 933355 h 1374076"/>
                  <a:gd name="connsiteX12" fmla="*/ 440341 w 442913"/>
                  <a:gd name="connsiteY12" fmla="*/ 929354 h 1374076"/>
                  <a:gd name="connsiteX13" fmla="*/ 440341 w 442913"/>
                  <a:gd name="connsiteY13" fmla="*/ 923449 h 1374076"/>
                  <a:gd name="connsiteX14" fmla="*/ 268891 w 442913"/>
                  <a:gd name="connsiteY14" fmla="*/ 475774 h 1374076"/>
                  <a:gd name="connsiteX15" fmla="*/ 263938 w 442913"/>
                  <a:gd name="connsiteY15" fmla="*/ 471011 h 1374076"/>
                  <a:gd name="connsiteX16" fmla="*/ 258890 w 442913"/>
                  <a:gd name="connsiteY16" fmla="*/ 471011 h 1374076"/>
                  <a:gd name="connsiteX17" fmla="*/ 207073 w 442913"/>
                  <a:gd name="connsiteY17" fmla="*/ 486251 h 1374076"/>
                  <a:gd name="connsiteX18" fmla="*/ 206216 w 442913"/>
                  <a:gd name="connsiteY18" fmla="*/ 483870 h 1374076"/>
                  <a:gd name="connsiteX19" fmla="*/ 148590 w 442913"/>
                  <a:gd name="connsiteY19" fmla="*/ 334518 h 1374076"/>
                  <a:gd name="connsiteX20" fmla="*/ 162306 w 442913"/>
                  <a:gd name="connsiteY20" fmla="*/ 334518 h 1374076"/>
                  <a:gd name="connsiteX21" fmla="*/ 167354 w 442913"/>
                  <a:gd name="connsiteY21" fmla="*/ 332137 h 1374076"/>
                  <a:gd name="connsiteX22" fmla="*/ 167926 w 442913"/>
                  <a:gd name="connsiteY22" fmla="*/ 326612 h 1374076"/>
                  <a:gd name="connsiteX23" fmla="*/ 57340 w 442913"/>
                  <a:gd name="connsiteY23" fmla="*/ 6858 h 1374076"/>
                  <a:gd name="connsiteX24" fmla="*/ 51340 w 442913"/>
                  <a:gd name="connsiteY24" fmla="*/ 762 h 1374076"/>
                  <a:gd name="connsiteX25" fmla="*/ 47625 w 442913"/>
                  <a:gd name="connsiteY25" fmla="*/ 0 h 1374076"/>
                  <a:gd name="connsiteX26" fmla="*/ 0 w 442913"/>
                  <a:gd name="connsiteY26" fmla="*/ 0 h 1374076"/>
                  <a:gd name="connsiteX27" fmla="*/ 0 w 442913"/>
                  <a:gd name="connsiteY27" fmla="*/ 1238 h 1374076"/>
                  <a:gd name="connsiteX28" fmla="*/ 667 w 442913"/>
                  <a:gd name="connsiteY28" fmla="*/ 3048 h 1374076"/>
                  <a:gd name="connsiteX29" fmla="*/ 47054 w 442913"/>
                  <a:gd name="connsiteY29" fmla="*/ 3048 h 1374076"/>
                  <a:gd name="connsiteX30" fmla="*/ 49149 w 442913"/>
                  <a:gd name="connsiteY30" fmla="*/ 3048 h 1374076"/>
                  <a:gd name="connsiteX31" fmla="*/ 53816 w 442913"/>
                  <a:gd name="connsiteY31" fmla="*/ 7430 h 1374076"/>
                  <a:gd name="connsiteX32" fmla="*/ 164497 w 442913"/>
                  <a:gd name="connsiteY32" fmla="*/ 327279 h 1374076"/>
                  <a:gd name="connsiteX33" fmla="*/ 164497 w 442913"/>
                  <a:gd name="connsiteY33" fmla="*/ 328327 h 1374076"/>
                  <a:gd name="connsiteX34" fmla="*/ 164021 w 442913"/>
                  <a:gd name="connsiteY34" fmla="*/ 329946 h 1374076"/>
                  <a:gd name="connsiteX35" fmla="*/ 162878 w 442913"/>
                  <a:gd name="connsiteY35" fmla="*/ 330803 h 1374076"/>
                  <a:gd name="connsiteX36" fmla="*/ 161544 w 442913"/>
                  <a:gd name="connsiteY36" fmla="*/ 330803 h 1374076"/>
                  <a:gd name="connsiteX37" fmla="*/ 107252 w 442913"/>
                  <a:gd name="connsiteY37" fmla="*/ 330803 h 1374076"/>
                  <a:gd name="connsiteX38" fmla="*/ 107252 w 442913"/>
                  <a:gd name="connsiteY38" fmla="*/ 332042 h 1374076"/>
                  <a:gd name="connsiteX39" fmla="*/ 107823 w 442913"/>
                  <a:gd name="connsiteY39" fmla="*/ 333851 h 1374076"/>
                  <a:gd name="connsiteX40" fmla="*/ 145256 w 442913"/>
                  <a:gd name="connsiteY40" fmla="*/ 333851 h 1374076"/>
                  <a:gd name="connsiteX41" fmla="*/ 382714 w 442913"/>
                  <a:gd name="connsiteY41" fmla="*/ 949166 h 1374076"/>
                  <a:gd name="connsiteX42" fmla="*/ 382714 w 442913"/>
                  <a:gd name="connsiteY42" fmla="*/ 1374077 h 1374076"/>
                  <a:gd name="connsiteX43" fmla="*/ 385763 w 442913"/>
                  <a:gd name="connsiteY43" fmla="*/ 1374077 h 1374076"/>
                  <a:gd name="connsiteX44" fmla="*/ 384334 w 442913"/>
                  <a:gd name="connsiteY44" fmla="*/ 945452 h 1374076"/>
                  <a:gd name="connsiteX45" fmla="*/ 208312 w 442913"/>
                  <a:gd name="connsiteY45" fmla="*/ 489490 h 1374076"/>
                  <a:gd name="connsiteX46" fmla="*/ 259556 w 442913"/>
                  <a:gd name="connsiteY46" fmla="*/ 473964 h 1374076"/>
                  <a:gd name="connsiteX47" fmla="*/ 262128 w 442913"/>
                  <a:gd name="connsiteY47" fmla="*/ 473964 h 1374076"/>
                  <a:gd name="connsiteX48" fmla="*/ 265843 w 442913"/>
                  <a:gd name="connsiteY48" fmla="*/ 477012 h 1374076"/>
                  <a:gd name="connsiteX49" fmla="*/ 437293 w 442913"/>
                  <a:gd name="connsiteY49" fmla="*/ 924687 h 1374076"/>
                  <a:gd name="connsiteX50" fmla="*/ 437293 w 442913"/>
                  <a:gd name="connsiteY50" fmla="*/ 926211 h 1374076"/>
                  <a:gd name="connsiteX51" fmla="*/ 436817 w 442913"/>
                  <a:gd name="connsiteY51" fmla="*/ 928116 h 1374076"/>
                  <a:gd name="connsiteX52" fmla="*/ 434721 w 442913"/>
                  <a:gd name="connsiteY52" fmla="*/ 930307 h 1374076"/>
                  <a:gd name="connsiteX53" fmla="*/ 434245 w 442913"/>
                  <a:gd name="connsiteY53" fmla="*/ 930307 h 1374076"/>
                  <a:gd name="connsiteX54" fmla="*/ 384524 w 442913"/>
                  <a:gd name="connsiteY54" fmla="*/ 947452 h 13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42913" h="1374076">
                    <a:moveTo>
                      <a:pt x="385953" y="1331881"/>
                    </a:moveTo>
                    <a:lnTo>
                      <a:pt x="435197" y="1331881"/>
                    </a:lnTo>
                    <a:cubicBezTo>
                      <a:pt x="439458" y="1331881"/>
                      <a:pt x="442913" y="1328427"/>
                      <a:pt x="442913" y="1324166"/>
                    </a:cubicBezTo>
                    <a:cubicBezTo>
                      <a:pt x="442913" y="1324134"/>
                      <a:pt x="442913" y="1324102"/>
                      <a:pt x="442913" y="1324070"/>
                    </a:cubicBezTo>
                    <a:lnTo>
                      <a:pt x="442913" y="1006983"/>
                    </a:lnTo>
                    <a:lnTo>
                      <a:pt x="439769" y="1006983"/>
                    </a:lnTo>
                    <a:lnTo>
                      <a:pt x="439769" y="1324070"/>
                    </a:lnTo>
                    <a:cubicBezTo>
                      <a:pt x="439760" y="1325787"/>
                      <a:pt x="438809" y="1327360"/>
                      <a:pt x="437293" y="1328166"/>
                    </a:cubicBezTo>
                    <a:cubicBezTo>
                      <a:pt x="436672" y="1328572"/>
                      <a:pt x="435939" y="1328772"/>
                      <a:pt x="435197" y="1328737"/>
                    </a:cubicBezTo>
                    <a:lnTo>
                      <a:pt x="385858" y="1328738"/>
                    </a:lnTo>
                    <a:lnTo>
                      <a:pt x="385858" y="950595"/>
                    </a:lnTo>
                    <a:lnTo>
                      <a:pt x="436055" y="933355"/>
                    </a:lnTo>
                    <a:cubicBezTo>
                      <a:pt x="437954" y="932637"/>
                      <a:pt x="439494" y="931200"/>
                      <a:pt x="440341" y="929354"/>
                    </a:cubicBezTo>
                    <a:cubicBezTo>
                      <a:pt x="441157" y="927470"/>
                      <a:pt x="441157" y="925333"/>
                      <a:pt x="440341" y="923449"/>
                    </a:cubicBezTo>
                    <a:lnTo>
                      <a:pt x="268891" y="475774"/>
                    </a:lnTo>
                    <a:cubicBezTo>
                      <a:pt x="268018" y="473537"/>
                      <a:pt x="266207" y="471796"/>
                      <a:pt x="263938" y="471011"/>
                    </a:cubicBezTo>
                    <a:cubicBezTo>
                      <a:pt x="262296" y="470486"/>
                      <a:pt x="260531" y="470486"/>
                      <a:pt x="258890" y="471011"/>
                    </a:cubicBezTo>
                    <a:lnTo>
                      <a:pt x="207073" y="486251"/>
                    </a:lnTo>
                    <a:lnTo>
                      <a:pt x="206216" y="483870"/>
                    </a:lnTo>
                    <a:lnTo>
                      <a:pt x="148590" y="334518"/>
                    </a:lnTo>
                    <a:lnTo>
                      <a:pt x="162306" y="334518"/>
                    </a:lnTo>
                    <a:cubicBezTo>
                      <a:pt x="164278" y="334603"/>
                      <a:pt x="166166" y="333712"/>
                      <a:pt x="167354" y="332137"/>
                    </a:cubicBezTo>
                    <a:cubicBezTo>
                      <a:pt x="168407" y="330489"/>
                      <a:pt x="168618" y="328441"/>
                      <a:pt x="167926" y="326612"/>
                    </a:cubicBezTo>
                    <a:lnTo>
                      <a:pt x="57340" y="6858"/>
                    </a:lnTo>
                    <a:cubicBezTo>
                      <a:pt x="56268" y="4084"/>
                      <a:pt x="54096" y="1878"/>
                      <a:pt x="51340" y="762"/>
                    </a:cubicBezTo>
                    <a:cubicBezTo>
                      <a:pt x="50165" y="262"/>
                      <a:pt x="48902" y="2"/>
                      <a:pt x="47625" y="0"/>
                    </a:cubicBezTo>
                    <a:lnTo>
                      <a:pt x="0" y="0"/>
                    </a:lnTo>
                    <a:lnTo>
                      <a:pt x="0" y="1238"/>
                    </a:lnTo>
                    <a:lnTo>
                      <a:pt x="667" y="3048"/>
                    </a:lnTo>
                    <a:lnTo>
                      <a:pt x="47054" y="3048"/>
                    </a:lnTo>
                    <a:cubicBezTo>
                      <a:pt x="47750" y="2965"/>
                      <a:pt x="48453" y="2965"/>
                      <a:pt x="49149" y="3048"/>
                    </a:cubicBezTo>
                    <a:cubicBezTo>
                      <a:pt x="51272" y="3753"/>
                      <a:pt x="52979" y="5355"/>
                      <a:pt x="53816" y="7430"/>
                    </a:cubicBezTo>
                    <a:lnTo>
                      <a:pt x="164497" y="327279"/>
                    </a:lnTo>
                    <a:cubicBezTo>
                      <a:pt x="164539" y="327627"/>
                      <a:pt x="164539" y="327979"/>
                      <a:pt x="164497" y="328327"/>
                    </a:cubicBezTo>
                    <a:cubicBezTo>
                      <a:pt x="164499" y="328901"/>
                      <a:pt x="164333" y="329464"/>
                      <a:pt x="164021" y="329946"/>
                    </a:cubicBezTo>
                    <a:cubicBezTo>
                      <a:pt x="163773" y="330376"/>
                      <a:pt x="163360" y="330686"/>
                      <a:pt x="162878" y="330803"/>
                    </a:cubicBezTo>
                    <a:cubicBezTo>
                      <a:pt x="162440" y="330912"/>
                      <a:pt x="161982" y="330912"/>
                      <a:pt x="161544" y="330803"/>
                    </a:cubicBezTo>
                    <a:lnTo>
                      <a:pt x="107252" y="330803"/>
                    </a:lnTo>
                    <a:lnTo>
                      <a:pt x="107252" y="332042"/>
                    </a:lnTo>
                    <a:lnTo>
                      <a:pt x="107823" y="333851"/>
                    </a:lnTo>
                    <a:lnTo>
                      <a:pt x="145256" y="333851"/>
                    </a:lnTo>
                    <a:lnTo>
                      <a:pt x="382714" y="949166"/>
                    </a:lnTo>
                    <a:lnTo>
                      <a:pt x="382714" y="1374077"/>
                    </a:lnTo>
                    <a:lnTo>
                      <a:pt x="385763" y="1374077"/>
                    </a:lnTo>
                    <a:close/>
                    <a:moveTo>
                      <a:pt x="384334" y="945452"/>
                    </a:moveTo>
                    <a:lnTo>
                      <a:pt x="208312" y="489490"/>
                    </a:lnTo>
                    <a:lnTo>
                      <a:pt x="259556" y="473964"/>
                    </a:lnTo>
                    <a:cubicBezTo>
                      <a:pt x="260390" y="473681"/>
                      <a:pt x="261294" y="473681"/>
                      <a:pt x="262128" y="473964"/>
                    </a:cubicBezTo>
                    <a:cubicBezTo>
                      <a:pt x="263801" y="474288"/>
                      <a:pt x="265198" y="475434"/>
                      <a:pt x="265843" y="477012"/>
                    </a:cubicBezTo>
                    <a:lnTo>
                      <a:pt x="437293" y="924687"/>
                    </a:lnTo>
                    <a:cubicBezTo>
                      <a:pt x="437347" y="925194"/>
                      <a:pt x="437347" y="925705"/>
                      <a:pt x="437293" y="926211"/>
                    </a:cubicBezTo>
                    <a:cubicBezTo>
                      <a:pt x="437280" y="926874"/>
                      <a:pt x="437118" y="927525"/>
                      <a:pt x="436817" y="928116"/>
                    </a:cubicBezTo>
                    <a:cubicBezTo>
                      <a:pt x="436408" y="929077"/>
                      <a:pt x="435663" y="929856"/>
                      <a:pt x="434721" y="930307"/>
                    </a:cubicBezTo>
                    <a:lnTo>
                      <a:pt x="434245" y="930307"/>
                    </a:lnTo>
                    <a:lnTo>
                      <a:pt x="384524" y="947452"/>
                    </a:lnTo>
                    <a:close/>
                  </a:path>
                </a:pathLst>
              </a:custGeom>
              <a:solidFill>
                <a:srgbClr val="7C848B">
                  <a:alpha val="50000"/>
                </a:srgbClr>
              </a:solidFill>
              <a:ln w="9525" cap="flat">
                <a:noFill/>
                <a:prstDash val="solid"/>
                <a:miter/>
              </a:ln>
            </p:spPr>
            <p:txBody>
              <a:bodyPr rtlCol="0" anchor="ctr"/>
              <a:lstStyle/>
              <a:p>
                <a:endParaRPr lang="en-US"/>
              </a:p>
            </p:txBody>
          </p:sp>
          <p:pic>
            <p:nvPicPr>
              <p:cNvPr id="219" name="Picture 218">
                <a:extLst>
                  <a:ext uri="{FF2B5EF4-FFF2-40B4-BE49-F238E27FC236}">
                    <a16:creationId xmlns:a16="http://schemas.microsoft.com/office/drawing/2014/main" id="{9483CE14-186B-4316-BBC2-4982839A0286}"/>
                  </a:ext>
                </a:extLst>
              </p:cNvPr>
              <p:cNvPicPr>
                <a:picLocks noChangeAspect="1"/>
              </p:cNvPicPr>
              <p:nvPr/>
            </p:nvPicPr>
            <p:blipFill>
              <a:blip r:embed="rId27"/>
              <a:stretch>
                <a:fillRect/>
              </a:stretch>
            </p:blipFill>
            <p:spPr>
              <a:xfrm>
                <a:off x="5748206" y="2953777"/>
                <a:ext cx="6148555" cy="950447"/>
              </a:xfrm>
              <a:custGeom>
                <a:avLst/>
                <a:gdLst>
                  <a:gd name="connsiteX0" fmla="*/ -227 w 3335273"/>
                  <a:gd name="connsiteY0" fmla="*/ 117 h 464058"/>
                  <a:gd name="connsiteX1" fmla="*/ 3335047 w 3335273"/>
                  <a:gd name="connsiteY1" fmla="*/ 117 h 464058"/>
                  <a:gd name="connsiteX2" fmla="*/ 3335047 w 3335273"/>
                  <a:gd name="connsiteY2" fmla="*/ 464175 h 464058"/>
                  <a:gd name="connsiteX3" fmla="*/ -227 w 3335273"/>
                  <a:gd name="connsiteY3" fmla="*/ 464175 h 464058"/>
                </a:gdLst>
                <a:ahLst/>
                <a:cxnLst>
                  <a:cxn ang="0">
                    <a:pos x="connsiteX0" y="connsiteY0"/>
                  </a:cxn>
                  <a:cxn ang="0">
                    <a:pos x="connsiteX1" y="connsiteY1"/>
                  </a:cxn>
                  <a:cxn ang="0">
                    <a:pos x="connsiteX2" y="connsiteY2"/>
                  </a:cxn>
                  <a:cxn ang="0">
                    <a:pos x="connsiteX3" y="connsiteY3"/>
                  </a:cxn>
                </a:cxnLst>
                <a:rect l="l" t="t" r="r" b="b"/>
                <a:pathLst>
                  <a:path w="3335273" h="464058">
                    <a:moveTo>
                      <a:pt x="-227" y="117"/>
                    </a:moveTo>
                    <a:lnTo>
                      <a:pt x="3335047" y="117"/>
                    </a:lnTo>
                    <a:lnTo>
                      <a:pt x="3335047" y="464175"/>
                    </a:lnTo>
                    <a:lnTo>
                      <a:pt x="-227" y="464175"/>
                    </a:lnTo>
                    <a:close/>
                  </a:path>
                </a:pathLst>
              </a:custGeom>
            </p:spPr>
          </p:pic>
          <p:grpSp>
            <p:nvGrpSpPr>
              <p:cNvPr id="220" name="Graphic 5">
                <a:extLst>
                  <a:ext uri="{FF2B5EF4-FFF2-40B4-BE49-F238E27FC236}">
                    <a16:creationId xmlns:a16="http://schemas.microsoft.com/office/drawing/2014/main" id="{7A32A793-06B0-4148-A74A-B1390273B5B3}"/>
                  </a:ext>
                </a:extLst>
              </p:cNvPr>
              <p:cNvGrpSpPr/>
              <p:nvPr/>
            </p:nvGrpSpPr>
            <p:grpSpPr>
              <a:xfrm>
                <a:off x="11287630" y="3109063"/>
                <a:ext cx="323089" cy="637922"/>
                <a:chOff x="8885205" y="3213449"/>
                <a:chExt cx="175259" cy="311467"/>
              </a:xfrm>
              <a:solidFill>
                <a:srgbClr val="000000"/>
              </a:solidFill>
            </p:grpSpPr>
            <p:sp>
              <p:nvSpPr>
                <p:cNvPr id="284" name="Freeform: Shape 283">
                  <a:extLst>
                    <a:ext uri="{FF2B5EF4-FFF2-40B4-BE49-F238E27FC236}">
                      <a16:creationId xmlns:a16="http://schemas.microsoft.com/office/drawing/2014/main" id="{9E5C12D1-2B04-4655-BEAB-5D1D013EBE75}"/>
                    </a:ext>
                  </a:extLst>
                </p:cNvPr>
                <p:cNvSpPr/>
                <p:nvPr/>
              </p:nvSpPr>
              <p:spPr>
                <a:xfrm>
                  <a:off x="8977407" y="3378898"/>
                  <a:ext cx="83057" cy="80867"/>
                </a:xfrm>
                <a:custGeom>
                  <a:avLst/>
                  <a:gdLst>
                    <a:gd name="connsiteX0" fmla="*/ 0 w 83057"/>
                    <a:gd name="connsiteY0" fmla="*/ 63817 h 80867"/>
                    <a:gd name="connsiteX1" fmla="*/ 31052 w 83057"/>
                    <a:gd name="connsiteY1" fmla="*/ 80867 h 80867"/>
                    <a:gd name="connsiteX2" fmla="*/ 83058 w 83057"/>
                    <a:gd name="connsiteY2" fmla="*/ 0 h 80867"/>
                    <a:gd name="connsiteX3" fmla="*/ 34100 w 83057"/>
                    <a:gd name="connsiteY3" fmla="*/ 0 h 80867"/>
                    <a:gd name="connsiteX4" fmla="*/ 0 w 83057"/>
                    <a:gd name="connsiteY4" fmla="*/ 63817 h 80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57" h="80867">
                      <a:moveTo>
                        <a:pt x="0" y="63817"/>
                      </a:moveTo>
                      <a:lnTo>
                        <a:pt x="31052" y="80867"/>
                      </a:lnTo>
                      <a:cubicBezTo>
                        <a:pt x="64675" y="52292"/>
                        <a:pt x="79724" y="23146"/>
                        <a:pt x="83058" y="0"/>
                      </a:cubicBezTo>
                      <a:lnTo>
                        <a:pt x="34100" y="0"/>
                      </a:lnTo>
                      <a:cubicBezTo>
                        <a:pt x="29499" y="24249"/>
                        <a:pt x="17602" y="46515"/>
                        <a:pt x="0" y="63817"/>
                      </a:cubicBezTo>
                      <a:close/>
                    </a:path>
                  </a:pathLst>
                </a:custGeom>
                <a:solidFill>
                  <a:srgbClr val="000000"/>
                </a:solid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FBF661F2-7476-46DF-97A0-7FB215E7EBB9}"/>
                    </a:ext>
                  </a:extLst>
                </p:cNvPr>
                <p:cNvSpPr/>
                <p:nvPr/>
              </p:nvSpPr>
              <p:spPr>
                <a:xfrm>
                  <a:off x="8977788" y="3278695"/>
                  <a:ext cx="82676" cy="81153"/>
                </a:xfrm>
                <a:custGeom>
                  <a:avLst/>
                  <a:gdLst>
                    <a:gd name="connsiteX0" fmla="*/ 33814 w 82676"/>
                    <a:gd name="connsiteY0" fmla="*/ 81153 h 81153"/>
                    <a:gd name="connsiteX1" fmla="*/ 82677 w 82676"/>
                    <a:gd name="connsiteY1" fmla="*/ 81153 h 81153"/>
                    <a:gd name="connsiteX2" fmla="*/ 31052 w 82676"/>
                    <a:gd name="connsiteY2" fmla="*/ 0 h 81153"/>
                    <a:gd name="connsiteX3" fmla="*/ 0 w 82676"/>
                    <a:gd name="connsiteY3" fmla="*/ 16954 h 81153"/>
                    <a:gd name="connsiteX4" fmla="*/ 33814 w 82676"/>
                    <a:gd name="connsiteY4" fmla="*/ 81153 h 81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76" h="81153">
                      <a:moveTo>
                        <a:pt x="33814" y="81153"/>
                      </a:moveTo>
                      <a:lnTo>
                        <a:pt x="82677" y="81153"/>
                      </a:lnTo>
                      <a:cubicBezTo>
                        <a:pt x="79629" y="57912"/>
                        <a:pt x="64675" y="29051"/>
                        <a:pt x="31052" y="0"/>
                      </a:cubicBezTo>
                      <a:lnTo>
                        <a:pt x="0" y="16954"/>
                      </a:lnTo>
                      <a:cubicBezTo>
                        <a:pt x="17555" y="34405"/>
                        <a:pt x="29354" y="56806"/>
                        <a:pt x="33814" y="81153"/>
                      </a:cubicBezTo>
                      <a:close/>
                    </a:path>
                  </a:pathLst>
                </a:custGeom>
                <a:solidFill>
                  <a:srgbClr val="000000"/>
                </a:solid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5245ADC1-C266-44ED-9109-8DF7310F42E2}"/>
                    </a:ext>
                  </a:extLst>
                </p:cNvPr>
                <p:cNvSpPr/>
                <p:nvPr/>
              </p:nvSpPr>
              <p:spPr>
                <a:xfrm>
                  <a:off x="8885396" y="3213449"/>
                  <a:ext cx="45434" cy="34194"/>
                </a:xfrm>
                <a:custGeom>
                  <a:avLst/>
                  <a:gdLst>
                    <a:gd name="connsiteX0" fmla="*/ 0 w 45434"/>
                    <a:gd name="connsiteY0" fmla="*/ 18002 h 34194"/>
                    <a:gd name="connsiteX1" fmla="*/ 30480 w 45434"/>
                    <a:gd name="connsiteY1" fmla="*/ 34195 h 34194"/>
                    <a:gd name="connsiteX2" fmla="*/ 45434 w 45434"/>
                    <a:gd name="connsiteY2" fmla="*/ 16383 h 34194"/>
                    <a:gd name="connsiteX3" fmla="*/ 6572 w 45434"/>
                    <a:gd name="connsiteY3" fmla="*/ 0 h 34194"/>
                  </a:gdLst>
                  <a:ahLst/>
                  <a:cxnLst>
                    <a:cxn ang="0">
                      <a:pos x="connsiteX0" y="connsiteY0"/>
                    </a:cxn>
                    <a:cxn ang="0">
                      <a:pos x="connsiteX1" y="connsiteY1"/>
                    </a:cxn>
                    <a:cxn ang="0">
                      <a:pos x="connsiteX2" y="connsiteY2"/>
                    </a:cxn>
                    <a:cxn ang="0">
                      <a:pos x="connsiteX3" y="connsiteY3"/>
                    </a:cxn>
                  </a:cxnLst>
                  <a:rect l="l" t="t" r="r" b="b"/>
                  <a:pathLst>
                    <a:path w="45434" h="34194">
                      <a:moveTo>
                        <a:pt x="0" y="18002"/>
                      </a:moveTo>
                      <a:cubicBezTo>
                        <a:pt x="11049" y="23241"/>
                        <a:pt x="21146" y="28670"/>
                        <a:pt x="30480" y="34195"/>
                      </a:cubicBezTo>
                      <a:lnTo>
                        <a:pt x="45434" y="16383"/>
                      </a:lnTo>
                      <a:cubicBezTo>
                        <a:pt x="33528" y="10763"/>
                        <a:pt x="20574" y="5239"/>
                        <a:pt x="6572" y="0"/>
                      </a:cubicBezTo>
                      <a:close/>
                    </a:path>
                  </a:pathLst>
                </a:custGeom>
                <a:solidFill>
                  <a:srgbClr val="000000"/>
                </a:solid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D2B3DD90-66BF-4EA1-ABDD-255E7DC9D0AD}"/>
                    </a:ext>
                  </a:extLst>
                </p:cNvPr>
                <p:cNvSpPr/>
                <p:nvPr/>
              </p:nvSpPr>
              <p:spPr>
                <a:xfrm>
                  <a:off x="8931782" y="3238309"/>
                  <a:ext cx="61341" cy="43814"/>
                </a:xfrm>
                <a:custGeom>
                  <a:avLst/>
                  <a:gdLst>
                    <a:gd name="connsiteX0" fmla="*/ 61341 w 61341"/>
                    <a:gd name="connsiteY0" fmla="*/ 27908 h 43814"/>
                    <a:gd name="connsiteX1" fmla="*/ 16193 w 61341"/>
                    <a:gd name="connsiteY1" fmla="*/ 0 h 43814"/>
                    <a:gd name="connsiteX2" fmla="*/ 0 w 61341"/>
                    <a:gd name="connsiteY2" fmla="*/ 19050 h 43814"/>
                    <a:gd name="connsiteX3" fmla="*/ 32195 w 61341"/>
                    <a:gd name="connsiteY3" fmla="*/ 43815 h 43814"/>
                  </a:gdLst>
                  <a:ahLst/>
                  <a:cxnLst>
                    <a:cxn ang="0">
                      <a:pos x="connsiteX0" y="connsiteY0"/>
                    </a:cxn>
                    <a:cxn ang="0">
                      <a:pos x="connsiteX1" y="connsiteY1"/>
                    </a:cxn>
                    <a:cxn ang="0">
                      <a:pos x="connsiteX2" y="connsiteY2"/>
                    </a:cxn>
                    <a:cxn ang="0">
                      <a:pos x="connsiteX3" y="connsiteY3"/>
                    </a:cxn>
                  </a:cxnLst>
                  <a:rect l="l" t="t" r="r" b="b"/>
                  <a:pathLst>
                    <a:path w="61341" h="43814">
                      <a:moveTo>
                        <a:pt x="61341" y="27908"/>
                      </a:moveTo>
                      <a:cubicBezTo>
                        <a:pt x="47033" y="17456"/>
                        <a:pt x="31939" y="8126"/>
                        <a:pt x="16193" y="0"/>
                      </a:cubicBezTo>
                      <a:lnTo>
                        <a:pt x="0" y="19050"/>
                      </a:lnTo>
                      <a:cubicBezTo>
                        <a:pt x="11342" y="26479"/>
                        <a:pt x="22105" y="34757"/>
                        <a:pt x="32195" y="43815"/>
                      </a:cubicBezTo>
                      <a:close/>
                    </a:path>
                  </a:pathLst>
                </a:custGeom>
                <a:solidFill>
                  <a:srgbClr val="000000"/>
                </a:solid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69B3A33D-91F7-41B9-B5B0-7D483B9B4D03}"/>
                    </a:ext>
                  </a:extLst>
                </p:cNvPr>
                <p:cNvSpPr/>
                <p:nvPr/>
              </p:nvSpPr>
              <p:spPr>
                <a:xfrm>
                  <a:off x="8931497" y="3456050"/>
                  <a:ext cx="61245" cy="43815"/>
                </a:xfrm>
                <a:custGeom>
                  <a:avLst/>
                  <a:gdLst>
                    <a:gd name="connsiteX0" fmla="*/ 0 w 61245"/>
                    <a:gd name="connsiteY0" fmla="*/ 24765 h 43815"/>
                    <a:gd name="connsiteX1" fmla="*/ 16193 w 61245"/>
                    <a:gd name="connsiteY1" fmla="*/ 43815 h 43815"/>
                    <a:gd name="connsiteX2" fmla="*/ 61246 w 61245"/>
                    <a:gd name="connsiteY2" fmla="*/ 16002 h 43815"/>
                    <a:gd name="connsiteX3" fmla="*/ 32099 w 61245"/>
                    <a:gd name="connsiteY3" fmla="*/ 0 h 43815"/>
                    <a:gd name="connsiteX4" fmla="*/ 0 w 61245"/>
                    <a:gd name="connsiteY4" fmla="*/ 24765 h 4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45" h="43815">
                      <a:moveTo>
                        <a:pt x="0" y="24765"/>
                      </a:moveTo>
                      <a:lnTo>
                        <a:pt x="16193" y="43815"/>
                      </a:lnTo>
                      <a:cubicBezTo>
                        <a:pt x="31881" y="35677"/>
                        <a:pt x="46940" y="26380"/>
                        <a:pt x="61246" y="16002"/>
                      </a:cubicBezTo>
                      <a:lnTo>
                        <a:pt x="32099" y="0"/>
                      </a:lnTo>
                      <a:cubicBezTo>
                        <a:pt x="22025" y="9036"/>
                        <a:pt x="11296" y="17314"/>
                        <a:pt x="0" y="24765"/>
                      </a:cubicBezTo>
                      <a:close/>
                    </a:path>
                  </a:pathLst>
                </a:custGeom>
                <a:solidFill>
                  <a:srgbClr val="000000"/>
                </a:solid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6BDEFEFE-7FCB-4DD5-BCCE-FD7E70967D4D}"/>
                    </a:ext>
                  </a:extLst>
                </p:cNvPr>
                <p:cNvSpPr/>
                <p:nvPr/>
              </p:nvSpPr>
              <p:spPr>
                <a:xfrm>
                  <a:off x="8885205" y="3490721"/>
                  <a:ext cx="45339" cy="34194"/>
                </a:xfrm>
                <a:custGeom>
                  <a:avLst/>
                  <a:gdLst>
                    <a:gd name="connsiteX0" fmla="*/ 0 w 45339"/>
                    <a:gd name="connsiteY0" fmla="*/ 16097 h 34194"/>
                    <a:gd name="connsiteX1" fmla="*/ 6572 w 45339"/>
                    <a:gd name="connsiteY1" fmla="*/ 34195 h 34194"/>
                    <a:gd name="connsiteX2" fmla="*/ 45339 w 45339"/>
                    <a:gd name="connsiteY2" fmla="*/ 17812 h 34194"/>
                    <a:gd name="connsiteX3" fmla="*/ 30194 w 45339"/>
                    <a:gd name="connsiteY3" fmla="*/ 0 h 34194"/>
                    <a:gd name="connsiteX4" fmla="*/ 0 w 45339"/>
                    <a:gd name="connsiteY4" fmla="*/ 16097 h 34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39" h="34194">
                      <a:moveTo>
                        <a:pt x="0" y="16097"/>
                      </a:moveTo>
                      <a:lnTo>
                        <a:pt x="6572" y="34195"/>
                      </a:lnTo>
                      <a:cubicBezTo>
                        <a:pt x="20574" y="28861"/>
                        <a:pt x="33433" y="23432"/>
                        <a:pt x="45339" y="17812"/>
                      </a:cubicBezTo>
                      <a:lnTo>
                        <a:pt x="30194" y="0"/>
                      </a:lnTo>
                      <a:cubicBezTo>
                        <a:pt x="20669" y="5429"/>
                        <a:pt x="11144" y="10858"/>
                        <a:pt x="0" y="16097"/>
                      </a:cubicBezTo>
                      <a:close/>
                    </a:path>
                  </a:pathLst>
                </a:custGeom>
                <a:solidFill>
                  <a:srgbClr val="000000"/>
                </a:solidFill>
                <a:ln w="9525" cap="flat">
                  <a:noFill/>
                  <a:prstDash val="solid"/>
                  <a:miter/>
                </a:ln>
              </p:spPr>
              <p:txBody>
                <a:bodyPr rtlCol="0" anchor="ctr"/>
                <a:lstStyle/>
                <a:p>
                  <a:endParaRPr lang="en-US"/>
                </a:p>
              </p:txBody>
            </p:sp>
          </p:grpSp>
          <p:sp>
            <p:nvSpPr>
              <p:cNvPr id="221" name="Freeform: Shape 220">
                <a:extLst>
                  <a:ext uri="{FF2B5EF4-FFF2-40B4-BE49-F238E27FC236}">
                    <a16:creationId xmlns:a16="http://schemas.microsoft.com/office/drawing/2014/main" id="{97E12FD0-D9EF-4DE7-B993-14FF1854CB0D}"/>
                  </a:ext>
                </a:extLst>
              </p:cNvPr>
              <p:cNvSpPr/>
              <p:nvPr/>
            </p:nvSpPr>
            <p:spPr>
              <a:xfrm>
                <a:off x="10752775" y="3684768"/>
                <a:ext cx="198074" cy="195850"/>
              </a:xfrm>
              <a:custGeom>
                <a:avLst/>
                <a:gdLst>
                  <a:gd name="connsiteX0" fmla="*/ 87249 w 107445"/>
                  <a:gd name="connsiteY0" fmla="*/ 184 h 95624"/>
                  <a:gd name="connsiteX1" fmla="*/ 19526 w 107445"/>
                  <a:gd name="connsiteY1" fmla="*/ 11233 h 95624"/>
                  <a:gd name="connsiteX2" fmla="*/ 6382 w 107445"/>
                  <a:gd name="connsiteY2" fmla="*/ 18472 h 95624"/>
                  <a:gd name="connsiteX3" fmla="*/ 6382 w 107445"/>
                  <a:gd name="connsiteY3" fmla="*/ 18472 h 95624"/>
                  <a:gd name="connsiteX4" fmla="*/ 0 w 107445"/>
                  <a:gd name="connsiteY4" fmla="*/ 34188 h 95624"/>
                  <a:gd name="connsiteX5" fmla="*/ 0 w 107445"/>
                  <a:gd name="connsiteY5" fmla="*/ 95625 h 95624"/>
                  <a:gd name="connsiteX6" fmla="*/ 2000 w 107445"/>
                  <a:gd name="connsiteY6" fmla="*/ 95625 h 95624"/>
                  <a:gd name="connsiteX7" fmla="*/ 3048 w 107445"/>
                  <a:gd name="connsiteY7" fmla="*/ 95625 h 95624"/>
                  <a:gd name="connsiteX8" fmla="*/ 3048 w 107445"/>
                  <a:gd name="connsiteY8" fmla="*/ 34569 h 95624"/>
                  <a:gd name="connsiteX9" fmla="*/ 8573 w 107445"/>
                  <a:gd name="connsiteY9" fmla="*/ 20949 h 95624"/>
                  <a:gd name="connsiteX10" fmla="*/ 20098 w 107445"/>
                  <a:gd name="connsiteY10" fmla="*/ 14376 h 95624"/>
                  <a:gd name="connsiteX11" fmla="*/ 87821 w 107445"/>
                  <a:gd name="connsiteY11" fmla="*/ 3327 h 95624"/>
                  <a:gd name="connsiteX12" fmla="*/ 99632 w 107445"/>
                  <a:gd name="connsiteY12" fmla="*/ 6375 h 95624"/>
                  <a:gd name="connsiteX13" fmla="*/ 104394 w 107445"/>
                  <a:gd name="connsiteY13" fmla="*/ 17424 h 95624"/>
                  <a:gd name="connsiteX14" fmla="*/ 104394 w 107445"/>
                  <a:gd name="connsiteY14" fmla="*/ 82575 h 95624"/>
                  <a:gd name="connsiteX15" fmla="*/ 106394 w 107445"/>
                  <a:gd name="connsiteY15" fmla="*/ 82575 h 95624"/>
                  <a:gd name="connsiteX16" fmla="*/ 107442 w 107445"/>
                  <a:gd name="connsiteY16" fmla="*/ 82575 h 95624"/>
                  <a:gd name="connsiteX17" fmla="*/ 107442 w 107445"/>
                  <a:gd name="connsiteY17" fmla="*/ 17805 h 95624"/>
                  <a:gd name="connsiteX18" fmla="*/ 102966 w 107445"/>
                  <a:gd name="connsiteY18" fmla="*/ 5613 h 95624"/>
                  <a:gd name="connsiteX19" fmla="*/ 102965 w 107445"/>
                  <a:gd name="connsiteY19" fmla="*/ 5613 h 95624"/>
                  <a:gd name="connsiteX20" fmla="*/ 101632 w 107445"/>
                  <a:gd name="connsiteY20" fmla="*/ 4375 h 95624"/>
                  <a:gd name="connsiteX21" fmla="*/ 100489 w 107445"/>
                  <a:gd name="connsiteY21" fmla="*/ 3518 h 95624"/>
                  <a:gd name="connsiteX22" fmla="*/ 99250 w 107445"/>
                  <a:gd name="connsiteY22" fmla="*/ 2756 h 95624"/>
                  <a:gd name="connsiteX23" fmla="*/ 99250 w 107445"/>
                  <a:gd name="connsiteY23" fmla="*/ 2756 h 95624"/>
                  <a:gd name="connsiteX24" fmla="*/ 87249 w 107445"/>
                  <a:gd name="connsiteY24" fmla="*/ 184 h 9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445" h="95624">
                    <a:moveTo>
                      <a:pt x="87249" y="184"/>
                    </a:moveTo>
                    <a:lnTo>
                      <a:pt x="19526" y="11233"/>
                    </a:lnTo>
                    <a:cubicBezTo>
                      <a:pt x="14465" y="12126"/>
                      <a:pt x="9842" y="14672"/>
                      <a:pt x="6382" y="18472"/>
                    </a:cubicBezTo>
                    <a:lnTo>
                      <a:pt x="6382" y="18472"/>
                    </a:lnTo>
                    <a:cubicBezTo>
                      <a:pt x="2350" y="22720"/>
                      <a:pt x="71" y="28333"/>
                      <a:pt x="0" y="34188"/>
                    </a:cubicBezTo>
                    <a:lnTo>
                      <a:pt x="0" y="95625"/>
                    </a:lnTo>
                    <a:lnTo>
                      <a:pt x="2000" y="95625"/>
                    </a:lnTo>
                    <a:lnTo>
                      <a:pt x="3048" y="95625"/>
                    </a:lnTo>
                    <a:lnTo>
                      <a:pt x="3048" y="34569"/>
                    </a:lnTo>
                    <a:cubicBezTo>
                      <a:pt x="3122" y="29498"/>
                      <a:pt x="5093" y="24639"/>
                      <a:pt x="8573" y="20949"/>
                    </a:cubicBezTo>
                    <a:cubicBezTo>
                      <a:pt x="11555" y="17510"/>
                      <a:pt x="15621" y="15192"/>
                      <a:pt x="20098" y="14376"/>
                    </a:cubicBezTo>
                    <a:lnTo>
                      <a:pt x="87821" y="3327"/>
                    </a:lnTo>
                    <a:cubicBezTo>
                      <a:pt x="92015" y="2527"/>
                      <a:pt x="96348" y="3645"/>
                      <a:pt x="99632" y="6375"/>
                    </a:cubicBezTo>
                    <a:cubicBezTo>
                      <a:pt x="102825" y="9137"/>
                      <a:pt x="104579" y="13207"/>
                      <a:pt x="104394" y="17424"/>
                    </a:cubicBezTo>
                    <a:lnTo>
                      <a:pt x="104394" y="82575"/>
                    </a:lnTo>
                    <a:lnTo>
                      <a:pt x="106394" y="82575"/>
                    </a:lnTo>
                    <a:lnTo>
                      <a:pt x="107442" y="82575"/>
                    </a:lnTo>
                    <a:lnTo>
                      <a:pt x="107442" y="17805"/>
                    </a:lnTo>
                    <a:cubicBezTo>
                      <a:pt x="107528" y="13324"/>
                      <a:pt x="105931" y="8974"/>
                      <a:pt x="102966" y="5613"/>
                    </a:cubicBezTo>
                    <a:lnTo>
                      <a:pt x="102965" y="5613"/>
                    </a:lnTo>
                    <a:lnTo>
                      <a:pt x="101632" y="4375"/>
                    </a:lnTo>
                    <a:cubicBezTo>
                      <a:pt x="101274" y="4059"/>
                      <a:pt x="100892" y="3773"/>
                      <a:pt x="100489" y="3518"/>
                    </a:cubicBezTo>
                    <a:lnTo>
                      <a:pt x="99250" y="2756"/>
                    </a:lnTo>
                    <a:lnTo>
                      <a:pt x="99250" y="2756"/>
                    </a:lnTo>
                    <a:cubicBezTo>
                      <a:pt x="95687" y="488"/>
                      <a:pt x="91428" y="-425"/>
                      <a:pt x="87249" y="184"/>
                    </a:cubicBezTo>
                    <a:close/>
                  </a:path>
                </a:pathLst>
              </a:custGeom>
              <a:solidFill>
                <a:srgbClr val="727C86">
                  <a:alpha val="50000"/>
                </a:srgbClr>
              </a:solid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9DBC3D6-D338-425B-AABD-78F3AFD6A306}"/>
                  </a:ext>
                </a:extLst>
              </p:cNvPr>
              <p:cNvSpPr/>
              <p:nvPr/>
            </p:nvSpPr>
            <p:spPr>
              <a:xfrm>
                <a:off x="7045574" y="3743338"/>
                <a:ext cx="178487" cy="123233"/>
              </a:xfrm>
              <a:custGeom>
                <a:avLst/>
                <a:gdLst>
                  <a:gd name="connsiteX0" fmla="*/ 64340 w 96820"/>
                  <a:gd name="connsiteY0" fmla="*/ 162 h 60169"/>
                  <a:gd name="connsiteX1" fmla="*/ 32527 w 96820"/>
                  <a:gd name="connsiteY1" fmla="*/ 162 h 60169"/>
                  <a:gd name="connsiteX2" fmla="*/ 6904 w 96820"/>
                  <a:gd name="connsiteY2" fmla="*/ 5877 h 60169"/>
                  <a:gd name="connsiteX3" fmla="*/ 46 w 96820"/>
                  <a:gd name="connsiteY3" fmla="*/ 21879 h 60169"/>
                  <a:gd name="connsiteX4" fmla="*/ 46 w 96820"/>
                  <a:gd name="connsiteY4" fmla="*/ 47787 h 60169"/>
                  <a:gd name="connsiteX5" fmla="*/ 2237 w 96820"/>
                  <a:gd name="connsiteY5" fmla="*/ 47787 h 60169"/>
                  <a:gd name="connsiteX6" fmla="*/ 3094 w 96820"/>
                  <a:gd name="connsiteY6" fmla="*/ 47787 h 60169"/>
                  <a:gd name="connsiteX7" fmla="*/ 3094 w 96820"/>
                  <a:gd name="connsiteY7" fmla="*/ 21307 h 60169"/>
                  <a:gd name="connsiteX8" fmla="*/ 9191 w 96820"/>
                  <a:gd name="connsiteY8" fmla="*/ 7401 h 60169"/>
                  <a:gd name="connsiteX9" fmla="*/ 9190 w 96820"/>
                  <a:gd name="connsiteY9" fmla="*/ 7401 h 60169"/>
                  <a:gd name="connsiteX10" fmla="*/ 32336 w 96820"/>
                  <a:gd name="connsiteY10" fmla="*/ 2734 h 60169"/>
                  <a:gd name="connsiteX11" fmla="*/ 64340 w 96820"/>
                  <a:gd name="connsiteY11" fmla="*/ 2734 h 60169"/>
                  <a:gd name="connsiteX12" fmla="*/ 93772 w 96820"/>
                  <a:gd name="connsiteY12" fmla="*/ 32166 h 60169"/>
                  <a:gd name="connsiteX13" fmla="*/ 93772 w 96820"/>
                  <a:gd name="connsiteY13" fmla="*/ 60169 h 60169"/>
                  <a:gd name="connsiteX14" fmla="*/ 95963 w 96820"/>
                  <a:gd name="connsiteY14" fmla="*/ 60169 h 60169"/>
                  <a:gd name="connsiteX15" fmla="*/ 96820 w 96820"/>
                  <a:gd name="connsiteY15" fmla="*/ 60169 h 60169"/>
                  <a:gd name="connsiteX16" fmla="*/ 96820 w 96820"/>
                  <a:gd name="connsiteY16" fmla="*/ 31594 h 60169"/>
                  <a:gd name="connsiteX17" fmla="*/ 90915 w 96820"/>
                  <a:gd name="connsiteY17" fmla="*/ 13021 h 60169"/>
                  <a:gd name="connsiteX18" fmla="*/ 87391 w 96820"/>
                  <a:gd name="connsiteY18" fmla="*/ 8734 h 60169"/>
                  <a:gd name="connsiteX19" fmla="*/ 64340 w 96820"/>
                  <a:gd name="connsiteY19" fmla="*/ 162 h 60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820" h="60169">
                    <a:moveTo>
                      <a:pt x="64340" y="162"/>
                    </a:moveTo>
                    <a:lnTo>
                      <a:pt x="32527" y="162"/>
                    </a:lnTo>
                    <a:cubicBezTo>
                      <a:pt x="23602" y="-609"/>
                      <a:pt x="14656" y="1386"/>
                      <a:pt x="6904" y="5877"/>
                    </a:cubicBezTo>
                    <a:cubicBezTo>
                      <a:pt x="2172" y="9793"/>
                      <a:pt x="-381" y="15751"/>
                      <a:pt x="46" y="21879"/>
                    </a:cubicBezTo>
                    <a:lnTo>
                      <a:pt x="46" y="47787"/>
                    </a:lnTo>
                    <a:cubicBezTo>
                      <a:pt x="776" y="47839"/>
                      <a:pt x="1508" y="47839"/>
                      <a:pt x="2237" y="47787"/>
                    </a:cubicBezTo>
                    <a:lnTo>
                      <a:pt x="3094" y="47787"/>
                    </a:lnTo>
                    <a:lnTo>
                      <a:pt x="3094" y="21307"/>
                    </a:lnTo>
                    <a:cubicBezTo>
                      <a:pt x="2640" y="15939"/>
                      <a:pt x="4934" y="10705"/>
                      <a:pt x="9191" y="7401"/>
                    </a:cubicBezTo>
                    <a:lnTo>
                      <a:pt x="9190" y="7401"/>
                    </a:lnTo>
                    <a:cubicBezTo>
                      <a:pt x="16289" y="3633"/>
                      <a:pt x="24331" y="2012"/>
                      <a:pt x="32336" y="2734"/>
                    </a:cubicBezTo>
                    <a:lnTo>
                      <a:pt x="64340" y="2734"/>
                    </a:lnTo>
                    <a:cubicBezTo>
                      <a:pt x="80573" y="2786"/>
                      <a:pt x="93720" y="15933"/>
                      <a:pt x="93772" y="32166"/>
                    </a:cubicBezTo>
                    <a:lnTo>
                      <a:pt x="93772" y="60169"/>
                    </a:lnTo>
                    <a:lnTo>
                      <a:pt x="95963" y="60169"/>
                    </a:lnTo>
                    <a:lnTo>
                      <a:pt x="96820" y="60169"/>
                    </a:lnTo>
                    <a:lnTo>
                      <a:pt x="96820" y="31594"/>
                    </a:lnTo>
                    <a:cubicBezTo>
                      <a:pt x="96837" y="24939"/>
                      <a:pt x="94772" y="18444"/>
                      <a:pt x="90915" y="13021"/>
                    </a:cubicBezTo>
                    <a:cubicBezTo>
                      <a:pt x="89904" y="11464"/>
                      <a:pt x="88722" y="10027"/>
                      <a:pt x="87391" y="8734"/>
                    </a:cubicBezTo>
                    <a:cubicBezTo>
                      <a:pt x="81139" y="2948"/>
                      <a:pt x="72854" y="-133"/>
                      <a:pt x="64340" y="162"/>
                    </a:cubicBezTo>
                    <a:close/>
                  </a:path>
                </a:pathLst>
              </a:custGeom>
              <a:solidFill>
                <a:srgbClr val="FFFFFF">
                  <a:alpha val="50000"/>
                </a:srgbClr>
              </a:solid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AD93F406-BB6B-4F58-8CDA-D908AA2FA957}"/>
                  </a:ext>
                </a:extLst>
              </p:cNvPr>
              <p:cNvSpPr/>
              <p:nvPr/>
            </p:nvSpPr>
            <p:spPr>
              <a:xfrm>
                <a:off x="10756462" y="3679633"/>
                <a:ext cx="198260" cy="200009"/>
              </a:xfrm>
              <a:custGeom>
                <a:avLst/>
                <a:gdLst>
                  <a:gd name="connsiteX0" fmla="*/ 87249 w 107546"/>
                  <a:gd name="connsiteY0" fmla="*/ 214 h 97655"/>
                  <a:gd name="connsiteX1" fmla="*/ 19431 w 107546"/>
                  <a:gd name="connsiteY1" fmla="*/ 11263 h 97655"/>
                  <a:gd name="connsiteX2" fmla="*/ 4382 w 107546"/>
                  <a:gd name="connsiteY2" fmla="*/ 20788 h 97655"/>
                  <a:gd name="connsiteX3" fmla="*/ 4382 w 107546"/>
                  <a:gd name="connsiteY3" fmla="*/ 20788 h 97655"/>
                  <a:gd name="connsiteX4" fmla="*/ 0 w 107546"/>
                  <a:gd name="connsiteY4" fmla="*/ 34028 h 97655"/>
                  <a:gd name="connsiteX5" fmla="*/ 1 w 107546"/>
                  <a:gd name="connsiteY5" fmla="*/ 97655 h 97655"/>
                  <a:gd name="connsiteX6" fmla="*/ 1048 w 107546"/>
                  <a:gd name="connsiteY6" fmla="*/ 97655 h 97655"/>
                  <a:gd name="connsiteX7" fmla="*/ 3049 w 107546"/>
                  <a:gd name="connsiteY7" fmla="*/ 97655 h 97655"/>
                  <a:gd name="connsiteX8" fmla="*/ 3049 w 107546"/>
                  <a:gd name="connsiteY8" fmla="*/ 34409 h 97655"/>
                  <a:gd name="connsiteX9" fmla="*/ 6573 w 107546"/>
                  <a:gd name="connsiteY9" fmla="*/ 23265 h 97655"/>
                  <a:gd name="connsiteX10" fmla="*/ 20003 w 107546"/>
                  <a:gd name="connsiteY10" fmla="*/ 14311 h 97655"/>
                  <a:gd name="connsiteX11" fmla="*/ 87821 w 107546"/>
                  <a:gd name="connsiteY11" fmla="*/ 3643 h 97655"/>
                  <a:gd name="connsiteX12" fmla="*/ 97346 w 107546"/>
                  <a:gd name="connsiteY12" fmla="*/ 4977 h 97655"/>
                  <a:gd name="connsiteX13" fmla="*/ 97346 w 107546"/>
                  <a:gd name="connsiteY13" fmla="*/ 4977 h 97655"/>
                  <a:gd name="connsiteX14" fmla="*/ 98584 w 107546"/>
                  <a:gd name="connsiteY14" fmla="*/ 5739 h 97655"/>
                  <a:gd name="connsiteX15" fmla="*/ 99632 w 107546"/>
                  <a:gd name="connsiteY15" fmla="*/ 6501 h 97655"/>
                  <a:gd name="connsiteX16" fmla="*/ 101061 w 107546"/>
                  <a:gd name="connsiteY16" fmla="*/ 7834 h 97655"/>
                  <a:gd name="connsiteX17" fmla="*/ 101061 w 107546"/>
                  <a:gd name="connsiteY17" fmla="*/ 7834 h 97655"/>
                  <a:gd name="connsiteX18" fmla="*/ 104490 w 107546"/>
                  <a:gd name="connsiteY18" fmla="*/ 17359 h 97655"/>
                  <a:gd name="connsiteX19" fmla="*/ 104490 w 107546"/>
                  <a:gd name="connsiteY19" fmla="*/ 84701 h 97655"/>
                  <a:gd name="connsiteX20" fmla="*/ 105537 w 107546"/>
                  <a:gd name="connsiteY20" fmla="*/ 84701 h 97655"/>
                  <a:gd name="connsiteX21" fmla="*/ 107538 w 107546"/>
                  <a:gd name="connsiteY21" fmla="*/ 84701 h 97655"/>
                  <a:gd name="connsiteX22" fmla="*/ 107538 w 107546"/>
                  <a:gd name="connsiteY22" fmla="*/ 18026 h 97655"/>
                  <a:gd name="connsiteX23" fmla="*/ 101632 w 107546"/>
                  <a:gd name="connsiteY23" fmla="*/ 4596 h 97655"/>
                  <a:gd name="connsiteX24" fmla="*/ 87249 w 107546"/>
                  <a:gd name="connsiteY24" fmla="*/ 214 h 9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546" h="97655">
                    <a:moveTo>
                      <a:pt x="87249" y="214"/>
                    </a:moveTo>
                    <a:lnTo>
                      <a:pt x="19431" y="11263"/>
                    </a:lnTo>
                    <a:cubicBezTo>
                      <a:pt x="13375" y="12382"/>
                      <a:pt x="7984" y="15794"/>
                      <a:pt x="4382" y="20788"/>
                    </a:cubicBezTo>
                    <a:lnTo>
                      <a:pt x="4382" y="20788"/>
                    </a:lnTo>
                    <a:cubicBezTo>
                      <a:pt x="1584" y="24641"/>
                      <a:pt x="52" y="29267"/>
                      <a:pt x="0" y="34028"/>
                    </a:cubicBezTo>
                    <a:lnTo>
                      <a:pt x="1" y="97655"/>
                    </a:lnTo>
                    <a:lnTo>
                      <a:pt x="1048" y="97655"/>
                    </a:lnTo>
                    <a:lnTo>
                      <a:pt x="3049" y="97655"/>
                    </a:lnTo>
                    <a:lnTo>
                      <a:pt x="3049" y="34409"/>
                    </a:lnTo>
                    <a:cubicBezTo>
                      <a:pt x="3093" y="30427"/>
                      <a:pt x="4320" y="26548"/>
                      <a:pt x="6573" y="23265"/>
                    </a:cubicBezTo>
                    <a:cubicBezTo>
                      <a:pt x="9659" y="18591"/>
                      <a:pt x="14502" y="15363"/>
                      <a:pt x="20003" y="14311"/>
                    </a:cubicBezTo>
                    <a:lnTo>
                      <a:pt x="87821" y="3643"/>
                    </a:lnTo>
                    <a:cubicBezTo>
                      <a:pt x="91054" y="2974"/>
                      <a:pt x="94420" y="3445"/>
                      <a:pt x="97346" y="4977"/>
                    </a:cubicBezTo>
                    <a:lnTo>
                      <a:pt x="97346" y="4977"/>
                    </a:lnTo>
                    <a:cubicBezTo>
                      <a:pt x="97779" y="5196"/>
                      <a:pt x="98193" y="5451"/>
                      <a:pt x="98584" y="5739"/>
                    </a:cubicBezTo>
                    <a:cubicBezTo>
                      <a:pt x="98961" y="5952"/>
                      <a:pt x="99313" y="6207"/>
                      <a:pt x="99632" y="6501"/>
                    </a:cubicBezTo>
                    <a:lnTo>
                      <a:pt x="101061" y="7834"/>
                    </a:lnTo>
                    <a:lnTo>
                      <a:pt x="101061" y="7834"/>
                    </a:lnTo>
                    <a:cubicBezTo>
                      <a:pt x="103291" y="10506"/>
                      <a:pt x="104505" y="13880"/>
                      <a:pt x="104490" y="17359"/>
                    </a:cubicBezTo>
                    <a:lnTo>
                      <a:pt x="104490" y="84701"/>
                    </a:lnTo>
                    <a:lnTo>
                      <a:pt x="105537" y="84701"/>
                    </a:lnTo>
                    <a:cubicBezTo>
                      <a:pt x="106200" y="84609"/>
                      <a:pt x="106874" y="84609"/>
                      <a:pt x="107538" y="84701"/>
                    </a:cubicBezTo>
                    <a:lnTo>
                      <a:pt x="107538" y="18026"/>
                    </a:lnTo>
                    <a:cubicBezTo>
                      <a:pt x="107708" y="12885"/>
                      <a:pt x="105536" y="7945"/>
                      <a:pt x="101632" y="4596"/>
                    </a:cubicBezTo>
                    <a:cubicBezTo>
                      <a:pt x="97768" y="999"/>
                      <a:pt x="92462" y="-617"/>
                      <a:pt x="87249" y="214"/>
                    </a:cubicBezTo>
                    <a:close/>
                  </a:path>
                </a:pathLst>
              </a:custGeom>
              <a:solidFill>
                <a:srgbClr val="4D545A">
                  <a:alpha val="50000"/>
                </a:srgbClr>
              </a:solid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9CAD4374-2109-4097-A65E-92CB7B22E887}"/>
                  </a:ext>
                </a:extLst>
              </p:cNvPr>
              <p:cNvSpPr/>
              <p:nvPr/>
            </p:nvSpPr>
            <p:spPr>
              <a:xfrm>
                <a:off x="10752775" y="2976015"/>
                <a:ext cx="198078" cy="195893"/>
              </a:xfrm>
              <a:custGeom>
                <a:avLst/>
                <a:gdLst>
                  <a:gd name="connsiteX0" fmla="*/ 87344 w 107447"/>
                  <a:gd name="connsiteY0" fmla="*/ 95441 h 95645"/>
                  <a:gd name="connsiteX1" fmla="*/ 19526 w 107447"/>
                  <a:gd name="connsiteY1" fmla="*/ 84392 h 95645"/>
                  <a:gd name="connsiteX2" fmla="*/ 6382 w 107447"/>
                  <a:gd name="connsiteY2" fmla="*/ 77153 h 95645"/>
                  <a:gd name="connsiteX3" fmla="*/ 6382 w 107447"/>
                  <a:gd name="connsiteY3" fmla="*/ 77152 h 95645"/>
                  <a:gd name="connsiteX4" fmla="*/ 0 w 107447"/>
                  <a:gd name="connsiteY4" fmla="*/ 61436 h 95645"/>
                  <a:gd name="connsiteX5" fmla="*/ 0 w 107447"/>
                  <a:gd name="connsiteY5" fmla="*/ 0 h 95645"/>
                  <a:gd name="connsiteX6" fmla="*/ 2000 w 107447"/>
                  <a:gd name="connsiteY6" fmla="*/ 0 h 95645"/>
                  <a:gd name="connsiteX7" fmla="*/ 3048 w 107447"/>
                  <a:gd name="connsiteY7" fmla="*/ 0 h 95645"/>
                  <a:gd name="connsiteX8" fmla="*/ 3048 w 107447"/>
                  <a:gd name="connsiteY8" fmla="*/ 61436 h 95645"/>
                  <a:gd name="connsiteX9" fmla="*/ 8668 w 107447"/>
                  <a:gd name="connsiteY9" fmla="*/ 75057 h 95645"/>
                  <a:gd name="connsiteX10" fmla="*/ 20098 w 107447"/>
                  <a:gd name="connsiteY10" fmla="*/ 81534 h 95645"/>
                  <a:gd name="connsiteX11" fmla="*/ 87821 w 107447"/>
                  <a:gd name="connsiteY11" fmla="*/ 92583 h 95645"/>
                  <a:gd name="connsiteX12" fmla="*/ 104085 w 107447"/>
                  <a:gd name="connsiteY12" fmla="*/ 82262 h 95645"/>
                  <a:gd name="connsiteX13" fmla="*/ 104394 w 107447"/>
                  <a:gd name="connsiteY13" fmla="*/ 78581 h 95645"/>
                  <a:gd name="connsiteX14" fmla="*/ 104394 w 107447"/>
                  <a:gd name="connsiteY14" fmla="*/ 13430 h 95645"/>
                  <a:gd name="connsiteX15" fmla="*/ 106394 w 107447"/>
                  <a:gd name="connsiteY15" fmla="*/ 13430 h 95645"/>
                  <a:gd name="connsiteX16" fmla="*/ 107442 w 107447"/>
                  <a:gd name="connsiteY16" fmla="*/ 13430 h 95645"/>
                  <a:gd name="connsiteX17" fmla="*/ 107442 w 107447"/>
                  <a:gd name="connsiteY17" fmla="*/ 78200 h 95645"/>
                  <a:gd name="connsiteX18" fmla="*/ 102870 w 107447"/>
                  <a:gd name="connsiteY18" fmla="*/ 90297 h 95645"/>
                  <a:gd name="connsiteX19" fmla="*/ 102870 w 107447"/>
                  <a:gd name="connsiteY19" fmla="*/ 90297 h 95645"/>
                  <a:gd name="connsiteX20" fmla="*/ 101537 w 107447"/>
                  <a:gd name="connsiteY20" fmla="*/ 91535 h 95645"/>
                  <a:gd name="connsiteX21" fmla="*/ 100393 w 107447"/>
                  <a:gd name="connsiteY21" fmla="*/ 92392 h 95645"/>
                  <a:gd name="connsiteX22" fmla="*/ 99156 w 107447"/>
                  <a:gd name="connsiteY22" fmla="*/ 93154 h 95645"/>
                  <a:gd name="connsiteX23" fmla="*/ 99156 w 107447"/>
                  <a:gd name="connsiteY23" fmla="*/ 93154 h 95645"/>
                  <a:gd name="connsiteX24" fmla="*/ 87345 w 107447"/>
                  <a:gd name="connsiteY24" fmla="*/ 95441 h 95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447" h="95645">
                    <a:moveTo>
                      <a:pt x="87344" y="95441"/>
                    </a:moveTo>
                    <a:lnTo>
                      <a:pt x="19526" y="84392"/>
                    </a:lnTo>
                    <a:cubicBezTo>
                      <a:pt x="14465" y="83498"/>
                      <a:pt x="9842" y="80952"/>
                      <a:pt x="6382" y="77153"/>
                    </a:cubicBezTo>
                    <a:lnTo>
                      <a:pt x="6382" y="77152"/>
                    </a:lnTo>
                    <a:cubicBezTo>
                      <a:pt x="2350" y="72905"/>
                      <a:pt x="71" y="67292"/>
                      <a:pt x="0" y="61436"/>
                    </a:cubicBezTo>
                    <a:lnTo>
                      <a:pt x="0" y="0"/>
                    </a:lnTo>
                    <a:lnTo>
                      <a:pt x="2000" y="0"/>
                    </a:lnTo>
                    <a:lnTo>
                      <a:pt x="3048" y="0"/>
                    </a:lnTo>
                    <a:lnTo>
                      <a:pt x="3048" y="61436"/>
                    </a:lnTo>
                    <a:cubicBezTo>
                      <a:pt x="3110" y="66528"/>
                      <a:pt x="5121" y="71403"/>
                      <a:pt x="8668" y="75057"/>
                    </a:cubicBezTo>
                    <a:cubicBezTo>
                      <a:pt x="11589" y="78503"/>
                      <a:pt x="15640" y="80799"/>
                      <a:pt x="20098" y="81534"/>
                    </a:cubicBezTo>
                    <a:lnTo>
                      <a:pt x="87821" y="92583"/>
                    </a:lnTo>
                    <a:cubicBezTo>
                      <a:pt x="95162" y="94224"/>
                      <a:pt x="102444" y="89603"/>
                      <a:pt x="104085" y="82262"/>
                    </a:cubicBezTo>
                    <a:cubicBezTo>
                      <a:pt x="104355" y="81055"/>
                      <a:pt x="104459" y="79816"/>
                      <a:pt x="104394" y="78581"/>
                    </a:cubicBezTo>
                    <a:lnTo>
                      <a:pt x="104394" y="13430"/>
                    </a:lnTo>
                    <a:lnTo>
                      <a:pt x="106394" y="13430"/>
                    </a:lnTo>
                    <a:lnTo>
                      <a:pt x="107442" y="13430"/>
                    </a:lnTo>
                    <a:lnTo>
                      <a:pt x="107442" y="78200"/>
                    </a:lnTo>
                    <a:cubicBezTo>
                      <a:pt x="107556" y="82675"/>
                      <a:pt x="105915" y="87016"/>
                      <a:pt x="102870" y="90297"/>
                    </a:cubicBezTo>
                    <a:lnTo>
                      <a:pt x="102870" y="90297"/>
                    </a:lnTo>
                    <a:lnTo>
                      <a:pt x="101537" y="91535"/>
                    </a:lnTo>
                    <a:lnTo>
                      <a:pt x="100393" y="92392"/>
                    </a:lnTo>
                    <a:lnTo>
                      <a:pt x="99156" y="93154"/>
                    </a:lnTo>
                    <a:lnTo>
                      <a:pt x="99156" y="93154"/>
                    </a:lnTo>
                    <a:cubicBezTo>
                      <a:pt x="95600" y="95256"/>
                      <a:pt x="91428" y="96063"/>
                      <a:pt x="87345" y="95441"/>
                    </a:cubicBezTo>
                    <a:close/>
                  </a:path>
                </a:pathLst>
              </a:custGeom>
              <a:solidFill>
                <a:srgbClr val="727C86">
                  <a:alpha val="50000"/>
                </a:srgbClr>
              </a:solid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DDF9090B-4266-4844-8812-FF94A7DAACD9}"/>
                  </a:ext>
                </a:extLst>
              </p:cNvPr>
              <p:cNvSpPr/>
              <p:nvPr/>
            </p:nvSpPr>
            <p:spPr>
              <a:xfrm>
                <a:off x="10756462" y="2976992"/>
                <a:ext cx="198430" cy="200097"/>
              </a:xfrm>
              <a:custGeom>
                <a:avLst/>
                <a:gdLst>
                  <a:gd name="connsiteX0" fmla="*/ 87249 w 107638"/>
                  <a:gd name="connsiteY0" fmla="*/ 97441 h 97698"/>
                  <a:gd name="connsiteX1" fmla="*/ 19431 w 107638"/>
                  <a:gd name="connsiteY1" fmla="*/ 86392 h 97698"/>
                  <a:gd name="connsiteX2" fmla="*/ 4382 w 107638"/>
                  <a:gd name="connsiteY2" fmla="*/ 76867 h 97698"/>
                  <a:gd name="connsiteX3" fmla="*/ 4382 w 107638"/>
                  <a:gd name="connsiteY3" fmla="*/ 76867 h 97698"/>
                  <a:gd name="connsiteX4" fmla="*/ 0 w 107638"/>
                  <a:gd name="connsiteY4" fmla="*/ 63722 h 97698"/>
                  <a:gd name="connsiteX5" fmla="*/ 1 w 107638"/>
                  <a:gd name="connsiteY5" fmla="*/ 0 h 97698"/>
                  <a:gd name="connsiteX6" fmla="*/ 1048 w 107638"/>
                  <a:gd name="connsiteY6" fmla="*/ 0 h 97698"/>
                  <a:gd name="connsiteX7" fmla="*/ 3049 w 107638"/>
                  <a:gd name="connsiteY7" fmla="*/ 0 h 97698"/>
                  <a:gd name="connsiteX8" fmla="*/ 3049 w 107638"/>
                  <a:gd name="connsiteY8" fmla="*/ 63436 h 97698"/>
                  <a:gd name="connsiteX9" fmla="*/ 6668 w 107638"/>
                  <a:gd name="connsiteY9" fmla="*/ 74485 h 97698"/>
                  <a:gd name="connsiteX10" fmla="*/ 20003 w 107638"/>
                  <a:gd name="connsiteY10" fmla="*/ 83344 h 97698"/>
                  <a:gd name="connsiteX11" fmla="*/ 87916 w 107638"/>
                  <a:gd name="connsiteY11" fmla="*/ 94488 h 97698"/>
                  <a:gd name="connsiteX12" fmla="*/ 97441 w 107638"/>
                  <a:gd name="connsiteY12" fmla="*/ 93059 h 97698"/>
                  <a:gd name="connsiteX13" fmla="*/ 97441 w 107638"/>
                  <a:gd name="connsiteY13" fmla="*/ 93059 h 97698"/>
                  <a:gd name="connsiteX14" fmla="*/ 98679 w 107638"/>
                  <a:gd name="connsiteY14" fmla="*/ 92297 h 97698"/>
                  <a:gd name="connsiteX15" fmla="*/ 99727 w 107638"/>
                  <a:gd name="connsiteY15" fmla="*/ 91535 h 97698"/>
                  <a:gd name="connsiteX16" fmla="*/ 101156 w 107638"/>
                  <a:gd name="connsiteY16" fmla="*/ 90202 h 97698"/>
                  <a:gd name="connsiteX17" fmla="*/ 101156 w 107638"/>
                  <a:gd name="connsiteY17" fmla="*/ 90202 h 97698"/>
                  <a:gd name="connsiteX18" fmla="*/ 104585 w 107638"/>
                  <a:gd name="connsiteY18" fmla="*/ 80677 h 97698"/>
                  <a:gd name="connsiteX19" fmla="*/ 104585 w 107638"/>
                  <a:gd name="connsiteY19" fmla="*/ 13335 h 97698"/>
                  <a:gd name="connsiteX20" fmla="*/ 105633 w 107638"/>
                  <a:gd name="connsiteY20" fmla="*/ 13335 h 97698"/>
                  <a:gd name="connsiteX21" fmla="*/ 107633 w 107638"/>
                  <a:gd name="connsiteY21" fmla="*/ 13335 h 97698"/>
                  <a:gd name="connsiteX22" fmla="*/ 107633 w 107638"/>
                  <a:gd name="connsiteY22" fmla="*/ 80010 h 97698"/>
                  <a:gd name="connsiteX23" fmla="*/ 101823 w 107638"/>
                  <a:gd name="connsiteY23" fmla="*/ 93440 h 97698"/>
                  <a:gd name="connsiteX24" fmla="*/ 87249 w 107638"/>
                  <a:gd name="connsiteY24" fmla="*/ 97441 h 9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7638" h="97698">
                    <a:moveTo>
                      <a:pt x="87249" y="97441"/>
                    </a:moveTo>
                    <a:lnTo>
                      <a:pt x="19431" y="86392"/>
                    </a:lnTo>
                    <a:cubicBezTo>
                      <a:pt x="13364" y="85302"/>
                      <a:pt x="7963" y="81884"/>
                      <a:pt x="4382" y="76867"/>
                    </a:cubicBezTo>
                    <a:lnTo>
                      <a:pt x="4382" y="76867"/>
                    </a:lnTo>
                    <a:cubicBezTo>
                      <a:pt x="1556" y="73065"/>
                      <a:pt x="20" y="68459"/>
                      <a:pt x="0" y="63722"/>
                    </a:cubicBezTo>
                    <a:lnTo>
                      <a:pt x="1" y="0"/>
                    </a:lnTo>
                    <a:lnTo>
                      <a:pt x="1048" y="0"/>
                    </a:lnTo>
                    <a:lnTo>
                      <a:pt x="3049" y="0"/>
                    </a:lnTo>
                    <a:lnTo>
                      <a:pt x="3049" y="63436"/>
                    </a:lnTo>
                    <a:cubicBezTo>
                      <a:pt x="3111" y="67401"/>
                      <a:pt x="4373" y="71253"/>
                      <a:pt x="6668" y="74485"/>
                    </a:cubicBezTo>
                    <a:cubicBezTo>
                      <a:pt x="9703" y="79149"/>
                      <a:pt x="14528" y="82354"/>
                      <a:pt x="20003" y="83344"/>
                    </a:cubicBezTo>
                    <a:lnTo>
                      <a:pt x="87916" y="94488"/>
                    </a:lnTo>
                    <a:cubicBezTo>
                      <a:pt x="91161" y="95097"/>
                      <a:pt x="94517" y="94594"/>
                      <a:pt x="97441" y="93059"/>
                    </a:cubicBezTo>
                    <a:lnTo>
                      <a:pt x="97441" y="93059"/>
                    </a:lnTo>
                    <a:cubicBezTo>
                      <a:pt x="97886" y="92862"/>
                      <a:pt x="98303" y="92606"/>
                      <a:pt x="98679" y="92297"/>
                    </a:cubicBezTo>
                    <a:cubicBezTo>
                      <a:pt x="99072" y="92108"/>
                      <a:pt x="99426" y="91850"/>
                      <a:pt x="99727" y="91535"/>
                    </a:cubicBezTo>
                    <a:lnTo>
                      <a:pt x="101156" y="90202"/>
                    </a:lnTo>
                    <a:lnTo>
                      <a:pt x="101156" y="90202"/>
                    </a:lnTo>
                    <a:cubicBezTo>
                      <a:pt x="103408" y="87543"/>
                      <a:pt x="104626" y="84161"/>
                      <a:pt x="104585" y="80677"/>
                    </a:cubicBezTo>
                    <a:lnTo>
                      <a:pt x="104585" y="13335"/>
                    </a:lnTo>
                    <a:lnTo>
                      <a:pt x="105633" y="13335"/>
                    </a:lnTo>
                    <a:lnTo>
                      <a:pt x="107633" y="13335"/>
                    </a:lnTo>
                    <a:lnTo>
                      <a:pt x="107633" y="80010"/>
                    </a:lnTo>
                    <a:cubicBezTo>
                      <a:pt x="107760" y="85122"/>
                      <a:pt x="105636" y="90032"/>
                      <a:pt x="101823" y="93440"/>
                    </a:cubicBezTo>
                    <a:cubicBezTo>
                      <a:pt x="97800" y="96871"/>
                      <a:pt x="92460" y="98336"/>
                      <a:pt x="87249" y="97441"/>
                    </a:cubicBezTo>
                    <a:close/>
                  </a:path>
                </a:pathLst>
              </a:custGeom>
              <a:solidFill>
                <a:srgbClr val="4D545A">
                  <a:alpha val="50000"/>
                </a:srgbClr>
              </a:solid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7F5132FD-BFC4-4004-AFF6-44D96C595B87}"/>
                  </a:ext>
                </a:extLst>
              </p:cNvPr>
              <p:cNvSpPr/>
              <p:nvPr/>
            </p:nvSpPr>
            <p:spPr>
              <a:xfrm>
                <a:off x="7048937" y="3738928"/>
                <a:ext cx="178109" cy="129398"/>
              </a:xfrm>
              <a:custGeom>
                <a:avLst/>
                <a:gdLst>
                  <a:gd name="connsiteX0" fmla="*/ 64422 w 96615"/>
                  <a:gd name="connsiteY0" fmla="*/ 315 h 63179"/>
                  <a:gd name="connsiteX1" fmla="*/ 32513 w 96615"/>
                  <a:gd name="connsiteY1" fmla="*/ 315 h 63179"/>
                  <a:gd name="connsiteX2" fmla="*/ 4700 w 96615"/>
                  <a:gd name="connsiteY2" fmla="*/ 8030 h 63179"/>
                  <a:gd name="connsiteX3" fmla="*/ 32 w 96615"/>
                  <a:gd name="connsiteY3" fmla="*/ 21937 h 63179"/>
                  <a:gd name="connsiteX4" fmla="*/ 32 w 96615"/>
                  <a:gd name="connsiteY4" fmla="*/ 50512 h 63179"/>
                  <a:gd name="connsiteX5" fmla="*/ 890 w 96615"/>
                  <a:gd name="connsiteY5" fmla="*/ 50512 h 63179"/>
                  <a:gd name="connsiteX6" fmla="*/ 3176 w 96615"/>
                  <a:gd name="connsiteY6" fmla="*/ 50512 h 63179"/>
                  <a:gd name="connsiteX7" fmla="*/ 3176 w 96615"/>
                  <a:gd name="connsiteY7" fmla="*/ 21937 h 63179"/>
                  <a:gd name="connsiteX8" fmla="*/ 6986 w 96615"/>
                  <a:gd name="connsiteY8" fmla="*/ 10126 h 63179"/>
                  <a:gd name="connsiteX9" fmla="*/ 6986 w 96615"/>
                  <a:gd name="connsiteY9" fmla="*/ 10126 h 63179"/>
                  <a:gd name="connsiteX10" fmla="*/ 32322 w 96615"/>
                  <a:gd name="connsiteY10" fmla="*/ 3458 h 63179"/>
                  <a:gd name="connsiteX11" fmla="*/ 64231 w 96615"/>
                  <a:gd name="connsiteY11" fmla="*/ 3458 h 63179"/>
                  <a:gd name="connsiteX12" fmla="*/ 84995 w 96615"/>
                  <a:gd name="connsiteY12" fmla="*/ 12031 h 63179"/>
                  <a:gd name="connsiteX13" fmla="*/ 88519 w 96615"/>
                  <a:gd name="connsiteY13" fmla="*/ 16317 h 63179"/>
                  <a:gd name="connsiteX14" fmla="*/ 93568 w 96615"/>
                  <a:gd name="connsiteY14" fmla="*/ 32795 h 63179"/>
                  <a:gd name="connsiteX15" fmla="*/ 93568 w 96615"/>
                  <a:gd name="connsiteY15" fmla="*/ 63180 h 63179"/>
                  <a:gd name="connsiteX16" fmla="*/ 94425 w 96615"/>
                  <a:gd name="connsiteY16" fmla="*/ 63180 h 63179"/>
                  <a:gd name="connsiteX17" fmla="*/ 96616 w 96615"/>
                  <a:gd name="connsiteY17" fmla="*/ 63180 h 63179"/>
                  <a:gd name="connsiteX18" fmla="*/ 96616 w 96615"/>
                  <a:gd name="connsiteY18" fmla="*/ 32414 h 63179"/>
                  <a:gd name="connsiteX19" fmla="*/ 64421 w 96615"/>
                  <a:gd name="connsiteY19" fmla="*/ 315 h 6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615" h="63179">
                    <a:moveTo>
                      <a:pt x="64422" y="315"/>
                    </a:moveTo>
                    <a:lnTo>
                      <a:pt x="32513" y="315"/>
                    </a:lnTo>
                    <a:cubicBezTo>
                      <a:pt x="22579" y="-990"/>
                      <a:pt x="12542" y="1795"/>
                      <a:pt x="4700" y="8030"/>
                    </a:cubicBezTo>
                    <a:cubicBezTo>
                      <a:pt x="1413" y="11893"/>
                      <a:pt x="-258" y="16873"/>
                      <a:pt x="32" y="21937"/>
                    </a:cubicBezTo>
                    <a:lnTo>
                      <a:pt x="32" y="50512"/>
                    </a:lnTo>
                    <a:lnTo>
                      <a:pt x="890" y="50512"/>
                    </a:lnTo>
                    <a:cubicBezTo>
                      <a:pt x="1649" y="50420"/>
                      <a:pt x="2416" y="50420"/>
                      <a:pt x="3176" y="50512"/>
                    </a:cubicBezTo>
                    <a:lnTo>
                      <a:pt x="3176" y="21937"/>
                    </a:lnTo>
                    <a:cubicBezTo>
                      <a:pt x="2917" y="17661"/>
                      <a:pt x="4277" y="13444"/>
                      <a:pt x="6986" y="10126"/>
                    </a:cubicBezTo>
                    <a:lnTo>
                      <a:pt x="6986" y="10126"/>
                    </a:lnTo>
                    <a:cubicBezTo>
                      <a:pt x="14187" y="4579"/>
                      <a:pt x="23323" y="2174"/>
                      <a:pt x="32322" y="3458"/>
                    </a:cubicBezTo>
                    <a:lnTo>
                      <a:pt x="64231" y="3458"/>
                    </a:lnTo>
                    <a:cubicBezTo>
                      <a:pt x="72018" y="3437"/>
                      <a:pt x="79491" y="6522"/>
                      <a:pt x="84995" y="12031"/>
                    </a:cubicBezTo>
                    <a:cubicBezTo>
                      <a:pt x="86300" y="13348"/>
                      <a:pt x="87479" y="14783"/>
                      <a:pt x="88519" y="16317"/>
                    </a:cubicBezTo>
                    <a:cubicBezTo>
                      <a:pt x="91819" y="21178"/>
                      <a:pt x="93578" y="26920"/>
                      <a:pt x="93568" y="32795"/>
                    </a:cubicBezTo>
                    <a:lnTo>
                      <a:pt x="93568" y="63180"/>
                    </a:lnTo>
                    <a:lnTo>
                      <a:pt x="94425" y="63180"/>
                    </a:lnTo>
                    <a:lnTo>
                      <a:pt x="96616" y="63180"/>
                    </a:lnTo>
                    <a:lnTo>
                      <a:pt x="96616" y="32414"/>
                    </a:lnTo>
                    <a:cubicBezTo>
                      <a:pt x="96409" y="14735"/>
                      <a:pt x="82100" y="469"/>
                      <a:pt x="64421" y="315"/>
                    </a:cubicBezTo>
                    <a:close/>
                  </a:path>
                </a:pathLst>
              </a:custGeom>
              <a:solidFill>
                <a:srgbClr val="4D545A">
                  <a:alpha val="50000"/>
                </a:srgbClr>
              </a:solid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0F77EE0B-FF9B-4BE0-B322-8E2C0D798396}"/>
                  </a:ext>
                </a:extLst>
              </p:cNvPr>
              <p:cNvSpPr/>
              <p:nvPr/>
            </p:nvSpPr>
            <p:spPr>
              <a:xfrm>
                <a:off x="7045574" y="2988501"/>
                <a:ext cx="178487" cy="124600"/>
              </a:xfrm>
              <a:custGeom>
                <a:avLst/>
                <a:gdLst>
                  <a:gd name="connsiteX0" fmla="*/ 64340 w 96820"/>
                  <a:gd name="connsiteY0" fmla="*/ 60674 h 60836"/>
                  <a:gd name="connsiteX1" fmla="*/ 32431 w 96820"/>
                  <a:gd name="connsiteY1" fmla="*/ 60674 h 60836"/>
                  <a:gd name="connsiteX2" fmla="*/ 6904 w 96820"/>
                  <a:gd name="connsiteY2" fmla="*/ 54864 h 60836"/>
                  <a:gd name="connsiteX3" fmla="*/ 46 w 96820"/>
                  <a:gd name="connsiteY3" fmla="*/ 38862 h 60836"/>
                  <a:gd name="connsiteX4" fmla="*/ 46 w 96820"/>
                  <a:gd name="connsiteY4" fmla="*/ 12954 h 60836"/>
                  <a:gd name="connsiteX5" fmla="*/ 2237 w 96820"/>
                  <a:gd name="connsiteY5" fmla="*/ 12954 h 60836"/>
                  <a:gd name="connsiteX6" fmla="*/ 3094 w 96820"/>
                  <a:gd name="connsiteY6" fmla="*/ 12954 h 60836"/>
                  <a:gd name="connsiteX7" fmla="*/ 3094 w 96820"/>
                  <a:gd name="connsiteY7" fmla="*/ 39338 h 60836"/>
                  <a:gd name="connsiteX8" fmla="*/ 9191 w 96820"/>
                  <a:gd name="connsiteY8" fmla="*/ 53245 h 60836"/>
                  <a:gd name="connsiteX9" fmla="*/ 9190 w 96820"/>
                  <a:gd name="connsiteY9" fmla="*/ 53245 h 60836"/>
                  <a:gd name="connsiteX10" fmla="*/ 32336 w 96820"/>
                  <a:gd name="connsiteY10" fmla="*/ 57912 h 60836"/>
                  <a:gd name="connsiteX11" fmla="*/ 64340 w 96820"/>
                  <a:gd name="connsiteY11" fmla="*/ 57912 h 60836"/>
                  <a:gd name="connsiteX12" fmla="*/ 93772 w 96820"/>
                  <a:gd name="connsiteY12" fmla="*/ 28575 h 60836"/>
                  <a:gd name="connsiteX13" fmla="*/ 93772 w 96820"/>
                  <a:gd name="connsiteY13" fmla="*/ 0 h 60836"/>
                  <a:gd name="connsiteX14" fmla="*/ 95963 w 96820"/>
                  <a:gd name="connsiteY14" fmla="*/ 0 h 60836"/>
                  <a:gd name="connsiteX15" fmla="*/ 96820 w 96820"/>
                  <a:gd name="connsiteY15" fmla="*/ 0 h 60836"/>
                  <a:gd name="connsiteX16" fmla="*/ 96820 w 96820"/>
                  <a:gd name="connsiteY16" fmla="*/ 28575 h 60836"/>
                  <a:gd name="connsiteX17" fmla="*/ 90915 w 96820"/>
                  <a:gd name="connsiteY17" fmla="*/ 47054 h 60836"/>
                  <a:gd name="connsiteX18" fmla="*/ 87391 w 96820"/>
                  <a:gd name="connsiteY18" fmla="*/ 51340 h 60836"/>
                  <a:gd name="connsiteX19" fmla="*/ 64340 w 96820"/>
                  <a:gd name="connsiteY19" fmla="*/ 60674 h 6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820" h="60836">
                    <a:moveTo>
                      <a:pt x="64340" y="60674"/>
                    </a:moveTo>
                    <a:lnTo>
                      <a:pt x="32431" y="60674"/>
                    </a:lnTo>
                    <a:cubicBezTo>
                      <a:pt x="23524" y="61454"/>
                      <a:pt x="14597" y="59422"/>
                      <a:pt x="6904" y="54864"/>
                    </a:cubicBezTo>
                    <a:cubicBezTo>
                      <a:pt x="2172" y="50948"/>
                      <a:pt x="-381" y="44990"/>
                      <a:pt x="46" y="38862"/>
                    </a:cubicBezTo>
                    <a:lnTo>
                      <a:pt x="46" y="12954"/>
                    </a:lnTo>
                    <a:lnTo>
                      <a:pt x="2237" y="12954"/>
                    </a:lnTo>
                    <a:lnTo>
                      <a:pt x="3094" y="12954"/>
                    </a:lnTo>
                    <a:lnTo>
                      <a:pt x="3094" y="39338"/>
                    </a:lnTo>
                    <a:cubicBezTo>
                      <a:pt x="2640" y="44707"/>
                      <a:pt x="4934" y="49941"/>
                      <a:pt x="9191" y="53245"/>
                    </a:cubicBezTo>
                    <a:lnTo>
                      <a:pt x="9190" y="53245"/>
                    </a:lnTo>
                    <a:cubicBezTo>
                      <a:pt x="16276" y="57050"/>
                      <a:pt x="24329" y="58673"/>
                      <a:pt x="32336" y="57912"/>
                    </a:cubicBezTo>
                    <a:lnTo>
                      <a:pt x="64340" y="57912"/>
                    </a:lnTo>
                    <a:cubicBezTo>
                      <a:pt x="80558" y="57912"/>
                      <a:pt x="93720" y="44793"/>
                      <a:pt x="93772" y="28575"/>
                    </a:cubicBezTo>
                    <a:lnTo>
                      <a:pt x="93772" y="0"/>
                    </a:lnTo>
                    <a:lnTo>
                      <a:pt x="95963" y="0"/>
                    </a:lnTo>
                    <a:lnTo>
                      <a:pt x="96820" y="0"/>
                    </a:lnTo>
                    <a:lnTo>
                      <a:pt x="96820" y="28575"/>
                    </a:lnTo>
                    <a:cubicBezTo>
                      <a:pt x="96817" y="35198"/>
                      <a:pt x="94753" y="41656"/>
                      <a:pt x="90915" y="47054"/>
                    </a:cubicBezTo>
                    <a:cubicBezTo>
                      <a:pt x="89929" y="48628"/>
                      <a:pt x="88745" y="50068"/>
                      <a:pt x="87391" y="51340"/>
                    </a:cubicBezTo>
                    <a:cubicBezTo>
                      <a:pt x="81268" y="57413"/>
                      <a:pt x="72964" y="60776"/>
                      <a:pt x="64340" y="60674"/>
                    </a:cubicBezTo>
                    <a:close/>
                  </a:path>
                </a:pathLst>
              </a:custGeom>
              <a:solidFill>
                <a:srgbClr val="FFFFFF">
                  <a:alpha val="50000"/>
                </a:srgbClr>
              </a:solid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B0F2928E-8764-4622-8492-1508DDDBBF25}"/>
                  </a:ext>
                </a:extLst>
              </p:cNvPr>
              <p:cNvSpPr/>
              <p:nvPr/>
            </p:nvSpPr>
            <p:spPr>
              <a:xfrm>
                <a:off x="7048907" y="2987720"/>
                <a:ext cx="178316" cy="129736"/>
              </a:xfrm>
              <a:custGeom>
                <a:avLst/>
                <a:gdLst>
                  <a:gd name="connsiteX0" fmla="*/ 64438 w 96727"/>
                  <a:gd name="connsiteY0" fmla="*/ 63056 h 63344"/>
                  <a:gd name="connsiteX1" fmla="*/ 32529 w 96727"/>
                  <a:gd name="connsiteY1" fmla="*/ 63056 h 63344"/>
                  <a:gd name="connsiteX2" fmla="*/ 4716 w 96727"/>
                  <a:gd name="connsiteY2" fmla="*/ 55245 h 63344"/>
                  <a:gd name="connsiteX3" fmla="*/ 49 w 96727"/>
                  <a:gd name="connsiteY3" fmla="*/ 41338 h 63344"/>
                  <a:gd name="connsiteX4" fmla="*/ 49 w 96727"/>
                  <a:gd name="connsiteY4" fmla="*/ 12764 h 63344"/>
                  <a:gd name="connsiteX5" fmla="*/ 906 w 96727"/>
                  <a:gd name="connsiteY5" fmla="*/ 12764 h 63344"/>
                  <a:gd name="connsiteX6" fmla="*/ 3192 w 96727"/>
                  <a:gd name="connsiteY6" fmla="*/ 12764 h 63344"/>
                  <a:gd name="connsiteX7" fmla="*/ 3192 w 96727"/>
                  <a:gd name="connsiteY7" fmla="*/ 41339 h 63344"/>
                  <a:gd name="connsiteX8" fmla="*/ 7097 w 96727"/>
                  <a:gd name="connsiteY8" fmla="*/ 53150 h 63344"/>
                  <a:gd name="connsiteX9" fmla="*/ 7097 w 96727"/>
                  <a:gd name="connsiteY9" fmla="*/ 53150 h 63344"/>
                  <a:gd name="connsiteX10" fmla="*/ 32434 w 96727"/>
                  <a:gd name="connsiteY10" fmla="*/ 59817 h 63344"/>
                  <a:gd name="connsiteX11" fmla="*/ 64342 w 96727"/>
                  <a:gd name="connsiteY11" fmla="*/ 59817 h 63344"/>
                  <a:gd name="connsiteX12" fmla="*/ 85107 w 96727"/>
                  <a:gd name="connsiteY12" fmla="*/ 51149 h 63344"/>
                  <a:gd name="connsiteX13" fmla="*/ 88631 w 96727"/>
                  <a:gd name="connsiteY13" fmla="*/ 46863 h 63344"/>
                  <a:gd name="connsiteX14" fmla="*/ 93679 w 96727"/>
                  <a:gd name="connsiteY14" fmla="*/ 30385 h 63344"/>
                  <a:gd name="connsiteX15" fmla="*/ 93679 w 96727"/>
                  <a:gd name="connsiteY15" fmla="*/ 0 h 63344"/>
                  <a:gd name="connsiteX16" fmla="*/ 94536 w 96727"/>
                  <a:gd name="connsiteY16" fmla="*/ 0 h 63344"/>
                  <a:gd name="connsiteX17" fmla="*/ 96727 w 96727"/>
                  <a:gd name="connsiteY17" fmla="*/ 0 h 63344"/>
                  <a:gd name="connsiteX18" fmla="*/ 96727 w 96727"/>
                  <a:gd name="connsiteY18" fmla="*/ 30766 h 63344"/>
                  <a:gd name="connsiteX19" fmla="*/ 64437 w 96727"/>
                  <a:gd name="connsiteY19" fmla="*/ 63056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6727" h="63344">
                    <a:moveTo>
                      <a:pt x="64438" y="63056"/>
                    </a:moveTo>
                    <a:lnTo>
                      <a:pt x="32529" y="63056"/>
                    </a:lnTo>
                    <a:cubicBezTo>
                      <a:pt x="22585" y="64300"/>
                      <a:pt x="12558" y="61485"/>
                      <a:pt x="4716" y="55245"/>
                    </a:cubicBezTo>
                    <a:cubicBezTo>
                      <a:pt x="1366" y="51418"/>
                      <a:pt x="-314" y="46411"/>
                      <a:pt x="49" y="41338"/>
                    </a:cubicBezTo>
                    <a:lnTo>
                      <a:pt x="49" y="12764"/>
                    </a:lnTo>
                    <a:lnTo>
                      <a:pt x="906" y="12764"/>
                    </a:lnTo>
                    <a:lnTo>
                      <a:pt x="3192" y="12764"/>
                    </a:lnTo>
                    <a:lnTo>
                      <a:pt x="3192" y="41339"/>
                    </a:lnTo>
                    <a:cubicBezTo>
                      <a:pt x="2996" y="45622"/>
                      <a:pt x="4387" y="49827"/>
                      <a:pt x="7097" y="53150"/>
                    </a:cubicBezTo>
                    <a:lnTo>
                      <a:pt x="7097" y="53150"/>
                    </a:lnTo>
                    <a:cubicBezTo>
                      <a:pt x="14274" y="58747"/>
                      <a:pt x="23432" y="61157"/>
                      <a:pt x="32434" y="59817"/>
                    </a:cubicBezTo>
                    <a:lnTo>
                      <a:pt x="64342" y="59817"/>
                    </a:lnTo>
                    <a:cubicBezTo>
                      <a:pt x="72132" y="59761"/>
                      <a:pt x="79589" y="56648"/>
                      <a:pt x="85107" y="51149"/>
                    </a:cubicBezTo>
                    <a:cubicBezTo>
                      <a:pt x="86411" y="49832"/>
                      <a:pt x="87591" y="48397"/>
                      <a:pt x="88631" y="46863"/>
                    </a:cubicBezTo>
                    <a:cubicBezTo>
                      <a:pt x="91899" y="41987"/>
                      <a:pt x="93655" y="36255"/>
                      <a:pt x="93679" y="30385"/>
                    </a:cubicBezTo>
                    <a:lnTo>
                      <a:pt x="93679" y="0"/>
                    </a:lnTo>
                    <a:lnTo>
                      <a:pt x="94536" y="0"/>
                    </a:lnTo>
                    <a:lnTo>
                      <a:pt x="96727" y="0"/>
                    </a:lnTo>
                    <a:lnTo>
                      <a:pt x="96727" y="30766"/>
                    </a:lnTo>
                    <a:cubicBezTo>
                      <a:pt x="96623" y="48556"/>
                      <a:pt x="82227" y="62952"/>
                      <a:pt x="64437" y="63056"/>
                    </a:cubicBezTo>
                    <a:close/>
                  </a:path>
                </a:pathLst>
              </a:custGeom>
              <a:solidFill>
                <a:srgbClr val="4D545A">
                  <a:alpha val="50000"/>
                </a:srgbClr>
              </a:solid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9CA85C75-1CF1-424A-9528-5E9521D6F5D4}"/>
                  </a:ext>
                </a:extLst>
              </p:cNvPr>
              <p:cNvSpPr/>
              <p:nvPr/>
            </p:nvSpPr>
            <p:spPr>
              <a:xfrm>
                <a:off x="5886221" y="3449484"/>
                <a:ext cx="1602107" cy="406163"/>
              </a:xfrm>
              <a:custGeom>
                <a:avLst/>
                <a:gdLst>
                  <a:gd name="connsiteX0" fmla="*/ 869061 w 869060"/>
                  <a:gd name="connsiteY0" fmla="*/ 0 h 198310"/>
                  <a:gd name="connsiteX1" fmla="*/ 676942 w 869060"/>
                  <a:gd name="connsiteY1" fmla="*/ 198310 h 198310"/>
                  <a:gd name="connsiteX2" fmla="*/ 11144 w 869060"/>
                  <a:gd name="connsiteY2" fmla="*/ 38195 h 198310"/>
                  <a:gd name="connsiteX3" fmla="*/ 0 w 869060"/>
                  <a:gd name="connsiteY3" fmla="*/ 6191 h 198310"/>
                </a:gdLst>
                <a:ahLst/>
                <a:cxnLst>
                  <a:cxn ang="0">
                    <a:pos x="connsiteX0" y="connsiteY0"/>
                  </a:cxn>
                  <a:cxn ang="0">
                    <a:pos x="connsiteX1" y="connsiteY1"/>
                  </a:cxn>
                  <a:cxn ang="0">
                    <a:pos x="connsiteX2" y="connsiteY2"/>
                  </a:cxn>
                  <a:cxn ang="0">
                    <a:pos x="connsiteX3" y="connsiteY3"/>
                  </a:cxn>
                </a:cxnLst>
                <a:rect l="l" t="t" r="r" b="b"/>
                <a:pathLst>
                  <a:path w="869060" h="198310">
                    <a:moveTo>
                      <a:pt x="869061" y="0"/>
                    </a:moveTo>
                    <a:cubicBezTo>
                      <a:pt x="869061" y="0"/>
                      <a:pt x="770954" y="65818"/>
                      <a:pt x="676942" y="198310"/>
                    </a:cubicBezTo>
                    <a:cubicBezTo>
                      <a:pt x="548164" y="177736"/>
                      <a:pt x="287464" y="133731"/>
                      <a:pt x="11144" y="38195"/>
                    </a:cubicBezTo>
                    <a:cubicBezTo>
                      <a:pt x="6664" y="27809"/>
                      <a:pt x="2939" y="17114"/>
                      <a:pt x="0" y="6191"/>
                    </a:cubicBezTo>
                    <a:close/>
                  </a:path>
                </a:pathLst>
              </a:custGeom>
              <a:solidFill>
                <a:srgbClr val="000000">
                  <a:alpha val="30000"/>
                </a:srgbClr>
              </a:solidFill>
              <a:ln w="9525" cap="flat">
                <a:noFill/>
                <a:prstDash val="solid"/>
                <a:miter/>
              </a:ln>
            </p:spPr>
            <p:txBody>
              <a:bodyPr rtlCol="0" anchor="ctr"/>
              <a:lstStyle/>
              <a:p>
                <a:endParaRPr lang="en-US"/>
              </a:p>
            </p:txBody>
          </p:sp>
          <p:pic>
            <p:nvPicPr>
              <p:cNvPr id="230" name="Picture 229">
                <a:extLst>
                  <a:ext uri="{FF2B5EF4-FFF2-40B4-BE49-F238E27FC236}">
                    <a16:creationId xmlns:a16="http://schemas.microsoft.com/office/drawing/2014/main" id="{27C1B3D7-61A7-47D5-9BA4-F29B4BC8BD21}"/>
                  </a:ext>
                </a:extLst>
              </p:cNvPr>
              <p:cNvPicPr>
                <a:picLocks noChangeAspect="1"/>
              </p:cNvPicPr>
              <p:nvPr/>
            </p:nvPicPr>
            <p:blipFill>
              <a:blip r:embed="rId28"/>
              <a:stretch>
                <a:fillRect/>
              </a:stretch>
            </p:blipFill>
            <p:spPr>
              <a:xfrm>
                <a:off x="5824062" y="3314291"/>
                <a:ext cx="1681475" cy="224734"/>
              </a:xfrm>
              <a:custGeom>
                <a:avLst/>
                <a:gdLst>
                  <a:gd name="connsiteX0" fmla="*/ 180 w 912113"/>
                  <a:gd name="connsiteY0" fmla="*/ 195 h 109727"/>
                  <a:gd name="connsiteX1" fmla="*/ 912294 w 912113"/>
                  <a:gd name="connsiteY1" fmla="*/ 195 h 109727"/>
                  <a:gd name="connsiteX2" fmla="*/ 912294 w 912113"/>
                  <a:gd name="connsiteY2" fmla="*/ 109923 h 109727"/>
                  <a:gd name="connsiteX3" fmla="*/ 180 w 912113"/>
                  <a:gd name="connsiteY3" fmla="*/ 109923 h 109727"/>
                </a:gdLst>
                <a:ahLst/>
                <a:cxnLst>
                  <a:cxn ang="0">
                    <a:pos x="connsiteX0" y="connsiteY0"/>
                  </a:cxn>
                  <a:cxn ang="0">
                    <a:pos x="connsiteX1" y="connsiteY1"/>
                  </a:cxn>
                  <a:cxn ang="0">
                    <a:pos x="connsiteX2" y="connsiteY2"/>
                  </a:cxn>
                  <a:cxn ang="0">
                    <a:pos x="connsiteX3" y="connsiteY3"/>
                  </a:cxn>
                </a:cxnLst>
                <a:rect l="l" t="t" r="r" b="b"/>
                <a:pathLst>
                  <a:path w="912113" h="109727">
                    <a:moveTo>
                      <a:pt x="180" y="195"/>
                    </a:moveTo>
                    <a:lnTo>
                      <a:pt x="912294" y="195"/>
                    </a:lnTo>
                    <a:lnTo>
                      <a:pt x="912294" y="109923"/>
                    </a:lnTo>
                    <a:lnTo>
                      <a:pt x="180" y="109923"/>
                    </a:lnTo>
                    <a:close/>
                  </a:path>
                </a:pathLst>
              </a:custGeom>
            </p:spPr>
          </p:pic>
          <p:sp>
            <p:nvSpPr>
              <p:cNvPr id="231" name="Freeform: Shape 230">
                <a:extLst>
                  <a:ext uri="{FF2B5EF4-FFF2-40B4-BE49-F238E27FC236}">
                    <a16:creationId xmlns:a16="http://schemas.microsoft.com/office/drawing/2014/main" id="{6A3E8610-11EC-4089-A678-2FFEE35D76F7}"/>
                  </a:ext>
                </a:extLst>
              </p:cNvPr>
              <p:cNvSpPr/>
              <p:nvPr/>
            </p:nvSpPr>
            <p:spPr>
              <a:xfrm>
                <a:off x="8424590" y="2215384"/>
                <a:ext cx="340648" cy="93999"/>
              </a:xfrm>
              <a:custGeom>
                <a:avLst/>
                <a:gdLst>
                  <a:gd name="connsiteX0" fmla="*/ 184785 w 184784"/>
                  <a:gd name="connsiteY0" fmla="*/ 0 h 45895"/>
                  <a:gd name="connsiteX1" fmla="*/ 134588 w 184784"/>
                  <a:gd name="connsiteY1" fmla="*/ 39529 h 45895"/>
                  <a:gd name="connsiteX2" fmla="*/ 0 w 184784"/>
                  <a:gd name="connsiteY2" fmla="*/ 45720 h 45895"/>
                  <a:gd name="connsiteX3" fmla="*/ 571 w 184784"/>
                  <a:gd name="connsiteY3" fmla="*/ 3620 h 45895"/>
                </a:gdLst>
                <a:ahLst/>
                <a:cxnLst>
                  <a:cxn ang="0">
                    <a:pos x="connsiteX0" y="connsiteY0"/>
                  </a:cxn>
                  <a:cxn ang="0">
                    <a:pos x="connsiteX1" y="connsiteY1"/>
                  </a:cxn>
                  <a:cxn ang="0">
                    <a:pos x="connsiteX2" y="connsiteY2"/>
                  </a:cxn>
                  <a:cxn ang="0">
                    <a:pos x="connsiteX3" y="connsiteY3"/>
                  </a:cxn>
                </a:cxnLst>
                <a:rect l="l" t="t" r="r" b="b"/>
                <a:pathLst>
                  <a:path w="184784" h="45895">
                    <a:moveTo>
                      <a:pt x="184785" y="0"/>
                    </a:moveTo>
                    <a:cubicBezTo>
                      <a:pt x="176394" y="21256"/>
                      <a:pt x="157219" y="36356"/>
                      <a:pt x="134588" y="39529"/>
                    </a:cubicBezTo>
                    <a:cubicBezTo>
                      <a:pt x="93821" y="47530"/>
                      <a:pt x="18860" y="45720"/>
                      <a:pt x="0" y="45720"/>
                    </a:cubicBezTo>
                    <a:cubicBezTo>
                      <a:pt x="0" y="8192"/>
                      <a:pt x="571" y="3620"/>
                      <a:pt x="571" y="3620"/>
                    </a:cubicBezTo>
                    <a:close/>
                  </a:path>
                </a:pathLst>
              </a:custGeom>
              <a:solidFill>
                <a:srgbClr val="000000">
                  <a:alpha val="40000"/>
                </a:srgbClr>
              </a:solid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E00D868B-0179-4378-B242-9F74E054A237}"/>
                  </a:ext>
                </a:extLst>
              </p:cNvPr>
              <p:cNvSpPr/>
              <p:nvPr/>
            </p:nvSpPr>
            <p:spPr>
              <a:xfrm>
                <a:off x="8388594" y="4687483"/>
                <a:ext cx="381035" cy="100467"/>
              </a:xfrm>
              <a:custGeom>
                <a:avLst/>
                <a:gdLst>
                  <a:gd name="connsiteX0" fmla="*/ 206692 w 206692"/>
                  <a:gd name="connsiteY0" fmla="*/ 0 h 49053"/>
                  <a:gd name="connsiteX1" fmla="*/ 156400 w 206692"/>
                  <a:gd name="connsiteY1" fmla="*/ 39529 h 49053"/>
                  <a:gd name="connsiteX2" fmla="*/ 0 w 206692"/>
                  <a:gd name="connsiteY2" fmla="*/ 49054 h 49053"/>
                  <a:gd name="connsiteX3" fmla="*/ 14859 w 206692"/>
                  <a:gd name="connsiteY3" fmla="*/ 3620 h 49053"/>
                </a:gdLst>
                <a:ahLst/>
                <a:cxnLst>
                  <a:cxn ang="0">
                    <a:pos x="connsiteX0" y="connsiteY0"/>
                  </a:cxn>
                  <a:cxn ang="0">
                    <a:pos x="connsiteX1" y="connsiteY1"/>
                  </a:cxn>
                  <a:cxn ang="0">
                    <a:pos x="connsiteX2" y="connsiteY2"/>
                  </a:cxn>
                  <a:cxn ang="0">
                    <a:pos x="connsiteX3" y="connsiteY3"/>
                  </a:cxn>
                </a:cxnLst>
                <a:rect l="l" t="t" r="r" b="b"/>
                <a:pathLst>
                  <a:path w="206692" h="49053">
                    <a:moveTo>
                      <a:pt x="206692" y="0"/>
                    </a:moveTo>
                    <a:cubicBezTo>
                      <a:pt x="198252" y="21258"/>
                      <a:pt x="179051" y="36350"/>
                      <a:pt x="156400" y="39529"/>
                    </a:cubicBezTo>
                    <a:cubicBezTo>
                      <a:pt x="115729" y="47625"/>
                      <a:pt x="18859" y="49054"/>
                      <a:pt x="0" y="49054"/>
                    </a:cubicBezTo>
                    <a:cubicBezTo>
                      <a:pt x="12859" y="10478"/>
                      <a:pt x="14859" y="3620"/>
                      <a:pt x="14859" y="3620"/>
                    </a:cubicBezTo>
                    <a:close/>
                  </a:path>
                </a:pathLst>
              </a:custGeom>
              <a:solidFill>
                <a:srgbClr val="000000">
                  <a:alpha val="40000"/>
                </a:srgbClr>
              </a:solidFill>
              <a:ln w="9525" cap="flat">
                <a:noFill/>
                <a:prstDash val="solid"/>
                <a:miter/>
              </a:ln>
            </p:spPr>
            <p:txBody>
              <a:bodyPr rtlCol="0" anchor="ctr"/>
              <a:lstStyle/>
              <a:p>
                <a:endParaRPr lang="en-US"/>
              </a:p>
            </p:txBody>
          </p:sp>
          <p:pic>
            <p:nvPicPr>
              <p:cNvPr id="233" name="Picture 232">
                <a:extLst>
                  <a:ext uri="{FF2B5EF4-FFF2-40B4-BE49-F238E27FC236}">
                    <a16:creationId xmlns:a16="http://schemas.microsoft.com/office/drawing/2014/main" id="{525B5C00-70CB-4418-BD81-FE202D242F27}"/>
                  </a:ext>
                </a:extLst>
              </p:cNvPr>
              <p:cNvPicPr>
                <a:picLocks noChangeAspect="1"/>
              </p:cNvPicPr>
              <p:nvPr/>
            </p:nvPicPr>
            <p:blipFill>
              <a:blip r:embed="rId29"/>
              <a:stretch>
                <a:fillRect/>
              </a:stretch>
            </p:blipFill>
            <p:spPr>
              <a:xfrm>
                <a:off x="8251457" y="2125062"/>
                <a:ext cx="522562" cy="126414"/>
              </a:xfrm>
              <a:custGeom>
                <a:avLst/>
                <a:gdLst>
                  <a:gd name="connsiteX0" fmla="*/ 423 w 283463"/>
                  <a:gd name="connsiteY0" fmla="*/ 142 h 61722"/>
                  <a:gd name="connsiteX1" fmla="*/ 283887 w 283463"/>
                  <a:gd name="connsiteY1" fmla="*/ 142 h 61722"/>
                  <a:gd name="connsiteX2" fmla="*/ 283887 w 283463"/>
                  <a:gd name="connsiteY2" fmla="*/ 61864 h 61722"/>
                  <a:gd name="connsiteX3" fmla="*/ 423 w 283463"/>
                  <a:gd name="connsiteY3" fmla="*/ 61864 h 61722"/>
                </a:gdLst>
                <a:ahLst/>
                <a:cxnLst>
                  <a:cxn ang="0">
                    <a:pos x="connsiteX0" y="connsiteY0"/>
                  </a:cxn>
                  <a:cxn ang="0">
                    <a:pos x="connsiteX1" y="connsiteY1"/>
                  </a:cxn>
                  <a:cxn ang="0">
                    <a:pos x="connsiteX2" y="connsiteY2"/>
                  </a:cxn>
                  <a:cxn ang="0">
                    <a:pos x="connsiteX3" y="connsiteY3"/>
                  </a:cxn>
                </a:cxnLst>
                <a:rect l="l" t="t" r="r" b="b"/>
                <a:pathLst>
                  <a:path w="283463" h="61722">
                    <a:moveTo>
                      <a:pt x="423" y="142"/>
                    </a:moveTo>
                    <a:lnTo>
                      <a:pt x="283887" y="142"/>
                    </a:lnTo>
                    <a:lnTo>
                      <a:pt x="283887" y="61864"/>
                    </a:lnTo>
                    <a:lnTo>
                      <a:pt x="423" y="61864"/>
                    </a:lnTo>
                    <a:close/>
                  </a:path>
                </a:pathLst>
              </a:custGeom>
            </p:spPr>
          </p:pic>
          <p:grpSp>
            <p:nvGrpSpPr>
              <p:cNvPr id="234" name="Graphic 5">
                <a:extLst>
                  <a:ext uri="{FF2B5EF4-FFF2-40B4-BE49-F238E27FC236}">
                    <a16:creationId xmlns:a16="http://schemas.microsoft.com/office/drawing/2014/main" id="{F23CE1FB-FD50-4815-98BD-9CC60C8C6AA8}"/>
                  </a:ext>
                </a:extLst>
              </p:cNvPr>
              <p:cNvGrpSpPr/>
              <p:nvPr/>
            </p:nvGrpSpPr>
            <p:grpSpPr>
              <a:xfrm>
                <a:off x="7397021" y="2955141"/>
                <a:ext cx="3273049" cy="946546"/>
                <a:chOff x="6774751" y="3138296"/>
                <a:chExt cx="1775460" cy="462153"/>
              </a:xfrm>
            </p:grpSpPr>
            <p:sp>
              <p:nvSpPr>
                <p:cNvPr id="238" name="Freeform: Shape 237">
                  <a:extLst>
                    <a:ext uri="{FF2B5EF4-FFF2-40B4-BE49-F238E27FC236}">
                      <a16:creationId xmlns:a16="http://schemas.microsoft.com/office/drawing/2014/main" id="{93325405-E47F-4003-88DB-2504CAE14217}"/>
                    </a:ext>
                  </a:extLst>
                </p:cNvPr>
                <p:cNvSpPr/>
                <p:nvPr/>
              </p:nvSpPr>
              <p:spPr>
                <a:xfrm>
                  <a:off x="8505253" y="3140678"/>
                  <a:ext cx="44958" cy="23146"/>
                </a:xfrm>
                <a:custGeom>
                  <a:avLst/>
                  <a:gdLst>
                    <a:gd name="connsiteX0" fmla="*/ 22384 w 44958"/>
                    <a:gd name="connsiteY0" fmla="*/ 1429 h 23146"/>
                    <a:gd name="connsiteX1" fmla="*/ 0 w 44958"/>
                    <a:gd name="connsiteY1" fmla="*/ 0 h 23146"/>
                    <a:gd name="connsiteX2" fmla="*/ 0 w 44958"/>
                    <a:gd name="connsiteY2" fmla="*/ 12097 h 23146"/>
                    <a:gd name="connsiteX3" fmla="*/ 11049 w 44958"/>
                    <a:gd name="connsiteY3" fmla="*/ 23146 h 23146"/>
                    <a:gd name="connsiteX4" fmla="*/ 11145 w 44958"/>
                    <a:gd name="connsiteY4" fmla="*/ 23146 h 23146"/>
                    <a:gd name="connsiteX5" fmla="*/ 33909 w 44958"/>
                    <a:gd name="connsiteY5" fmla="*/ 23146 h 23146"/>
                    <a:gd name="connsiteX6" fmla="*/ 44958 w 44958"/>
                    <a:gd name="connsiteY6" fmla="*/ 12288 h 23146"/>
                    <a:gd name="connsiteX7" fmla="*/ 44958 w 44958"/>
                    <a:gd name="connsiteY7" fmla="*/ 12097 h 23146"/>
                    <a:gd name="connsiteX8" fmla="*/ 44958 w 44958"/>
                    <a:gd name="connsiteY8" fmla="*/ 3239 h 2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8" h="23146">
                      <a:moveTo>
                        <a:pt x="22384" y="1429"/>
                      </a:moveTo>
                      <a:lnTo>
                        <a:pt x="0" y="0"/>
                      </a:lnTo>
                      <a:lnTo>
                        <a:pt x="0" y="12097"/>
                      </a:lnTo>
                      <a:cubicBezTo>
                        <a:pt x="0" y="18199"/>
                        <a:pt x="4946" y="23146"/>
                        <a:pt x="11049" y="23146"/>
                      </a:cubicBezTo>
                      <a:cubicBezTo>
                        <a:pt x="11081" y="23146"/>
                        <a:pt x="11113" y="23146"/>
                        <a:pt x="11145" y="23146"/>
                      </a:cubicBezTo>
                      <a:lnTo>
                        <a:pt x="33909" y="23146"/>
                      </a:lnTo>
                      <a:cubicBezTo>
                        <a:pt x="39959" y="23199"/>
                        <a:pt x="44905" y="18338"/>
                        <a:pt x="44958" y="12288"/>
                      </a:cubicBezTo>
                      <a:cubicBezTo>
                        <a:pt x="44958" y="12224"/>
                        <a:pt x="44958" y="12161"/>
                        <a:pt x="44958" y="12097"/>
                      </a:cubicBezTo>
                      <a:lnTo>
                        <a:pt x="44958" y="3239"/>
                      </a:lnTo>
                      <a:close/>
                    </a:path>
                  </a:pathLst>
                </a:custGeom>
                <a:solidFill>
                  <a:srgbClr val="000000">
                    <a:alpha val="40000"/>
                  </a:srgbClr>
                </a:solid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4932466E-5DE7-4F2F-BA06-D8594DC81BED}"/>
                    </a:ext>
                  </a:extLst>
                </p:cNvPr>
                <p:cNvSpPr/>
                <p:nvPr/>
              </p:nvSpPr>
              <p:spPr>
                <a:xfrm>
                  <a:off x="8426576" y="3138377"/>
                  <a:ext cx="45054" cy="25446"/>
                </a:xfrm>
                <a:custGeom>
                  <a:avLst/>
                  <a:gdLst>
                    <a:gd name="connsiteX0" fmla="*/ 0 w 45054"/>
                    <a:gd name="connsiteY0" fmla="*/ 15 h 25446"/>
                    <a:gd name="connsiteX1" fmla="*/ 0 w 45054"/>
                    <a:gd name="connsiteY1" fmla="*/ 14397 h 25446"/>
                    <a:gd name="connsiteX2" fmla="*/ 10858 w 45054"/>
                    <a:gd name="connsiteY2" fmla="*/ 25446 h 25446"/>
                    <a:gd name="connsiteX3" fmla="*/ 11049 w 45054"/>
                    <a:gd name="connsiteY3" fmla="*/ 25446 h 25446"/>
                    <a:gd name="connsiteX4" fmla="*/ 33909 w 45054"/>
                    <a:gd name="connsiteY4" fmla="*/ 25446 h 25446"/>
                    <a:gd name="connsiteX5" fmla="*/ 45053 w 45054"/>
                    <a:gd name="connsiteY5" fmla="*/ 14493 h 25446"/>
                    <a:gd name="connsiteX6" fmla="*/ 45054 w 45054"/>
                    <a:gd name="connsiteY6" fmla="*/ 14397 h 25446"/>
                    <a:gd name="connsiteX7" fmla="*/ 45053 w 45054"/>
                    <a:gd name="connsiteY7" fmla="*/ 777 h 25446"/>
                    <a:gd name="connsiteX8" fmla="*/ 22479 w 45054"/>
                    <a:gd name="connsiteY8" fmla="*/ 15 h 25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4" h="25446">
                      <a:moveTo>
                        <a:pt x="0" y="15"/>
                      </a:moveTo>
                      <a:lnTo>
                        <a:pt x="0" y="14397"/>
                      </a:lnTo>
                      <a:cubicBezTo>
                        <a:pt x="-52" y="20447"/>
                        <a:pt x="4809" y="25394"/>
                        <a:pt x="10858" y="25446"/>
                      </a:cubicBezTo>
                      <a:cubicBezTo>
                        <a:pt x="10922" y="25447"/>
                        <a:pt x="10985" y="25447"/>
                        <a:pt x="11049" y="25446"/>
                      </a:cubicBezTo>
                      <a:lnTo>
                        <a:pt x="33909" y="25446"/>
                      </a:lnTo>
                      <a:cubicBezTo>
                        <a:pt x="40011" y="25499"/>
                        <a:pt x="45001" y="20595"/>
                        <a:pt x="45053" y="14493"/>
                      </a:cubicBezTo>
                      <a:cubicBezTo>
                        <a:pt x="45053" y="14461"/>
                        <a:pt x="45054" y="14429"/>
                        <a:pt x="45054" y="14397"/>
                      </a:cubicBezTo>
                      <a:lnTo>
                        <a:pt x="45053" y="777"/>
                      </a:lnTo>
                      <a:cubicBezTo>
                        <a:pt x="36291" y="300"/>
                        <a:pt x="28385" y="-81"/>
                        <a:pt x="22479" y="15"/>
                      </a:cubicBezTo>
                      <a:close/>
                    </a:path>
                  </a:pathLst>
                </a:custGeom>
                <a:solidFill>
                  <a:srgbClr val="000000">
                    <a:alpha val="40000"/>
                  </a:srgbClr>
                </a:solid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367ED0EE-AB89-4D90-B2E5-6781B94FFD81}"/>
                    </a:ext>
                  </a:extLst>
                </p:cNvPr>
                <p:cNvSpPr/>
                <p:nvPr/>
              </p:nvSpPr>
              <p:spPr>
                <a:xfrm>
                  <a:off x="8347995" y="3138296"/>
                  <a:ext cx="45053" cy="25527"/>
                </a:xfrm>
                <a:custGeom>
                  <a:avLst/>
                  <a:gdLst>
                    <a:gd name="connsiteX0" fmla="*/ 0 w 45053"/>
                    <a:gd name="connsiteY0" fmla="*/ 95 h 25527"/>
                    <a:gd name="connsiteX1" fmla="*/ 0 w 45053"/>
                    <a:gd name="connsiteY1" fmla="*/ 14478 h 25527"/>
                    <a:gd name="connsiteX2" fmla="*/ 10858 w 45053"/>
                    <a:gd name="connsiteY2" fmla="*/ 25527 h 25527"/>
                    <a:gd name="connsiteX3" fmla="*/ 11049 w 45053"/>
                    <a:gd name="connsiteY3" fmla="*/ 25527 h 25527"/>
                    <a:gd name="connsiteX4" fmla="*/ 34005 w 45053"/>
                    <a:gd name="connsiteY4" fmla="*/ 25527 h 25527"/>
                    <a:gd name="connsiteX5" fmla="*/ 45053 w 45053"/>
                    <a:gd name="connsiteY5" fmla="*/ 14669 h 25527"/>
                    <a:gd name="connsiteX6" fmla="*/ 45053 w 45053"/>
                    <a:gd name="connsiteY6" fmla="*/ 14478 h 25527"/>
                    <a:gd name="connsiteX7" fmla="*/ 45053 w 45053"/>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0" y="95"/>
                      </a:moveTo>
                      <a:lnTo>
                        <a:pt x="0" y="14478"/>
                      </a:lnTo>
                      <a:cubicBezTo>
                        <a:pt x="-52" y="20527"/>
                        <a:pt x="4809" y="25474"/>
                        <a:pt x="10858" y="25527"/>
                      </a:cubicBezTo>
                      <a:cubicBezTo>
                        <a:pt x="10922" y="25528"/>
                        <a:pt x="10985" y="25528"/>
                        <a:pt x="11049" y="25527"/>
                      </a:cubicBezTo>
                      <a:lnTo>
                        <a:pt x="34005" y="25527"/>
                      </a:lnTo>
                      <a:cubicBezTo>
                        <a:pt x="40054" y="25580"/>
                        <a:pt x="45001" y="20719"/>
                        <a:pt x="45053" y="14669"/>
                      </a:cubicBezTo>
                      <a:cubicBezTo>
                        <a:pt x="45054" y="14606"/>
                        <a:pt x="45054" y="14542"/>
                        <a:pt x="45053" y="14478"/>
                      </a:cubicBezTo>
                      <a:lnTo>
                        <a:pt x="45053" y="0"/>
                      </a:lnTo>
                      <a:close/>
                    </a:path>
                  </a:pathLst>
                </a:custGeom>
                <a:solidFill>
                  <a:srgbClr val="000000">
                    <a:alpha val="40000"/>
                  </a:srgbClr>
                </a:solid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77545608-DA0A-4F68-BFDC-5C575C9949D6}"/>
                    </a:ext>
                  </a:extLst>
                </p:cNvPr>
                <p:cNvSpPr/>
                <p:nvPr/>
              </p:nvSpPr>
              <p:spPr>
                <a:xfrm>
                  <a:off x="8269317" y="3138392"/>
                  <a:ext cx="44959" cy="25527"/>
                </a:xfrm>
                <a:custGeom>
                  <a:avLst/>
                  <a:gdLst>
                    <a:gd name="connsiteX0" fmla="*/ 11051 w 44959"/>
                    <a:gd name="connsiteY0" fmla="*/ 25527 h 25527"/>
                    <a:gd name="connsiteX1" fmla="*/ 33815 w 44959"/>
                    <a:gd name="connsiteY1" fmla="*/ 25527 h 25527"/>
                    <a:gd name="connsiteX2" fmla="*/ 44959 w 44959"/>
                    <a:gd name="connsiteY2" fmla="*/ 14574 h 25527"/>
                    <a:gd name="connsiteX3" fmla="*/ 44960 w 44959"/>
                    <a:gd name="connsiteY3" fmla="*/ 14478 h 25527"/>
                    <a:gd name="connsiteX4" fmla="*/ 44960 w 44959"/>
                    <a:gd name="connsiteY4" fmla="*/ 0 h 25527"/>
                    <a:gd name="connsiteX5" fmla="*/ 2 w 44959"/>
                    <a:gd name="connsiteY5" fmla="*/ 0 h 25527"/>
                    <a:gd name="connsiteX6" fmla="*/ 2 w 44959"/>
                    <a:gd name="connsiteY6" fmla="*/ 14383 h 25527"/>
                    <a:gd name="connsiteX7" fmla="*/ 10763 w 44959"/>
                    <a:gd name="connsiteY7" fmla="*/ 25526 h 25527"/>
                    <a:gd name="connsiteX8" fmla="*/ 11050 w 44959"/>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9" h="25527">
                      <a:moveTo>
                        <a:pt x="11051" y="25527"/>
                      </a:moveTo>
                      <a:lnTo>
                        <a:pt x="33815" y="25527"/>
                      </a:lnTo>
                      <a:cubicBezTo>
                        <a:pt x="39917" y="25580"/>
                        <a:pt x="44907" y="20676"/>
                        <a:pt x="44959" y="14574"/>
                      </a:cubicBezTo>
                      <a:cubicBezTo>
                        <a:pt x="44959" y="14542"/>
                        <a:pt x="44960" y="14510"/>
                        <a:pt x="44960" y="14478"/>
                      </a:cubicBezTo>
                      <a:lnTo>
                        <a:pt x="44960" y="0"/>
                      </a:lnTo>
                      <a:lnTo>
                        <a:pt x="2" y="0"/>
                      </a:lnTo>
                      <a:lnTo>
                        <a:pt x="2" y="14383"/>
                      </a:lnTo>
                      <a:cubicBezTo>
                        <a:pt x="-104" y="20431"/>
                        <a:pt x="4714" y="25420"/>
                        <a:pt x="10763" y="25526"/>
                      </a:cubicBezTo>
                      <a:cubicBezTo>
                        <a:pt x="10859" y="25528"/>
                        <a:pt x="10955" y="25528"/>
                        <a:pt x="11050"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6BA87F03-8896-457E-A39B-7F981AB64E44}"/>
                    </a:ext>
                  </a:extLst>
                </p:cNvPr>
                <p:cNvSpPr/>
                <p:nvPr/>
              </p:nvSpPr>
              <p:spPr>
                <a:xfrm>
                  <a:off x="8190547" y="3138296"/>
                  <a:ext cx="44958" cy="25528"/>
                </a:xfrm>
                <a:custGeom>
                  <a:avLst/>
                  <a:gdLst>
                    <a:gd name="connsiteX0" fmla="*/ 95 w 44958"/>
                    <a:gd name="connsiteY0" fmla="*/ 14478 h 25528"/>
                    <a:gd name="connsiteX1" fmla="*/ 10951 w 44958"/>
                    <a:gd name="connsiteY1" fmla="*/ 25528 h 25528"/>
                    <a:gd name="connsiteX2" fmla="*/ 11239 w 44958"/>
                    <a:gd name="connsiteY2" fmla="*/ 25527 h 25528"/>
                    <a:gd name="connsiteX3" fmla="*/ 33909 w 44958"/>
                    <a:gd name="connsiteY3" fmla="*/ 25527 h 25528"/>
                    <a:gd name="connsiteX4" fmla="*/ 44958 w 44958"/>
                    <a:gd name="connsiteY4" fmla="*/ 14669 h 25528"/>
                    <a:gd name="connsiteX5" fmla="*/ 44958 w 44958"/>
                    <a:gd name="connsiteY5" fmla="*/ 14478 h 25528"/>
                    <a:gd name="connsiteX6" fmla="*/ 44958 w 44958"/>
                    <a:gd name="connsiteY6" fmla="*/ 0 h 25528"/>
                    <a:gd name="connsiteX7" fmla="*/ 0 w 44958"/>
                    <a:gd name="connsiteY7" fmla="*/ 0 h 25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528">
                      <a:moveTo>
                        <a:pt x="95" y="14478"/>
                      </a:moveTo>
                      <a:cubicBezTo>
                        <a:pt x="41" y="20527"/>
                        <a:pt x="4902" y="25475"/>
                        <a:pt x="10951" y="25528"/>
                      </a:cubicBezTo>
                      <a:cubicBezTo>
                        <a:pt x="11047" y="25529"/>
                        <a:pt x="11143" y="25529"/>
                        <a:pt x="11239" y="25527"/>
                      </a:cubicBezTo>
                      <a:lnTo>
                        <a:pt x="33909" y="25527"/>
                      </a:lnTo>
                      <a:cubicBezTo>
                        <a:pt x="39959" y="25580"/>
                        <a:pt x="44905" y="20719"/>
                        <a:pt x="44958" y="14669"/>
                      </a:cubicBezTo>
                      <a:cubicBezTo>
                        <a:pt x="44958" y="14606"/>
                        <a:pt x="44958" y="14542"/>
                        <a:pt x="44958" y="1447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38547EED-69E5-4CE6-B405-E2C6C8D9F3CA}"/>
                    </a:ext>
                  </a:extLst>
                </p:cNvPr>
                <p:cNvSpPr/>
                <p:nvPr/>
              </p:nvSpPr>
              <p:spPr>
                <a:xfrm>
                  <a:off x="8111966" y="3138296"/>
                  <a:ext cx="44958" cy="25527"/>
                </a:xfrm>
                <a:custGeom>
                  <a:avLst/>
                  <a:gdLst>
                    <a:gd name="connsiteX0" fmla="*/ 0 w 44958"/>
                    <a:gd name="connsiteY0" fmla="*/ 14478 h 25527"/>
                    <a:gd name="connsiteX1" fmla="*/ 10858 w 44958"/>
                    <a:gd name="connsiteY1" fmla="*/ 25527 h 25527"/>
                    <a:gd name="connsiteX2" fmla="*/ 11049 w 44958"/>
                    <a:gd name="connsiteY2" fmla="*/ 25527 h 25527"/>
                    <a:gd name="connsiteX3" fmla="*/ 33909 w 44958"/>
                    <a:gd name="connsiteY3" fmla="*/ 25527 h 25527"/>
                    <a:gd name="connsiteX4" fmla="*/ 44958 w 44958"/>
                    <a:gd name="connsiteY4" fmla="*/ 14669 h 25527"/>
                    <a:gd name="connsiteX5" fmla="*/ 44958 w 44958"/>
                    <a:gd name="connsiteY5" fmla="*/ 14478 h 25527"/>
                    <a:gd name="connsiteX6" fmla="*/ 44958 w 44958"/>
                    <a:gd name="connsiteY6" fmla="*/ 0 h 25527"/>
                    <a:gd name="connsiteX7" fmla="*/ 0 w 44958"/>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527">
                      <a:moveTo>
                        <a:pt x="0" y="14478"/>
                      </a:moveTo>
                      <a:cubicBezTo>
                        <a:pt x="-52" y="20527"/>
                        <a:pt x="4809" y="25474"/>
                        <a:pt x="10858" y="25527"/>
                      </a:cubicBezTo>
                      <a:cubicBezTo>
                        <a:pt x="10922" y="25528"/>
                        <a:pt x="10985" y="25528"/>
                        <a:pt x="11049" y="25527"/>
                      </a:cubicBezTo>
                      <a:lnTo>
                        <a:pt x="33909" y="25527"/>
                      </a:lnTo>
                      <a:cubicBezTo>
                        <a:pt x="39959" y="25580"/>
                        <a:pt x="44906" y="20719"/>
                        <a:pt x="44958" y="14669"/>
                      </a:cubicBezTo>
                      <a:cubicBezTo>
                        <a:pt x="44959" y="14606"/>
                        <a:pt x="44959" y="14542"/>
                        <a:pt x="44958" y="1447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A963946E-356E-4FA2-9BF4-2105A880C6E8}"/>
                    </a:ext>
                  </a:extLst>
                </p:cNvPr>
                <p:cNvSpPr/>
                <p:nvPr/>
              </p:nvSpPr>
              <p:spPr>
                <a:xfrm>
                  <a:off x="8033289" y="3138487"/>
                  <a:ext cx="44958" cy="25336"/>
                </a:xfrm>
                <a:custGeom>
                  <a:avLst/>
                  <a:gdLst>
                    <a:gd name="connsiteX0" fmla="*/ 0 w 44958"/>
                    <a:gd name="connsiteY0" fmla="*/ 14288 h 25336"/>
                    <a:gd name="connsiteX1" fmla="*/ 11049 w 44958"/>
                    <a:gd name="connsiteY1" fmla="*/ 25337 h 25336"/>
                    <a:gd name="connsiteX2" fmla="*/ 11145 w 44958"/>
                    <a:gd name="connsiteY2" fmla="*/ 25337 h 25336"/>
                    <a:gd name="connsiteX3" fmla="*/ 33814 w 44958"/>
                    <a:gd name="connsiteY3" fmla="*/ 25337 h 25336"/>
                    <a:gd name="connsiteX4" fmla="*/ 44958 w 44958"/>
                    <a:gd name="connsiteY4" fmla="*/ 14383 h 25336"/>
                    <a:gd name="connsiteX5" fmla="*/ 44958 w 44958"/>
                    <a:gd name="connsiteY5" fmla="*/ 14288 h 25336"/>
                    <a:gd name="connsiteX6" fmla="*/ 44958 w 44958"/>
                    <a:gd name="connsiteY6" fmla="*/ 0 h 25336"/>
                    <a:gd name="connsiteX7" fmla="*/ 0 w 44958"/>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336">
                      <a:moveTo>
                        <a:pt x="0" y="14288"/>
                      </a:moveTo>
                      <a:cubicBezTo>
                        <a:pt x="0" y="20390"/>
                        <a:pt x="4946" y="25337"/>
                        <a:pt x="11049" y="25337"/>
                      </a:cubicBezTo>
                      <a:cubicBezTo>
                        <a:pt x="11081" y="25337"/>
                        <a:pt x="11113" y="25337"/>
                        <a:pt x="11145" y="25337"/>
                      </a:cubicBezTo>
                      <a:lnTo>
                        <a:pt x="33814" y="25337"/>
                      </a:lnTo>
                      <a:cubicBezTo>
                        <a:pt x="39916" y="25389"/>
                        <a:pt x="44905" y="20485"/>
                        <a:pt x="44958" y="14383"/>
                      </a:cubicBezTo>
                      <a:cubicBezTo>
                        <a:pt x="44958" y="14351"/>
                        <a:pt x="44958" y="14319"/>
                        <a:pt x="44958" y="1428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E43C29C9-0FD8-4024-80AF-32AF047FE595}"/>
                    </a:ext>
                  </a:extLst>
                </p:cNvPr>
                <p:cNvSpPr/>
                <p:nvPr/>
              </p:nvSpPr>
              <p:spPr>
                <a:xfrm>
                  <a:off x="7954613" y="3138296"/>
                  <a:ext cx="45053" cy="25527"/>
                </a:xfrm>
                <a:custGeom>
                  <a:avLst/>
                  <a:gdLst>
                    <a:gd name="connsiteX0" fmla="*/ 0 w 45053"/>
                    <a:gd name="connsiteY0" fmla="*/ 14478 h 25527"/>
                    <a:gd name="connsiteX1" fmla="*/ 11049 w 45053"/>
                    <a:gd name="connsiteY1" fmla="*/ 25527 h 25527"/>
                    <a:gd name="connsiteX2" fmla="*/ 33909 w 45053"/>
                    <a:gd name="connsiteY2" fmla="*/ 25527 h 25527"/>
                    <a:gd name="connsiteX3" fmla="*/ 45053 w 45053"/>
                    <a:gd name="connsiteY3" fmla="*/ 14574 h 25527"/>
                    <a:gd name="connsiteX4" fmla="*/ 45054 w 45053"/>
                    <a:gd name="connsiteY4" fmla="*/ 14478 h 25527"/>
                    <a:gd name="connsiteX5" fmla="*/ 45053 w 45053"/>
                    <a:gd name="connsiteY5" fmla="*/ 0 h 25527"/>
                    <a:gd name="connsiteX6" fmla="*/ 0 w 45053"/>
                    <a:gd name="connsiteY6"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53" h="25527">
                      <a:moveTo>
                        <a:pt x="0" y="14478"/>
                      </a:moveTo>
                      <a:cubicBezTo>
                        <a:pt x="0" y="20580"/>
                        <a:pt x="4947" y="25527"/>
                        <a:pt x="11049" y="25527"/>
                      </a:cubicBezTo>
                      <a:lnTo>
                        <a:pt x="33909" y="25527"/>
                      </a:lnTo>
                      <a:cubicBezTo>
                        <a:pt x="40011" y="25580"/>
                        <a:pt x="45000" y="20676"/>
                        <a:pt x="45053" y="14574"/>
                      </a:cubicBezTo>
                      <a:cubicBezTo>
                        <a:pt x="45053" y="14542"/>
                        <a:pt x="45054" y="14510"/>
                        <a:pt x="45054" y="14478"/>
                      </a:cubicBezTo>
                      <a:lnTo>
                        <a:pt x="4505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B9B186AA-A026-467E-BC72-8ACCE7D71325}"/>
                    </a:ext>
                  </a:extLst>
                </p:cNvPr>
                <p:cNvSpPr/>
                <p:nvPr/>
              </p:nvSpPr>
              <p:spPr>
                <a:xfrm>
                  <a:off x="7876031" y="3138487"/>
                  <a:ext cx="44863" cy="25336"/>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5" y="25337"/>
                        <a:pt x="11049" y="25337"/>
                      </a:cubicBezTo>
                      <a:lnTo>
                        <a:pt x="33814" y="25337"/>
                      </a:lnTo>
                      <a:cubicBezTo>
                        <a:pt x="39864" y="25389"/>
                        <a:pt x="44810" y="20528"/>
                        <a:pt x="44863" y="14479"/>
                      </a:cubicBezTo>
                      <a:cubicBezTo>
                        <a:pt x="44863" y="14415"/>
                        <a:pt x="44863"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CDA05AD2-D97F-4F69-BB65-48764CAD1B8D}"/>
                    </a:ext>
                  </a:extLst>
                </p:cNvPr>
                <p:cNvSpPr/>
                <p:nvPr/>
              </p:nvSpPr>
              <p:spPr>
                <a:xfrm>
                  <a:off x="7797259" y="3138392"/>
                  <a:ext cx="45054" cy="25527"/>
                </a:xfrm>
                <a:custGeom>
                  <a:avLst/>
                  <a:gdLst>
                    <a:gd name="connsiteX0" fmla="*/ 11145 w 45054"/>
                    <a:gd name="connsiteY0" fmla="*/ 25527 h 25527"/>
                    <a:gd name="connsiteX1" fmla="*/ 34005 w 45054"/>
                    <a:gd name="connsiteY1" fmla="*/ 25527 h 25527"/>
                    <a:gd name="connsiteX2" fmla="*/ 45053 w 45054"/>
                    <a:gd name="connsiteY2" fmla="*/ 14669 h 25527"/>
                    <a:gd name="connsiteX3" fmla="*/ 45053 w 45054"/>
                    <a:gd name="connsiteY3" fmla="*/ 14478 h 25527"/>
                    <a:gd name="connsiteX4" fmla="*/ 45054 w 45054"/>
                    <a:gd name="connsiteY4" fmla="*/ 0 h 25527"/>
                    <a:gd name="connsiteX5" fmla="*/ 0 w 45054"/>
                    <a:gd name="connsiteY5" fmla="*/ 0 h 25527"/>
                    <a:gd name="connsiteX6" fmla="*/ 0 w 45054"/>
                    <a:gd name="connsiteY6" fmla="*/ 14383 h 25527"/>
                    <a:gd name="connsiteX7" fmla="*/ 10953 w 45054"/>
                    <a:gd name="connsiteY7" fmla="*/ 25527 h 25527"/>
                    <a:gd name="connsiteX8" fmla="*/ 11145 w 45054"/>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4" h="25527">
                      <a:moveTo>
                        <a:pt x="11145" y="25527"/>
                      </a:moveTo>
                      <a:lnTo>
                        <a:pt x="34005" y="25527"/>
                      </a:lnTo>
                      <a:cubicBezTo>
                        <a:pt x="40054" y="25580"/>
                        <a:pt x="45001" y="20719"/>
                        <a:pt x="45053" y="14669"/>
                      </a:cubicBezTo>
                      <a:cubicBezTo>
                        <a:pt x="45054" y="14606"/>
                        <a:pt x="45054" y="14542"/>
                        <a:pt x="45053" y="14478"/>
                      </a:cubicBezTo>
                      <a:lnTo>
                        <a:pt x="45054" y="0"/>
                      </a:lnTo>
                      <a:lnTo>
                        <a:pt x="0" y="0"/>
                      </a:lnTo>
                      <a:lnTo>
                        <a:pt x="0" y="14383"/>
                      </a:lnTo>
                      <a:cubicBezTo>
                        <a:pt x="-52" y="20485"/>
                        <a:pt x="4851" y="25474"/>
                        <a:pt x="10953" y="25527"/>
                      </a:cubicBezTo>
                      <a:cubicBezTo>
                        <a:pt x="11017" y="25528"/>
                        <a:pt x="11081" y="25528"/>
                        <a:pt x="11145"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224A3888-923B-4566-ACEA-B2283979DAEE}"/>
                    </a:ext>
                  </a:extLst>
                </p:cNvPr>
                <p:cNvSpPr/>
                <p:nvPr/>
              </p:nvSpPr>
              <p:spPr>
                <a:xfrm>
                  <a:off x="7718678" y="3138392"/>
                  <a:ext cx="44958" cy="25432"/>
                </a:xfrm>
                <a:custGeom>
                  <a:avLst/>
                  <a:gdLst>
                    <a:gd name="connsiteX0" fmla="*/ 0 w 44958"/>
                    <a:gd name="connsiteY0" fmla="*/ 0 h 25432"/>
                    <a:gd name="connsiteX1" fmla="*/ 0 w 44958"/>
                    <a:gd name="connsiteY1" fmla="*/ 14383 h 25432"/>
                    <a:gd name="connsiteX2" fmla="*/ 11049 w 44958"/>
                    <a:gd name="connsiteY2" fmla="*/ 25432 h 25432"/>
                    <a:gd name="connsiteX3" fmla="*/ 11145 w 44958"/>
                    <a:gd name="connsiteY3" fmla="*/ 25432 h 25432"/>
                    <a:gd name="connsiteX4" fmla="*/ 33814 w 44958"/>
                    <a:gd name="connsiteY4" fmla="*/ 25432 h 25432"/>
                    <a:gd name="connsiteX5" fmla="*/ 44958 w 44958"/>
                    <a:gd name="connsiteY5" fmla="*/ 14383 h 25432"/>
                    <a:gd name="connsiteX6" fmla="*/ 44958 w 44958"/>
                    <a:gd name="connsiteY6" fmla="*/ 95 h 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8" h="25432">
                      <a:moveTo>
                        <a:pt x="0" y="0"/>
                      </a:moveTo>
                      <a:lnTo>
                        <a:pt x="0" y="14383"/>
                      </a:lnTo>
                      <a:cubicBezTo>
                        <a:pt x="0" y="20485"/>
                        <a:pt x="4946" y="25432"/>
                        <a:pt x="11049" y="25432"/>
                      </a:cubicBezTo>
                      <a:cubicBezTo>
                        <a:pt x="11081" y="25432"/>
                        <a:pt x="11113" y="25432"/>
                        <a:pt x="11145" y="25432"/>
                      </a:cubicBezTo>
                      <a:lnTo>
                        <a:pt x="33814" y="25432"/>
                      </a:lnTo>
                      <a:cubicBezTo>
                        <a:pt x="39931" y="25432"/>
                        <a:pt x="44905" y="20500"/>
                        <a:pt x="44958" y="14383"/>
                      </a:cubicBezTo>
                      <a:lnTo>
                        <a:pt x="44958" y="95"/>
                      </a:lnTo>
                      <a:close/>
                    </a:path>
                  </a:pathLst>
                </a:custGeom>
                <a:solidFill>
                  <a:srgbClr val="000000">
                    <a:alpha val="40000"/>
                  </a:srgbClr>
                </a:solid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996B3425-EB6B-4093-9E6F-D18226B03484}"/>
                    </a:ext>
                  </a:extLst>
                </p:cNvPr>
                <p:cNvSpPr/>
                <p:nvPr/>
              </p:nvSpPr>
              <p:spPr>
                <a:xfrm>
                  <a:off x="7640000" y="3138392"/>
                  <a:ext cx="44959" cy="25527"/>
                </a:xfrm>
                <a:custGeom>
                  <a:avLst/>
                  <a:gdLst>
                    <a:gd name="connsiteX0" fmla="*/ 11051 w 44959"/>
                    <a:gd name="connsiteY0" fmla="*/ 25527 h 25527"/>
                    <a:gd name="connsiteX1" fmla="*/ 33911 w 44959"/>
                    <a:gd name="connsiteY1" fmla="*/ 25527 h 25527"/>
                    <a:gd name="connsiteX2" fmla="*/ 44959 w 44959"/>
                    <a:gd name="connsiteY2" fmla="*/ 14669 h 25527"/>
                    <a:gd name="connsiteX3" fmla="*/ 44959 w 44959"/>
                    <a:gd name="connsiteY3" fmla="*/ 14478 h 25527"/>
                    <a:gd name="connsiteX4" fmla="*/ 44960 w 44959"/>
                    <a:gd name="connsiteY4" fmla="*/ 0 h 25527"/>
                    <a:gd name="connsiteX5" fmla="*/ 2 w 44959"/>
                    <a:gd name="connsiteY5" fmla="*/ 0 h 25527"/>
                    <a:gd name="connsiteX6" fmla="*/ 2 w 44959"/>
                    <a:gd name="connsiteY6" fmla="*/ 14383 h 25527"/>
                    <a:gd name="connsiteX7" fmla="*/ 10763 w 44959"/>
                    <a:gd name="connsiteY7" fmla="*/ 25526 h 25527"/>
                    <a:gd name="connsiteX8" fmla="*/ 11050 w 44959"/>
                    <a:gd name="connsiteY8"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9" h="25527">
                      <a:moveTo>
                        <a:pt x="11051" y="25527"/>
                      </a:moveTo>
                      <a:lnTo>
                        <a:pt x="33911" y="25527"/>
                      </a:lnTo>
                      <a:cubicBezTo>
                        <a:pt x="39960" y="25580"/>
                        <a:pt x="44907" y="20719"/>
                        <a:pt x="44959" y="14669"/>
                      </a:cubicBezTo>
                      <a:cubicBezTo>
                        <a:pt x="44960" y="14606"/>
                        <a:pt x="44960" y="14542"/>
                        <a:pt x="44959" y="14478"/>
                      </a:cubicBezTo>
                      <a:lnTo>
                        <a:pt x="44960" y="0"/>
                      </a:lnTo>
                      <a:lnTo>
                        <a:pt x="2" y="0"/>
                      </a:lnTo>
                      <a:lnTo>
                        <a:pt x="2" y="14383"/>
                      </a:lnTo>
                      <a:cubicBezTo>
                        <a:pt x="-104" y="20431"/>
                        <a:pt x="4714" y="25420"/>
                        <a:pt x="10763" y="25526"/>
                      </a:cubicBezTo>
                      <a:cubicBezTo>
                        <a:pt x="10859" y="25528"/>
                        <a:pt x="10955" y="25528"/>
                        <a:pt x="11050"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5431F9AD-DD9A-4260-BBB2-6F96BC14712B}"/>
                    </a:ext>
                  </a:extLst>
                </p:cNvPr>
                <p:cNvSpPr/>
                <p:nvPr/>
              </p:nvSpPr>
              <p:spPr>
                <a:xfrm>
                  <a:off x="7561420" y="3138487"/>
                  <a:ext cx="44863" cy="25336"/>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6" y="25337"/>
                        <a:pt x="11049" y="25337"/>
                      </a:cubicBezTo>
                      <a:lnTo>
                        <a:pt x="33814" y="25337"/>
                      </a:lnTo>
                      <a:cubicBezTo>
                        <a:pt x="39863" y="25389"/>
                        <a:pt x="44810" y="20528"/>
                        <a:pt x="44863" y="14479"/>
                      </a:cubicBezTo>
                      <a:cubicBezTo>
                        <a:pt x="44864" y="14415"/>
                        <a:pt x="44864"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AFACAA9E-DB96-4219-B888-D054DCF2B40D}"/>
                    </a:ext>
                  </a:extLst>
                </p:cNvPr>
                <p:cNvSpPr/>
                <p:nvPr/>
              </p:nvSpPr>
              <p:spPr>
                <a:xfrm>
                  <a:off x="7482648" y="3138392"/>
                  <a:ext cx="45053" cy="25527"/>
                </a:xfrm>
                <a:custGeom>
                  <a:avLst/>
                  <a:gdLst>
                    <a:gd name="connsiteX0" fmla="*/ 11145 w 45053"/>
                    <a:gd name="connsiteY0" fmla="*/ 25527 h 25527"/>
                    <a:gd name="connsiteX1" fmla="*/ 34005 w 45053"/>
                    <a:gd name="connsiteY1" fmla="*/ 25527 h 25527"/>
                    <a:gd name="connsiteX2" fmla="*/ 45054 w 45053"/>
                    <a:gd name="connsiteY2" fmla="*/ 14478 h 25527"/>
                    <a:gd name="connsiteX3" fmla="*/ 45054 w 45053"/>
                    <a:gd name="connsiteY3" fmla="*/ 0 h 25527"/>
                    <a:gd name="connsiteX4" fmla="*/ 0 w 45053"/>
                    <a:gd name="connsiteY4" fmla="*/ 0 h 25527"/>
                    <a:gd name="connsiteX5" fmla="*/ 0 w 45053"/>
                    <a:gd name="connsiteY5" fmla="*/ 14383 h 25527"/>
                    <a:gd name="connsiteX6" fmla="*/ 10953 w 45053"/>
                    <a:gd name="connsiteY6" fmla="*/ 25527 h 25527"/>
                    <a:gd name="connsiteX7" fmla="*/ 11145 w 45053"/>
                    <a:gd name="connsiteY7" fmla="*/ 25527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11145" y="25527"/>
                      </a:moveTo>
                      <a:lnTo>
                        <a:pt x="34005" y="25527"/>
                      </a:lnTo>
                      <a:cubicBezTo>
                        <a:pt x="40107" y="25527"/>
                        <a:pt x="45054" y="20580"/>
                        <a:pt x="45054" y="14478"/>
                      </a:cubicBezTo>
                      <a:lnTo>
                        <a:pt x="45054" y="0"/>
                      </a:lnTo>
                      <a:lnTo>
                        <a:pt x="0" y="0"/>
                      </a:lnTo>
                      <a:lnTo>
                        <a:pt x="0" y="14383"/>
                      </a:lnTo>
                      <a:cubicBezTo>
                        <a:pt x="-52" y="20485"/>
                        <a:pt x="4851" y="25474"/>
                        <a:pt x="10953" y="25527"/>
                      </a:cubicBezTo>
                      <a:cubicBezTo>
                        <a:pt x="11017" y="25528"/>
                        <a:pt x="11081" y="25528"/>
                        <a:pt x="11145" y="25527"/>
                      </a:cubicBezTo>
                      <a:close/>
                    </a:path>
                  </a:pathLst>
                </a:custGeom>
                <a:solidFill>
                  <a:srgbClr val="000000">
                    <a:alpha val="40000"/>
                  </a:srgbClr>
                </a:solid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1AB0DAE8-E677-42D1-9C4E-2E7B114871DF}"/>
                    </a:ext>
                  </a:extLst>
                </p:cNvPr>
                <p:cNvSpPr/>
                <p:nvPr/>
              </p:nvSpPr>
              <p:spPr>
                <a:xfrm>
                  <a:off x="7403686" y="3138487"/>
                  <a:ext cx="44864" cy="25441"/>
                </a:xfrm>
                <a:custGeom>
                  <a:avLst/>
                  <a:gdLst>
                    <a:gd name="connsiteX0" fmla="*/ 11526 w 44864"/>
                    <a:gd name="connsiteY0" fmla="*/ 25432 h 25441"/>
                    <a:gd name="connsiteX1" fmla="*/ 34195 w 44864"/>
                    <a:gd name="connsiteY1" fmla="*/ 25432 h 25441"/>
                    <a:gd name="connsiteX2" fmla="*/ 44863 w 44864"/>
                    <a:gd name="connsiteY2" fmla="*/ 14288 h 25441"/>
                    <a:gd name="connsiteX3" fmla="*/ 44863 w 44864"/>
                    <a:gd name="connsiteY3" fmla="*/ 0 h 25441"/>
                    <a:gd name="connsiteX4" fmla="*/ 1 w 44864"/>
                    <a:gd name="connsiteY4" fmla="*/ 0 h 25441"/>
                    <a:gd name="connsiteX5" fmla="*/ 1 w 44864"/>
                    <a:gd name="connsiteY5" fmla="*/ 14288 h 25441"/>
                    <a:gd name="connsiteX6" fmla="*/ 10943 w 44864"/>
                    <a:gd name="connsiteY6" fmla="*/ 25441 h 25441"/>
                    <a:gd name="connsiteX7" fmla="*/ 11526 w 44864"/>
                    <a:gd name="connsiteY7" fmla="*/ 25432 h 25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4" h="25441">
                      <a:moveTo>
                        <a:pt x="11526" y="25432"/>
                      </a:moveTo>
                      <a:lnTo>
                        <a:pt x="34195" y="25432"/>
                      </a:lnTo>
                      <a:cubicBezTo>
                        <a:pt x="40208" y="25276"/>
                        <a:pt x="44970" y="20301"/>
                        <a:pt x="44863" y="14288"/>
                      </a:cubicBezTo>
                      <a:lnTo>
                        <a:pt x="44863" y="0"/>
                      </a:lnTo>
                      <a:lnTo>
                        <a:pt x="1" y="0"/>
                      </a:lnTo>
                      <a:lnTo>
                        <a:pt x="1" y="14288"/>
                      </a:lnTo>
                      <a:cubicBezTo>
                        <a:pt x="-58" y="20389"/>
                        <a:pt x="4842" y="25383"/>
                        <a:pt x="10943" y="25441"/>
                      </a:cubicBezTo>
                      <a:cubicBezTo>
                        <a:pt x="11138" y="25443"/>
                        <a:pt x="11332" y="25440"/>
                        <a:pt x="11526" y="25432"/>
                      </a:cubicBezTo>
                      <a:close/>
                    </a:path>
                  </a:pathLst>
                </a:custGeom>
                <a:solidFill>
                  <a:srgbClr val="000000">
                    <a:alpha val="40000"/>
                  </a:srgbClr>
                </a:solid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AE6DE625-C9A8-4625-A7F6-37E98FC45073}"/>
                    </a:ext>
                  </a:extLst>
                </p:cNvPr>
                <p:cNvSpPr/>
                <p:nvPr/>
              </p:nvSpPr>
              <p:spPr>
                <a:xfrm>
                  <a:off x="7325486" y="3138487"/>
                  <a:ext cx="44863" cy="25336"/>
                </a:xfrm>
                <a:custGeom>
                  <a:avLst/>
                  <a:gdLst>
                    <a:gd name="connsiteX0" fmla="*/ 0 w 44863"/>
                    <a:gd name="connsiteY0" fmla="*/ 14288 h 25336"/>
                    <a:gd name="connsiteX1" fmla="*/ 10858 w 44863"/>
                    <a:gd name="connsiteY1" fmla="*/ 25337 h 25336"/>
                    <a:gd name="connsiteX2" fmla="*/ 11049 w 44863"/>
                    <a:gd name="connsiteY2" fmla="*/ 25337 h 25336"/>
                    <a:gd name="connsiteX3" fmla="*/ 33814 w 44863"/>
                    <a:gd name="connsiteY3" fmla="*/ 25337 h 25336"/>
                    <a:gd name="connsiteX4" fmla="*/ 44863 w 44863"/>
                    <a:gd name="connsiteY4" fmla="*/ 14479 h 25336"/>
                    <a:gd name="connsiteX5" fmla="*/ 44863 w 44863"/>
                    <a:gd name="connsiteY5" fmla="*/ 14288 h 25336"/>
                    <a:gd name="connsiteX6" fmla="*/ 44863 w 44863"/>
                    <a:gd name="connsiteY6" fmla="*/ 0 h 25336"/>
                    <a:gd name="connsiteX7" fmla="*/ 0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14288"/>
                      </a:moveTo>
                      <a:cubicBezTo>
                        <a:pt x="-52" y="20337"/>
                        <a:pt x="4809" y="25284"/>
                        <a:pt x="10858" y="25337"/>
                      </a:cubicBezTo>
                      <a:cubicBezTo>
                        <a:pt x="10922" y="25337"/>
                        <a:pt x="10986" y="25337"/>
                        <a:pt x="11049" y="25337"/>
                      </a:cubicBezTo>
                      <a:lnTo>
                        <a:pt x="33814" y="25337"/>
                      </a:lnTo>
                      <a:cubicBezTo>
                        <a:pt x="39864" y="25389"/>
                        <a:pt x="44810" y="20528"/>
                        <a:pt x="44863" y="14479"/>
                      </a:cubicBezTo>
                      <a:cubicBezTo>
                        <a:pt x="44864" y="14415"/>
                        <a:pt x="44864" y="14351"/>
                        <a:pt x="44863" y="14288"/>
                      </a:cubicBezTo>
                      <a:lnTo>
                        <a:pt x="44863"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388515DD-BCB7-4DD8-B85B-DB5F89A6283A}"/>
                    </a:ext>
                  </a:extLst>
                </p:cNvPr>
                <p:cNvSpPr/>
                <p:nvPr/>
              </p:nvSpPr>
              <p:spPr>
                <a:xfrm>
                  <a:off x="7246715" y="3138392"/>
                  <a:ext cx="44958" cy="25432"/>
                </a:xfrm>
                <a:custGeom>
                  <a:avLst/>
                  <a:gdLst>
                    <a:gd name="connsiteX0" fmla="*/ 0 w 44958"/>
                    <a:gd name="connsiteY0" fmla="*/ 0 h 25432"/>
                    <a:gd name="connsiteX1" fmla="*/ 0 w 44958"/>
                    <a:gd name="connsiteY1" fmla="*/ 14383 h 25432"/>
                    <a:gd name="connsiteX2" fmla="*/ 11048 w 44958"/>
                    <a:gd name="connsiteY2" fmla="*/ 25432 h 25432"/>
                    <a:gd name="connsiteX3" fmla="*/ 11144 w 44958"/>
                    <a:gd name="connsiteY3" fmla="*/ 25432 h 25432"/>
                    <a:gd name="connsiteX4" fmla="*/ 33909 w 44958"/>
                    <a:gd name="connsiteY4" fmla="*/ 25432 h 25432"/>
                    <a:gd name="connsiteX5" fmla="*/ 44958 w 44958"/>
                    <a:gd name="connsiteY5" fmla="*/ 14574 h 25432"/>
                    <a:gd name="connsiteX6" fmla="*/ 44958 w 44958"/>
                    <a:gd name="connsiteY6" fmla="*/ 14383 h 25432"/>
                    <a:gd name="connsiteX7" fmla="*/ 44958 w 44958"/>
                    <a:gd name="connsiteY7" fmla="*/ 95 h 25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432">
                      <a:moveTo>
                        <a:pt x="0" y="0"/>
                      </a:moveTo>
                      <a:lnTo>
                        <a:pt x="0" y="14383"/>
                      </a:lnTo>
                      <a:cubicBezTo>
                        <a:pt x="0" y="20485"/>
                        <a:pt x="4947" y="25432"/>
                        <a:pt x="11048" y="25432"/>
                      </a:cubicBezTo>
                      <a:cubicBezTo>
                        <a:pt x="11080" y="25432"/>
                        <a:pt x="11112" y="25432"/>
                        <a:pt x="11144" y="25432"/>
                      </a:cubicBezTo>
                      <a:lnTo>
                        <a:pt x="33909" y="25432"/>
                      </a:lnTo>
                      <a:cubicBezTo>
                        <a:pt x="39958" y="25485"/>
                        <a:pt x="44905" y="20623"/>
                        <a:pt x="44958" y="14574"/>
                      </a:cubicBezTo>
                      <a:cubicBezTo>
                        <a:pt x="44959" y="14510"/>
                        <a:pt x="44959" y="14447"/>
                        <a:pt x="44958" y="14383"/>
                      </a:cubicBezTo>
                      <a:lnTo>
                        <a:pt x="44958" y="95"/>
                      </a:lnTo>
                      <a:close/>
                    </a:path>
                  </a:pathLst>
                </a:custGeom>
                <a:solidFill>
                  <a:srgbClr val="000000">
                    <a:alpha val="40000"/>
                  </a:srgbClr>
                </a:solid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A7D8281D-BAD6-4E2F-BFBC-521D322E5E81}"/>
                    </a:ext>
                  </a:extLst>
                </p:cNvPr>
                <p:cNvSpPr/>
                <p:nvPr/>
              </p:nvSpPr>
              <p:spPr>
                <a:xfrm>
                  <a:off x="7168133" y="3138487"/>
                  <a:ext cx="44958" cy="25338"/>
                </a:xfrm>
                <a:custGeom>
                  <a:avLst/>
                  <a:gdLst>
                    <a:gd name="connsiteX0" fmla="*/ 0 w 44958"/>
                    <a:gd name="connsiteY0" fmla="*/ 14288 h 25338"/>
                    <a:gd name="connsiteX1" fmla="*/ 10857 w 44958"/>
                    <a:gd name="connsiteY1" fmla="*/ 25338 h 25338"/>
                    <a:gd name="connsiteX2" fmla="*/ 11145 w 44958"/>
                    <a:gd name="connsiteY2" fmla="*/ 25337 h 25338"/>
                    <a:gd name="connsiteX3" fmla="*/ 33814 w 44958"/>
                    <a:gd name="connsiteY3" fmla="*/ 25337 h 25338"/>
                    <a:gd name="connsiteX4" fmla="*/ 44958 w 44958"/>
                    <a:gd name="connsiteY4" fmla="*/ 14383 h 25338"/>
                    <a:gd name="connsiteX5" fmla="*/ 44958 w 44958"/>
                    <a:gd name="connsiteY5" fmla="*/ 14288 h 25338"/>
                    <a:gd name="connsiteX6" fmla="*/ 44958 w 44958"/>
                    <a:gd name="connsiteY6" fmla="*/ 0 h 25338"/>
                    <a:gd name="connsiteX7" fmla="*/ 0 w 44958"/>
                    <a:gd name="connsiteY7" fmla="*/ 0 h 2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58" h="25338">
                      <a:moveTo>
                        <a:pt x="0" y="14288"/>
                      </a:moveTo>
                      <a:cubicBezTo>
                        <a:pt x="-53" y="20337"/>
                        <a:pt x="4807" y="25284"/>
                        <a:pt x="10857" y="25338"/>
                      </a:cubicBezTo>
                      <a:cubicBezTo>
                        <a:pt x="10953" y="25339"/>
                        <a:pt x="11049" y="25338"/>
                        <a:pt x="11145" y="25337"/>
                      </a:cubicBezTo>
                      <a:lnTo>
                        <a:pt x="33814" y="25337"/>
                      </a:lnTo>
                      <a:cubicBezTo>
                        <a:pt x="39916" y="25389"/>
                        <a:pt x="44905" y="20485"/>
                        <a:pt x="44958" y="14383"/>
                      </a:cubicBezTo>
                      <a:cubicBezTo>
                        <a:pt x="44958" y="14351"/>
                        <a:pt x="44958" y="14319"/>
                        <a:pt x="44958" y="14288"/>
                      </a:cubicBezTo>
                      <a:lnTo>
                        <a:pt x="44958" y="0"/>
                      </a:lnTo>
                      <a:lnTo>
                        <a:pt x="0" y="0"/>
                      </a:lnTo>
                      <a:close/>
                    </a:path>
                  </a:pathLst>
                </a:custGeom>
                <a:solidFill>
                  <a:srgbClr val="000000">
                    <a:alpha val="40000"/>
                  </a:srgbClr>
                </a:solid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4585BD75-7AC3-4FC6-B0E4-0EAA3BF33566}"/>
                    </a:ext>
                  </a:extLst>
                </p:cNvPr>
                <p:cNvSpPr/>
                <p:nvPr/>
              </p:nvSpPr>
              <p:spPr>
                <a:xfrm>
                  <a:off x="7089456" y="3138487"/>
                  <a:ext cx="44768" cy="25336"/>
                </a:xfrm>
                <a:custGeom>
                  <a:avLst/>
                  <a:gdLst>
                    <a:gd name="connsiteX0" fmla="*/ 0 w 44768"/>
                    <a:gd name="connsiteY0" fmla="*/ 0 h 25336"/>
                    <a:gd name="connsiteX1" fmla="*/ 0 w 44768"/>
                    <a:gd name="connsiteY1" fmla="*/ 14288 h 25336"/>
                    <a:gd name="connsiteX2" fmla="*/ 10858 w 44768"/>
                    <a:gd name="connsiteY2" fmla="*/ 25337 h 25336"/>
                    <a:gd name="connsiteX3" fmla="*/ 11049 w 44768"/>
                    <a:gd name="connsiteY3" fmla="*/ 25337 h 25336"/>
                    <a:gd name="connsiteX4" fmla="*/ 33814 w 44768"/>
                    <a:gd name="connsiteY4" fmla="*/ 25337 h 25336"/>
                    <a:gd name="connsiteX5" fmla="*/ 44769 w 44768"/>
                    <a:gd name="connsiteY5" fmla="*/ 14383 h 25336"/>
                    <a:gd name="connsiteX6" fmla="*/ 44768 w 44768"/>
                    <a:gd name="connsiteY6" fmla="*/ 14288 h 25336"/>
                    <a:gd name="connsiteX7" fmla="*/ 44768 w 44768"/>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68" h="25336">
                      <a:moveTo>
                        <a:pt x="0" y="0"/>
                      </a:moveTo>
                      <a:lnTo>
                        <a:pt x="0" y="14288"/>
                      </a:lnTo>
                      <a:cubicBezTo>
                        <a:pt x="-52" y="20337"/>
                        <a:pt x="4809" y="25284"/>
                        <a:pt x="10858" y="25337"/>
                      </a:cubicBezTo>
                      <a:cubicBezTo>
                        <a:pt x="10922" y="25337"/>
                        <a:pt x="10986" y="25337"/>
                        <a:pt x="11049" y="25337"/>
                      </a:cubicBezTo>
                      <a:lnTo>
                        <a:pt x="33814" y="25337"/>
                      </a:lnTo>
                      <a:cubicBezTo>
                        <a:pt x="39864" y="25337"/>
                        <a:pt x="44768" y="20433"/>
                        <a:pt x="44769" y="14383"/>
                      </a:cubicBezTo>
                      <a:cubicBezTo>
                        <a:pt x="44769" y="14351"/>
                        <a:pt x="44769" y="14319"/>
                        <a:pt x="44768" y="14288"/>
                      </a:cubicBezTo>
                      <a:lnTo>
                        <a:pt x="44768" y="0"/>
                      </a:lnTo>
                      <a:close/>
                    </a:path>
                  </a:pathLst>
                </a:custGeom>
                <a:solidFill>
                  <a:srgbClr val="000000">
                    <a:alpha val="40000"/>
                  </a:srgbClr>
                </a:solid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94A5B38C-27A2-4833-951D-1BDA55197053}"/>
                    </a:ext>
                  </a:extLst>
                </p:cNvPr>
                <p:cNvSpPr/>
                <p:nvPr/>
              </p:nvSpPr>
              <p:spPr>
                <a:xfrm>
                  <a:off x="7010875" y="3138487"/>
                  <a:ext cx="44863" cy="25336"/>
                </a:xfrm>
                <a:custGeom>
                  <a:avLst/>
                  <a:gdLst>
                    <a:gd name="connsiteX0" fmla="*/ 0 w 44863"/>
                    <a:gd name="connsiteY0" fmla="*/ 0 h 25336"/>
                    <a:gd name="connsiteX1" fmla="*/ 0 w 44863"/>
                    <a:gd name="connsiteY1" fmla="*/ 14288 h 25336"/>
                    <a:gd name="connsiteX2" fmla="*/ 10858 w 44863"/>
                    <a:gd name="connsiteY2" fmla="*/ 25337 h 25336"/>
                    <a:gd name="connsiteX3" fmla="*/ 11049 w 44863"/>
                    <a:gd name="connsiteY3" fmla="*/ 25337 h 25336"/>
                    <a:gd name="connsiteX4" fmla="*/ 33719 w 44863"/>
                    <a:gd name="connsiteY4" fmla="*/ 25337 h 25336"/>
                    <a:gd name="connsiteX5" fmla="*/ 44863 w 44863"/>
                    <a:gd name="connsiteY5" fmla="*/ 14383 h 25336"/>
                    <a:gd name="connsiteX6" fmla="*/ 44863 w 44863"/>
                    <a:gd name="connsiteY6" fmla="*/ 14288 h 25336"/>
                    <a:gd name="connsiteX7" fmla="*/ 44863 w 44863"/>
                    <a:gd name="connsiteY7" fmla="*/ 0 h 2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63" h="25336">
                      <a:moveTo>
                        <a:pt x="0" y="0"/>
                      </a:moveTo>
                      <a:lnTo>
                        <a:pt x="0" y="14288"/>
                      </a:lnTo>
                      <a:cubicBezTo>
                        <a:pt x="-52" y="20337"/>
                        <a:pt x="4809" y="25284"/>
                        <a:pt x="10858" y="25337"/>
                      </a:cubicBezTo>
                      <a:cubicBezTo>
                        <a:pt x="10922" y="25337"/>
                        <a:pt x="10986" y="25337"/>
                        <a:pt x="11049" y="25337"/>
                      </a:cubicBezTo>
                      <a:lnTo>
                        <a:pt x="33719" y="25337"/>
                      </a:lnTo>
                      <a:cubicBezTo>
                        <a:pt x="39821" y="25389"/>
                        <a:pt x="44810" y="20485"/>
                        <a:pt x="44863" y="14383"/>
                      </a:cubicBezTo>
                      <a:cubicBezTo>
                        <a:pt x="44863" y="14351"/>
                        <a:pt x="44863" y="14319"/>
                        <a:pt x="44863" y="14288"/>
                      </a:cubicBezTo>
                      <a:lnTo>
                        <a:pt x="44863" y="0"/>
                      </a:lnTo>
                      <a:close/>
                    </a:path>
                  </a:pathLst>
                </a:custGeom>
                <a:solidFill>
                  <a:srgbClr val="000000">
                    <a:alpha val="40000"/>
                  </a:srgbClr>
                </a:solid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A10A871F-81C7-41C2-871C-17D1EAA5B781}"/>
                    </a:ext>
                  </a:extLst>
                </p:cNvPr>
                <p:cNvSpPr/>
                <p:nvPr/>
              </p:nvSpPr>
              <p:spPr>
                <a:xfrm>
                  <a:off x="6932104" y="3138296"/>
                  <a:ext cx="45053" cy="25527"/>
                </a:xfrm>
                <a:custGeom>
                  <a:avLst/>
                  <a:gdLst>
                    <a:gd name="connsiteX0" fmla="*/ 0 w 45053"/>
                    <a:gd name="connsiteY0" fmla="*/ 95 h 25527"/>
                    <a:gd name="connsiteX1" fmla="*/ 0 w 45053"/>
                    <a:gd name="connsiteY1" fmla="*/ 14478 h 25527"/>
                    <a:gd name="connsiteX2" fmla="*/ 10858 w 45053"/>
                    <a:gd name="connsiteY2" fmla="*/ 25527 h 25527"/>
                    <a:gd name="connsiteX3" fmla="*/ 11049 w 45053"/>
                    <a:gd name="connsiteY3" fmla="*/ 25527 h 25527"/>
                    <a:gd name="connsiteX4" fmla="*/ 33909 w 45053"/>
                    <a:gd name="connsiteY4" fmla="*/ 25527 h 25527"/>
                    <a:gd name="connsiteX5" fmla="*/ 45053 w 45053"/>
                    <a:gd name="connsiteY5" fmla="*/ 14574 h 25527"/>
                    <a:gd name="connsiteX6" fmla="*/ 45053 w 45053"/>
                    <a:gd name="connsiteY6" fmla="*/ 14478 h 25527"/>
                    <a:gd name="connsiteX7" fmla="*/ 45054 w 45053"/>
                    <a:gd name="connsiteY7" fmla="*/ 0 h 25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3" h="25527">
                      <a:moveTo>
                        <a:pt x="0" y="95"/>
                      </a:moveTo>
                      <a:lnTo>
                        <a:pt x="0" y="14478"/>
                      </a:lnTo>
                      <a:cubicBezTo>
                        <a:pt x="-52" y="20527"/>
                        <a:pt x="4809" y="25474"/>
                        <a:pt x="10858" y="25527"/>
                      </a:cubicBezTo>
                      <a:cubicBezTo>
                        <a:pt x="10922" y="25528"/>
                        <a:pt x="10986" y="25528"/>
                        <a:pt x="11049" y="25527"/>
                      </a:cubicBezTo>
                      <a:lnTo>
                        <a:pt x="33909" y="25527"/>
                      </a:lnTo>
                      <a:cubicBezTo>
                        <a:pt x="40011" y="25580"/>
                        <a:pt x="45001" y="20676"/>
                        <a:pt x="45053" y="14574"/>
                      </a:cubicBezTo>
                      <a:cubicBezTo>
                        <a:pt x="45053" y="14542"/>
                        <a:pt x="45053" y="14510"/>
                        <a:pt x="45053" y="14478"/>
                      </a:cubicBezTo>
                      <a:lnTo>
                        <a:pt x="45054" y="0"/>
                      </a:lnTo>
                      <a:close/>
                    </a:path>
                  </a:pathLst>
                </a:custGeom>
                <a:solidFill>
                  <a:srgbClr val="000000">
                    <a:alpha val="40000"/>
                  </a:srgbClr>
                </a:solid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3D8B795D-D156-4B25-A2FC-49D208492972}"/>
                    </a:ext>
                  </a:extLst>
                </p:cNvPr>
                <p:cNvSpPr/>
                <p:nvPr/>
              </p:nvSpPr>
              <p:spPr>
                <a:xfrm>
                  <a:off x="6853521" y="3138868"/>
                  <a:ext cx="44864" cy="25051"/>
                </a:xfrm>
                <a:custGeom>
                  <a:avLst/>
                  <a:gdLst>
                    <a:gd name="connsiteX0" fmla="*/ 11051 w 44864"/>
                    <a:gd name="connsiteY0" fmla="*/ 25051 h 25051"/>
                    <a:gd name="connsiteX1" fmla="*/ 33815 w 44864"/>
                    <a:gd name="connsiteY1" fmla="*/ 25051 h 25051"/>
                    <a:gd name="connsiteX2" fmla="*/ 44864 w 44864"/>
                    <a:gd name="connsiteY2" fmla="*/ 14193 h 25051"/>
                    <a:gd name="connsiteX3" fmla="*/ 44864 w 44864"/>
                    <a:gd name="connsiteY3" fmla="*/ 14002 h 25051"/>
                    <a:gd name="connsiteX4" fmla="*/ 44864 w 44864"/>
                    <a:gd name="connsiteY4" fmla="*/ 0 h 25051"/>
                    <a:gd name="connsiteX5" fmla="*/ 2 w 44864"/>
                    <a:gd name="connsiteY5" fmla="*/ 1143 h 25051"/>
                    <a:gd name="connsiteX6" fmla="*/ 2 w 44864"/>
                    <a:gd name="connsiteY6" fmla="*/ 13907 h 25051"/>
                    <a:gd name="connsiteX7" fmla="*/ 10763 w 44864"/>
                    <a:gd name="connsiteY7" fmla="*/ 25050 h 25051"/>
                    <a:gd name="connsiteX8" fmla="*/ 11051 w 44864"/>
                    <a:gd name="connsiteY8" fmla="*/ 25051 h 2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4" h="25051">
                      <a:moveTo>
                        <a:pt x="11051" y="25051"/>
                      </a:moveTo>
                      <a:lnTo>
                        <a:pt x="33815" y="25051"/>
                      </a:lnTo>
                      <a:cubicBezTo>
                        <a:pt x="39865" y="25104"/>
                        <a:pt x="44811" y="20243"/>
                        <a:pt x="44864" y="14193"/>
                      </a:cubicBezTo>
                      <a:cubicBezTo>
                        <a:pt x="44865" y="14129"/>
                        <a:pt x="44865" y="14066"/>
                        <a:pt x="44864" y="14002"/>
                      </a:cubicBezTo>
                      <a:lnTo>
                        <a:pt x="44864" y="0"/>
                      </a:lnTo>
                      <a:cubicBezTo>
                        <a:pt x="32006" y="0"/>
                        <a:pt x="16289" y="572"/>
                        <a:pt x="2" y="1143"/>
                      </a:cubicBezTo>
                      <a:lnTo>
                        <a:pt x="2" y="13907"/>
                      </a:lnTo>
                      <a:cubicBezTo>
                        <a:pt x="-104" y="19955"/>
                        <a:pt x="4714" y="24944"/>
                        <a:pt x="10763" y="25050"/>
                      </a:cubicBezTo>
                      <a:cubicBezTo>
                        <a:pt x="10859" y="25051"/>
                        <a:pt x="10955" y="25052"/>
                        <a:pt x="11051" y="25051"/>
                      </a:cubicBezTo>
                      <a:close/>
                    </a:path>
                  </a:pathLst>
                </a:custGeom>
                <a:solidFill>
                  <a:srgbClr val="000000">
                    <a:alpha val="40000"/>
                  </a:srgbClr>
                </a:solid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AB66DA66-581C-4DBB-AAE8-9FE48765CD4A}"/>
                    </a:ext>
                  </a:extLst>
                </p:cNvPr>
                <p:cNvSpPr/>
                <p:nvPr/>
              </p:nvSpPr>
              <p:spPr>
                <a:xfrm>
                  <a:off x="6774751" y="3141630"/>
                  <a:ext cx="45148" cy="22194"/>
                </a:xfrm>
                <a:custGeom>
                  <a:avLst/>
                  <a:gdLst>
                    <a:gd name="connsiteX0" fmla="*/ 0 w 45148"/>
                    <a:gd name="connsiteY0" fmla="*/ 3429 h 22194"/>
                    <a:gd name="connsiteX1" fmla="*/ 0 w 45148"/>
                    <a:gd name="connsiteY1" fmla="*/ 11144 h 22194"/>
                    <a:gd name="connsiteX2" fmla="*/ 11048 w 45148"/>
                    <a:gd name="connsiteY2" fmla="*/ 22194 h 22194"/>
                    <a:gd name="connsiteX3" fmla="*/ 11144 w 45148"/>
                    <a:gd name="connsiteY3" fmla="*/ 22193 h 22194"/>
                    <a:gd name="connsiteX4" fmla="*/ 34004 w 45148"/>
                    <a:gd name="connsiteY4" fmla="*/ 22193 h 22194"/>
                    <a:gd name="connsiteX5" fmla="*/ 45147 w 45148"/>
                    <a:gd name="connsiteY5" fmla="*/ 11432 h 22194"/>
                    <a:gd name="connsiteX6" fmla="*/ 45148 w 45148"/>
                    <a:gd name="connsiteY6" fmla="*/ 11144 h 22194"/>
                    <a:gd name="connsiteX7" fmla="*/ 45148 w 45148"/>
                    <a:gd name="connsiteY7" fmla="*/ 0 h 22194"/>
                    <a:gd name="connsiteX8" fmla="*/ 40957 w 45148"/>
                    <a:gd name="connsiteY8" fmla="*/ 0 h 22194"/>
                    <a:gd name="connsiteX9" fmla="*/ 0 w 45148"/>
                    <a:gd name="connsiteY9" fmla="*/ 3429 h 2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48" h="22194">
                      <a:moveTo>
                        <a:pt x="0" y="3429"/>
                      </a:moveTo>
                      <a:lnTo>
                        <a:pt x="0" y="11144"/>
                      </a:lnTo>
                      <a:cubicBezTo>
                        <a:pt x="0" y="17246"/>
                        <a:pt x="4947" y="22193"/>
                        <a:pt x="11048" y="22194"/>
                      </a:cubicBezTo>
                      <a:cubicBezTo>
                        <a:pt x="11080" y="22194"/>
                        <a:pt x="11112" y="22194"/>
                        <a:pt x="11144" y="22193"/>
                      </a:cubicBezTo>
                      <a:lnTo>
                        <a:pt x="34004" y="22193"/>
                      </a:lnTo>
                      <a:cubicBezTo>
                        <a:pt x="40053" y="22299"/>
                        <a:pt x="45042" y="17481"/>
                        <a:pt x="45147" y="11432"/>
                      </a:cubicBezTo>
                      <a:cubicBezTo>
                        <a:pt x="45149" y="11336"/>
                        <a:pt x="45149" y="11240"/>
                        <a:pt x="45148" y="11144"/>
                      </a:cubicBezTo>
                      <a:lnTo>
                        <a:pt x="45148" y="0"/>
                      </a:lnTo>
                      <a:lnTo>
                        <a:pt x="40957" y="0"/>
                      </a:lnTo>
                      <a:cubicBezTo>
                        <a:pt x="24574" y="1619"/>
                        <a:pt x="10954" y="2476"/>
                        <a:pt x="0" y="3429"/>
                      </a:cubicBezTo>
                      <a:close/>
                    </a:path>
                  </a:pathLst>
                </a:custGeom>
                <a:solidFill>
                  <a:srgbClr val="000000">
                    <a:alpha val="40000"/>
                  </a:srgbClr>
                </a:solid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F5508FD-0CBB-4F9A-AA7C-AA9F5E689A98}"/>
                    </a:ext>
                  </a:extLst>
                </p:cNvPr>
                <p:cNvSpPr/>
                <p:nvPr/>
              </p:nvSpPr>
              <p:spPr>
                <a:xfrm>
                  <a:off x="8505252" y="3574636"/>
                  <a:ext cx="44958" cy="23241"/>
                </a:xfrm>
                <a:custGeom>
                  <a:avLst/>
                  <a:gdLst>
                    <a:gd name="connsiteX0" fmla="*/ 33910 w 44958"/>
                    <a:gd name="connsiteY0" fmla="*/ 0 h 23241"/>
                    <a:gd name="connsiteX1" fmla="*/ 11145 w 44958"/>
                    <a:gd name="connsiteY1" fmla="*/ 0 h 23241"/>
                    <a:gd name="connsiteX2" fmla="*/ 1 w 44958"/>
                    <a:gd name="connsiteY2" fmla="*/ 10954 h 23241"/>
                    <a:gd name="connsiteX3" fmla="*/ 0 w 44958"/>
                    <a:gd name="connsiteY3" fmla="*/ 11049 h 23241"/>
                    <a:gd name="connsiteX4" fmla="*/ 1 w 44958"/>
                    <a:gd name="connsiteY4" fmla="*/ 23241 h 23241"/>
                    <a:gd name="connsiteX5" fmla="*/ 22384 w 44958"/>
                    <a:gd name="connsiteY5" fmla="*/ 21813 h 23241"/>
                    <a:gd name="connsiteX6" fmla="*/ 44958 w 44958"/>
                    <a:gd name="connsiteY6" fmla="*/ 19908 h 23241"/>
                    <a:gd name="connsiteX7" fmla="*/ 44958 w 44958"/>
                    <a:gd name="connsiteY7" fmla="*/ 11049 h 23241"/>
                    <a:gd name="connsiteX8" fmla="*/ 33910 w 44958"/>
                    <a:gd name="connsiteY8" fmla="*/ 0 h 2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8" h="23241">
                      <a:moveTo>
                        <a:pt x="33910" y="0"/>
                      </a:moveTo>
                      <a:lnTo>
                        <a:pt x="11145" y="0"/>
                      </a:lnTo>
                      <a:cubicBezTo>
                        <a:pt x="5043" y="-52"/>
                        <a:pt x="53" y="4852"/>
                        <a:pt x="1" y="10954"/>
                      </a:cubicBezTo>
                      <a:cubicBezTo>
                        <a:pt x="1" y="10986"/>
                        <a:pt x="0" y="11018"/>
                        <a:pt x="0" y="11049"/>
                      </a:cubicBezTo>
                      <a:lnTo>
                        <a:pt x="1" y="23241"/>
                      </a:lnTo>
                      <a:lnTo>
                        <a:pt x="22384" y="21813"/>
                      </a:lnTo>
                      <a:lnTo>
                        <a:pt x="44958" y="19908"/>
                      </a:lnTo>
                      <a:lnTo>
                        <a:pt x="44958" y="11049"/>
                      </a:lnTo>
                      <a:cubicBezTo>
                        <a:pt x="44958" y="4947"/>
                        <a:pt x="40012" y="0"/>
                        <a:pt x="33910"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51B0B361-1C65-4841-8E4A-6B368BF1CC30}"/>
                    </a:ext>
                  </a:extLst>
                </p:cNvPr>
                <p:cNvSpPr/>
                <p:nvPr/>
              </p:nvSpPr>
              <p:spPr>
                <a:xfrm>
                  <a:off x="8426576" y="3574636"/>
                  <a:ext cx="44676" cy="25813"/>
                </a:xfrm>
                <a:custGeom>
                  <a:avLst/>
                  <a:gdLst>
                    <a:gd name="connsiteX0" fmla="*/ 33909 w 44676"/>
                    <a:gd name="connsiteY0" fmla="*/ 0 h 25813"/>
                    <a:gd name="connsiteX1" fmla="*/ 11049 w 44676"/>
                    <a:gd name="connsiteY1" fmla="*/ 0 h 25813"/>
                    <a:gd name="connsiteX2" fmla="*/ 1 w 44676"/>
                    <a:gd name="connsiteY2" fmla="*/ 10858 h 25813"/>
                    <a:gd name="connsiteX3" fmla="*/ 1 w 44676"/>
                    <a:gd name="connsiteY3" fmla="*/ 11049 h 25813"/>
                    <a:gd name="connsiteX4" fmla="*/ 0 w 44676"/>
                    <a:gd name="connsiteY4" fmla="*/ 25813 h 25813"/>
                    <a:gd name="connsiteX5" fmla="*/ 22098 w 44676"/>
                    <a:gd name="connsiteY5" fmla="*/ 25813 h 25813"/>
                    <a:gd name="connsiteX6" fmla="*/ 44672 w 44676"/>
                    <a:gd name="connsiteY6" fmla="*/ 24956 h 25813"/>
                    <a:gd name="connsiteX7" fmla="*/ 44672 w 44676"/>
                    <a:gd name="connsiteY7" fmla="*/ 11335 h 25813"/>
                    <a:gd name="connsiteX8" fmla="*/ 33917 w 44676"/>
                    <a:gd name="connsiteY8" fmla="*/ 1 h 25813"/>
                    <a:gd name="connsiteX9" fmla="*/ 33909 w 44676"/>
                    <a:gd name="connsiteY9"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676" h="25813">
                      <a:moveTo>
                        <a:pt x="33909" y="0"/>
                      </a:moveTo>
                      <a:lnTo>
                        <a:pt x="11049" y="0"/>
                      </a:lnTo>
                      <a:cubicBezTo>
                        <a:pt x="5000" y="-52"/>
                        <a:pt x="53" y="4809"/>
                        <a:pt x="1" y="10858"/>
                      </a:cubicBezTo>
                      <a:cubicBezTo>
                        <a:pt x="0" y="10922"/>
                        <a:pt x="0" y="10986"/>
                        <a:pt x="1" y="11049"/>
                      </a:cubicBezTo>
                      <a:lnTo>
                        <a:pt x="0" y="25813"/>
                      </a:lnTo>
                      <a:lnTo>
                        <a:pt x="22098" y="25813"/>
                      </a:lnTo>
                      <a:cubicBezTo>
                        <a:pt x="28004" y="25813"/>
                        <a:pt x="35814" y="25813"/>
                        <a:pt x="44672" y="24956"/>
                      </a:cubicBezTo>
                      <a:lnTo>
                        <a:pt x="44672" y="11335"/>
                      </a:lnTo>
                      <a:cubicBezTo>
                        <a:pt x="44832" y="5235"/>
                        <a:pt x="40017" y="160"/>
                        <a:pt x="33917" y="1"/>
                      </a:cubicBezTo>
                      <a:cubicBezTo>
                        <a:pt x="33914" y="1"/>
                        <a:pt x="33912" y="0"/>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B4959B5D-30A6-4FF1-99D2-820429B64C33}"/>
                    </a:ext>
                  </a:extLst>
                </p:cNvPr>
                <p:cNvSpPr/>
                <p:nvPr/>
              </p:nvSpPr>
              <p:spPr>
                <a:xfrm>
                  <a:off x="8348185" y="3574636"/>
                  <a:ext cx="44869" cy="25813"/>
                </a:xfrm>
                <a:custGeom>
                  <a:avLst/>
                  <a:gdLst>
                    <a:gd name="connsiteX0" fmla="*/ 33814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297 w 44869"/>
                    <a:gd name="connsiteY7" fmla="*/ 7 h 25813"/>
                    <a:gd name="connsiteX8" fmla="*/ 33814 w 44869"/>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3814" y="0"/>
                      </a:moveTo>
                      <a:lnTo>
                        <a:pt x="11049" y="0"/>
                      </a:lnTo>
                      <a:cubicBezTo>
                        <a:pt x="5000" y="-52"/>
                        <a:pt x="53" y="4809"/>
                        <a:pt x="0" y="10858"/>
                      </a:cubicBezTo>
                      <a:cubicBezTo>
                        <a:pt x="0" y="10922"/>
                        <a:pt x="0" y="10986"/>
                        <a:pt x="0" y="11049"/>
                      </a:cubicBezTo>
                      <a:lnTo>
                        <a:pt x="0" y="25813"/>
                      </a:lnTo>
                      <a:lnTo>
                        <a:pt x="44863" y="25813"/>
                      </a:lnTo>
                      <a:lnTo>
                        <a:pt x="44863" y="11335"/>
                      </a:lnTo>
                      <a:cubicBezTo>
                        <a:pt x="45073" y="5289"/>
                        <a:pt x="40343" y="217"/>
                        <a:pt x="34297" y="7"/>
                      </a:cubicBezTo>
                      <a:cubicBezTo>
                        <a:pt x="34136" y="1"/>
                        <a:pt x="33975"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F6BBBDA3-7658-4C96-A693-4A36914FCC99}"/>
                    </a:ext>
                  </a:extLst>
                </p:cNvPr>
                <p:cNvSpPr/>
                <p:nvPr/>
              </p:nvSpPr>
              <p:spPr>
                <a:xfrm>
                  <a:off x="8269319" y="3574635"/>
                  <a:ext cx="45057" cy="25814"/>
                </a:xfrm>
                <a:custGeom>
                  <a:avLst/>
                  <a:gdLst>
                    <a:gd name="connsiteX0" fmla="*/ 33814 w 45057"/>
                    <a:gd name="connsiteY0" fmla="*/ 2 h 25814"/>
                    <a:gd name="connsiteX1" fmla="*/ 11049 w 45057"/>
                    <a:gd name="connsiteY1" fmla="*/ 2 h 25814"/>
                    <a:gd name="connsiteX2" fmla="*/ 1 w 45057"/>
                    <a:gd name="connsiteY2" fmla="*/ 10859 h 25814"/>
                    <a:gd name="connsiteX3" fmla="*/ 1 w 45057"/>
                    <a:gd name="connsiteY3" fmla="*/ 11051 h 25814"/>
                    <a:gd name="connsiteX4" fmla="*/ 0 w 45057"/>
                    <a:gd name="connsiteY4" fmla="*/ 25815 h 25814"/>
                    <a:gd name="connsiteX5" fmla="*/ 45054 w 45057"/>
                    <a:gd name="connsiteY5" fmla="*/ 25815 h 25814"/>
                    <a:gd name="connsiteX6" fmla="*/ 45054 w 45057"/>
                    <a:gd name="connsiteY6" fmla="*/ 11336 h 25814"/>
                    <a:gd name="connsiteX7" fmla="*/ 34296 w 45057"/>
                    <a:gd name="connsiteY7" fmla="*/ 4 h 25814"/>
                    <a:gd name="connsiteX8" fmla="*/ 33814 w 45057"/>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4">
                      <a:moveTo>
                        <a:pt x="33814" y="2"/>
                      </a:moveTo>
                      <a:lnTo>
                        <a:pt x="11049" y="2"/>
                      </a:lnTo>
                      <a:cubicBezTo>
                        <a:pt x="5000" y="-51"/>
                        <a:pt x="53" y="4810"/>
                        <a:pt x="1" y="10859"/>
                      </a:cubicBezTo>
                      <a:cubicBezTo>
                        <a:pt x="0" y="10923"/>
                        <a:pt x="0" y="10987"/>
                        <a:pt x="1" y="11051"/>
                      </a:cubicBezTo>
                      <a:lnTo>
                        <a:pt x="0" y="25815"/>
                      </a:lnTo>
                      <a:lnTo>
                        <a:pt x="45054" y="25815"/>
                      </a:lnTo>
                      <a:lnTo>
                        <a:pt x="45054" y="11336"/>
                      </a:lnTo>
                      <a:cubicBezTo>
                        <a:pt x="45212" y="5236"/>
                        <a:pt x="40396" y="162"/>
                        <a:pt x="34296" y="4"/>
                      </a:cubicBezTo>
                      <a:cubicBezTo>
                        <a:pt x="34135" y="0"/>
                        <a:pt x="33975" y="-1"/>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B6D33A72-17F4-4416-B833-3F5370F9E4AA}"/>
                    </a:ext>
                  </a:extLst>
                </p:cNvPr>
                <p:cNvSpPr/>
                <p:nvPr/>
              </p:nvSpPr>
              <p:spPr>
                <a:xfrm>
                  <a:off x="8190642" y="3574635"/>
                  <a:ext cx="44965" cy="25814"/>
                </a:xfrm>
                <a:custGeom>
                  <a:avLst/>
                  <a:gdLst>
                    <a:gd name="connsiteX0" fmla="*/ 33814 w 44965"/>
                    <a:gd name="connsiteY0" fmla="*/ 2 h 25814"/>
                    <a:gd name="connsiteX1" fmla="*/ 11145 w 44965"/>
                    <a:gd name="connsiteY1" fmla="*/ 2 h 25814"/>
                    <a:gd name="connsiteX2" fmla="*/ 2 w 44965"/>
                    <a:gd name="connsiteY2" fmla="*/ 10763 h 25814"/>
                    <a:gd name="connsiteX3" fmla="*/ 1 w 44965"/>
                    <a:gd name="connsiteY3" fmla="*/ 11051 h 25814"/>
                    <a:gd name="connsiteX4" fmla="*/ 0 w 44965"/>
                    <a:gd name="connsiteY4" fmla="*/ 25815 h 25814"/>
                    <a:gd name="connsiteX5" fmla="*/ 44958 w 44965"/>
                    <a:gd name="connsiteY5" fmla="*/ 25815 h 25814"/>
                    <a:gd name="connsiteX6" fmla="*/ 44958 w 44965"/>
                    <a:gd name="connsiteY6" fmla="*/ 11337 h 25814"/>
                    <a:gd name="connsiteX7" fmla="*/ 34394 w 44965"/>
                    <a:gd name="connsiteY7" fmla="*/ 7 h 25814"/>
                    <a:gd name="connsiteX8" fmla="*/ 33814 w 44965"/>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5" h="25814">
                      <a:moveTo>
                        <a:pt x="33814" y="2"/>
                      </a:moveTo>
                      <a:lnTo>
                        <a:pt x="11145" y="2"/>
                      </a:lnTo>
                      <a:cubicBezTo>
                        <a:pt x="5096" y="-104"/>
                        <a:pt x="107" y="4714"/>
                        <a:pt x="2" y="10763"/>
                      </a:cubicBezTo>
                      <a:cubicBezTo>
                        <a:pt x="0" y="10859"/>
                        <a:pt x="-1" y="10955"/>
                        <a:pt x="1" y="11051"/>
                      </a:cubicBezTo>
                      <a:lnTo>
                        <a:pt x="0" y="25815"/>
                      </a:lnTo>
                      <a:lnTo>
                        <a:pt x="44958" y="25815"/>
                      </a:lnTo>
                      <a:lnTo>
                        <a:pt x="44958" y="11337"/>
                      </a:lnTo>
                      <a:cubicBezTo>
                        <a:pt x="45170" y="5291"/>
                        <a:pt x="40440" y="218"/>
                        <a:pt x="34394" y="7"/>
                      </a:cubicBezTo>
                      <a:cubicBezTo>
                        <a:pt x="34201" y="0"/>
                        <a:pt x="34007" y="-2"/>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8F966FED-38CC-4BF9-B026-037073894D3B}"/>
                    </a:ext>
                  </a:extLst>
                </p:cNvPr>
                <p:cNvSpPr/>
                <p:nvPr/>
              </p:nvSpPr>
              <p:spPr>
                <a:xfrm>
                  <a:off x="8111966" y="3574541"/>
                  <a:ext cx="44964" cy="25908"/>
                </a:xfrm>
                <a:custGeom>
                  <a:avLst/>
                  <a:gdLst>
                    <a:gd name="connsiteX0" fmla="*/ 33909 w 44964"/>
                    <a:gd name="connsiteY0" fmla="*/ 0 h 25908"/>
                    <a:gd name="connsiteX1" fmla="*/ 11049 w 44964"/>
                    <a:gd name="connsiteY1" fmla="*/ 0 h 25908"/>
                    <a:gd name="connsiteX2" fmla="*/ 0 w 44964"/>
                    <a:gd name="connsiteY2" fmla="*/ 10858 h 25908"/>
                    <a:gd name="connsiteX3" fmla="*/ 0 w 44964"/>
                    <a:gd name="connsiteY3" fmla="*/ 11049 h 25908"/>
                    <a:gd name="connsiteX4" fmla="*/ 0 w 44964"/>
                    <a:gd name="connsiteY4" fmla="*/ 25908 h 25908"/>
                    <a:gd name="connsiteX5" fmla="*/ 44958 w 44964"/>
                    <a:gd name="connsiteY5" fmla="*/ 25908 h 25908"/>
                    <a:gd name="connsiteX6" fmla="*/ 44958 w 44964"/>
                    <a:gd name="connsiteY6" fmla="*/ 11526 h 25908"/>
                    <a:gd name="connsiteX7" fmla="*/ 34202 w 44964"/>
                    <a:gd name="connsiteY7" fmla="*/ 7 h 25908"/>
                    <a:gd name="connsiteX8" fmla="*/ 33909 w 44964"/>
                    <a:gd name="connsiteY8" fmla="*/ 1 h 2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4" h="25908">
                      <a:moveTo>
                        <a:pt x="33909" y="0"/>
                      </a:moveTo>
                      <a:lnTo>
                        <a:pt x="11049" y="0"/>
                      </a:lnTo>
                      <a:cubicBezTo>
                        <a:pt x="5000" y="-52"/>
                        <a:pt x="53" y="4809"/>
                        <a:pt x="0" y="10858"/>
                      </a:cubicBezTo>
                      <a:cubicBezTo>
                        <a:pt x="0" y="10922"/>
                        <a:pt x="0" y="10986"/>
                        <a:pt x="0" y="11049"/>
                      </a:cubicBezTo>
                      <a:lnTo>
                        <a:pt x="0" y="25908"/>
                      </a:lnTo>
                      <a:lnTo>
                        <a:pt x="44958" y="25908"/>
                      </a:lnTo>
                      <a:lnTo>
                        <a:pt x="44958" y="11526"/>
                      </a:lnTo>
                      <a:cubicBezTo>
                        <a:pt x="45169" y="5375"/>
                        <a:pt x="40353" y="217"/>
                        <a:pt x="34202" y="7"/>
                      </a:cubicBezTo>
                      <a:cubicBezTo>
                        <a:pt x="34104" y="3"/>
                        <a:pt x="34007"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7B1F3673-C811-49BF-8BEC-4B1776ADBAA5}"/>
                    </a:ext>
                  </a:extLst>
                </p:cNvPr>
                <p:cNvSpPr/>
                <p:nvPr/>
              </p:nvSpPr>
              <p:spPr>
                <a:xfrm>
                  <a:off x="8033289" y="3574636"/>
                  <a:ext cx="44962" cy="25813"/>
                </a:xfrm>
                <a:custGeom>
                  <a:avLst/>
                  <a:gdLst>
                    <a:gd name="connsiteX0" fmla="*/ 33814 w 44962"/>
                    <a:gd name="connsiteY0" fmla="*/ 0 h 25813"/>
                    <a:gd name="connsiteX1" fmla="*/ 11145 w 44962"/>
                    <a:gd name="connsiteY1" fmla="*/ 0 h 25813"/>
                    <a:gd name="connsiteX2" fmla="*/ 1 w 44962"/>
                    <a:gd name="connsiteY2" fmla="*/ 10954 h 25813"/>
                    <a:gd name="connsiteX3" fmla="*/ 0 w 44962"/>
                    <a:gd name="connsiteY3" fmla="*/ 11049 h 25813"/>
                    <a:gd name="connsiteX4" fmla="*/ 1 w 44962"/>
                    <a:gd name="connsiteY4" fmla="*/ 25813 h 25813"/>
                    <a:gd name="connsiteX5" fmla="*/ 44958 w 44962"/>
                    <a:gd name="connsiteY5" fmla="*/ 25813 h 25813"/>
                    <a:gd name="connsiteX6" fmla="*/ 44958 w 44962"/>
                    <a:gd name="connsiteY6" fmla="*/ 11335 h 25813"/>
                    <a:gd name="connsiteX7" fmla="*/ 34199 w 44962"/>
                    <a:gd name="connsiteY7" fmla="*/ 4 h 25813"/>
                    <a:gd name="connsiteX8" fmla="*/ 33814 w 44962"/>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2" h="25813">
                      <a:moveTo>
                        <a:pt x="33814" y="0"/>
                      </a:moveTo>
                      <a:lnTo>
                        <a:pt x="11145" y="0"/>
                      </a:lnTo>
                      <a:cubicBezTo>
                        <a:pt x="5043" y="-52"/>
                        <a:pt x="53" y="4852"/>
                        <a:pt x="1" y="10954"/>
                      </a:cubicBezTo>
                      <a:cubicBezTo>
                        <a:pt x="1" y="10986"/>
                        <a:pt x="0" y="11018"/>
                        <a:pt x="0" y="11049"/>
                      </a:cubicBezTo>
                      <a:lnTo>
                        <a:pt x="1" y="25813"/>
                      </a:lnTo>
                      <a:lnTo>
                        <a:pt x="44958" y="25813"/>
                      </a:lnTo>
                      <a:lnTo>
                        <a:pt x="44958" y="11335"/>
                      </a:lnTo>
                      <a:cubicBezTo>
                        <a:pt x="45116" y="5235"/>
                        <a:pt x="40299" y="162"/>
                        <a:pt x="34199" y="4"/>
                      </a:cubicBezTo>
                      <a:cubicBezTo>
                        <a:pt x="34071" y="0"/>
                        <a:pt x="33942"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2BCD8227-BD4E-4D9F-B80E-EB7A6ACB658D}"/>
                    </a:ext>
                  </a:extLst>
                </p:cNvPr>
                <p:cNvSpPr/>
                <p:nvPr/>
              </p:nvSpPr>
              <p:spPr>
                <a:xfrm>
                  <a:off x="7954613" y="3574636"/>
                  <a:ext cx="45056" cy="25813"/>
                </a:xfrm>
                <a:custGeom>
                  <a:avLst/>
                  <a:gdLst>
                    <a:gd name="connsiteX0" fmla="*/ 33909 w 45056"/>
                    <a:gd name="connsiteY0" fmla="*/ 0 h 25813"/>
                    <a:gd name="connsiteX1" fmla="*/ 11049 w 45056"/>
                    <a:gd name="connsiteY1" fmla="*/ 0 h 25813"/>
                    <a:gd name="connsiteX2" fmla="*/ 0 w 45056"/>
                    <a:gd name="connsiteY2" fmla="*/ 11049 h 25813"/>
                    <a:gd name="connsiteX3" fmla="*/ 0 w 45056"/>
                    <a:gd name="connsiteY3" fmla="*/ 25813 h 25813"/>
                    <a:gd name="connsiteX4" fmla="*/ 45053 w 45056"/>
                    <a:gd name="connsiteY4" fmla="*/ 25813 h 25813"/>
                    <a:gd name="connsiteX5" fmla="*/ 45053 w 45056"/>
                    <a:gd name="connsiteY5" fmla="*/ 11335 h 25813"/>
                    <a:gd name="connsiteX6" fmla="*/ 34294 w 45056"/>
                    <a:gd name="connsiteY6" fmla="*/ 4 h 25813"/>
                    <a:gd name="connsiteX7" fmla="*/ 33909 w 45056"/>
                    <a:gd name="connsiteY7"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6" h="25813">
                      <a:moveTo>
                        <a:pt x="33909" y="0"/>
                      </a:moveTo>
                      <a:lnTo>
                        <a:pt x="11049" y="0"/>
                      </a:lnTo>
                      <a:cubicBezTo>
                        <a:pt x="4947" y="0"/>
                        <a:pt x="0" y="4947"/>
                        <a:pt x="0" y="11049"/>
                      </a:cubicBezTo>
                      <a:lnTo>
                        <a:pt x="0" y="25813"/>
                      </a:lnTo>
                      <a:lnTo>
                        <a:pt x="45053" y="25813"/>
                      </a:lnTo>
                      <a:lnTo>
                        <a:pt x="45053" y="11335"/>
                      </a:lnTo>
                      <a:cubicBezTo>
                        <a:pt x="45211" y="5235"/>
                        <a:pt x="40394" y="162"/>
                        <a:pt x="34294" y="4"/>
                      </a:cubicBezTo>
                      <a:cubicBezTo>
                        <a:pt x="34165" y="0"/>
                        <a:pt x="34037" y="-1"/>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E27000F7-FAF0-4181-B805-AA2C9D14EB80}"/>
                    </a:ext>
                  </a:extLst>
                </p:cNvPr>
                <p:cNvSpPr/>
                <p:nvPr/>
              </p:nvSpPr>
              <p:spPr>
                <a:xfrm>
                  <a:off x="7875650" y="3574636"/>
                  <a:ext cx="44869" cy="25813"/>
                </a:xfrm>
                <a:custGeom>
                  <a:avLst/>
                  <a:gdLst>
                    <a:gd name="connsiteX0" fmla="*/ 34195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300 w 44869"/>
                    <a:gd name="connsiteY7" fmla="*/ 4 h 25813"/>
                    <a:gd name="connsiteX8" fmla="*/ 34194 w 44869"/>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4195" y="0"/>
                      </a:moveTo>
                      <a:lnTo>
                        <a:pt x="11049" y="0"/>
                      </a:lnTo>
                      <a:cubicBezTo>
                        <a:pt x="5000" y="-52"/>
                        <a:pt x="53" y="4809"/>
                        <a:pt x="0" y="10858"/>
                      </a:cubicBezTo>
                      <a:cubicBezTo>
                        <a:pt x="0" y="10922"/>
                        <a:pt x="0" y="10986"/>
                        <a:pt x="0" y="11049"/>
                      </a:cubicBezTo>
                      <a:lnTo>
                        <a:pt x="0" y="25813"/>
                      </a:lnTo>
                      <a:lnTo>
                        <a:pt x="44863" y="25813"/>
                      </a:lnTo>
                      <a:lnTo>
                        <a:pt x="44863" y="11335"/>
                      </a:lnTo>
                      <a:cubicBezTo>
                        <a:pt x="45075" y="5289"/>
                        <a:pt x="40346" y="216"/>
                        <a:pt x="34300" y="4"/>
                      </a:cubicBezTo>
                      <a:cubicBezTo>
                        <a:pt x="34265" y="2"/>
                        <a:pt x="34230" y="1"/>
                        <a:pt x="3419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1E41A0ED-C426-48F4-BE9C-088729BFA2DE}"/>
                    </a:ext>
                  </a:extLst>
                </p:cNvPr>
                <p:cNvSpPr/>
                <p:nvPr/>
              </p:nvSpPr>
              <p:spPr>
                <a:xfrm>
                  <a:off x="7797260" y="3574636"/>
                  <a:ext cx="45060" cy="25813"/>
                </a:xfrm>
                <a:custGeom>
                  <a:avLst/>
                  <a:gdLst>
                    <a:gd name="connsiteX0" fmla="*/ 34004 w 45060"/>
                    <a:gd name="connsiteY0" fmla="*/ 0 h 25813"/>
                    <a:gd name="connsiteX1" fmla="*/ 11145 w 45060"/>
                    <a:gd name="connsiteY1" fmla="*/ 0 h 25813"/>
                    <a:gd name="connsiteX2" fmla="*/ 1 w 45060"/>
                    <a:gd name="connsiteY2" fmla="*/ 10954 h 25813"/>
                    <a:gd name="connsiteX3" fmla="*/ 0 w 45060"/>
                    <a:gd name="connsiteY3" fmla="*/ 11049 h 25813"/>
                    <a:gd name="connsiteX4" fmla="*/ 0 w 45060"/>
                    <a:gd name="connsiteY4" fmla="*/ 25813 h 25813"/>
                    <a:gd name="connsiteX5" fmla="*/ 45054 w 45060"/>
                    <a:gd name="connsiteY5" fmla="*/ 25813 h 25813"/>
                    <a:gd name="connsiteX6" fmla="*/ 45054 w 45060"/>
                    <a:gd name="connsiteY6" fmla="*/ 11335 h 25813"/>
                    <a:gd name="connsiteX7" fmla="*/ 34488 w 45060"/>
                    <a:gd name="connsiteY7" fmla="*/ 7 h 25813"/>
                    <a:gd name="connsiteX8" fmla="*/ 34005 w 45060"/>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60" h="25813">
                      <a:moveTo>
                        <a:pt x="34004" y="0"/>
                      </a:moveTo>
                      <a:lnTo>
                        <a:pt x="11145" y="0"/>
                      </a:lnTo>
                      <a:cubicBezTo>
                        <a:pt x="5043" y="-52"/>
                        <a:pt x="53" y="4852"/>
                        <a:pt x="1" y="10954"/>
                      </a:cubicBezTo>
                      <a:cubicBezTo>
                        <a:pt x="1" y="10986"/>
                        <a:pt x="0" y="11018"/>
                        <a:pt x="0" y="11049"/>
                      </a:cubicBezTo>
                      <a:lnTo>
                        <a:pt x="0" y="25813"/>
                      </a:lnTo>
                      <a:lnTo>
                        <a:pt x="45054" y="25813"/>
                      </a:lnTo>
                      <a:lnTo>
                        <a:pt x="45054" y="11335"/>
                      </a:lnTo>
                      <a:cubicBezTo>
                        <a:pt x="45264" y="5289"/>
                        <a:pt x="40534" y="217"/>
                        <a:pt x="34488" y="7"/>
                      </a:cubicBezTo>
                      <a:cubicBezTo>
                        <a:pt x="34327" y="1"/>
                        <a:pt x="34166" y="-1"/>
                        <a:pt x="34005"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A55CFCCA-30A7-4481-BCF7-A47BB01BA293}"/>
                    </a:ext>
                  </a:extLst>
                </p:cNvPr>
                <p:cNvSpPr/>
                <p:nvPr/>
              </p:nvSpPr>
              <p:spPr>
                <a:xfrm>
                  <a:off x="7718678" y="3574636"/>
                  <a:ext cx="44962" cy="25813"/>
                </a:xfrm>
                <a:custGeom>
                  <a:avLst/>
                  <a:gdLst>
                    <a:gd name="connsiteX0" fmla="*/ 33814 w 44962"/>
                    <a:gd name="connsiteY0" fmla="*/ 0 h 25813"/>
                    <a:gd name="connsiteX1" fmla="*/ 11049 w 44962"/>
                    <a:gd name="connsiteY1" fmla="*/ 0 h 25813"/>
                    <a:gd name="connsiteX2" fmla="*/ 1 w 44962"/>
                    <a:gd name="connsiteY2" fmla="*/ 11049 h 25813"/>
                    <a:gd name="connsiteX3" fmla="*/ 0 w 44962"/>
                    <a:gd name="connsiteY3" fmla="*/ 25813 h 25813"/>
                    <a:gd name="connsiteX4" fmla="*/ 44958 w 44962"/>
                    <a:gd name="connsiteY4" fmla="*/ 25813 h 25813"/>
                    <a:gd name="connsiteX5" fmla="*/ 44958 w 44962"/>
                    <a:gd name="connsiteY5" fmla="*/ 11335 h 25813"/>
                    <a:gd name="connsiteX6" fmla="*/ 34199 w 44962"/>
                    <a:gd name="connsiteY6" fmla="*/ 4 h 25813"/>
                    <a:gd name="connsiteX7" fmla="*/ 33814 w 44962"/>
                    <a:gd name="connsiteY7"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62" h="25813">
                      <a:moveTo>
                        <a:pt x="33814" y="0"/>
                      </a:moveTo>
                      <a:lnTo>
                        <a:pt x="11049" y="0"/>
                      </a:lnTo>
                      <a:cubicBezTo>
                        <a:pt x="4947" y="0"/>
                        <a:pt x="1" y="4947"/>
                        <a:pt x="1" y="11049"/>
                      </a:cubicBezTo>
                      <a:lnTo>
                        <a:pt x="0" y="25813"/>
                      </a:lnTo>
                      <a:lnTo>
                        <a:pt x="44958" y="25813"/>
                      </a:lnTo>
                      <a:lnTo>
                        <a:pt x="44958" y="11335"/>
                      </a:lnTo>
                      <a:cubicBezTo>
                        <a:pt x="45116" y="5235"/>
                        <a:pt x="40299" y="162"/>
                        <a:pt x="34199" y="4"/>
                      </a:cubicBezTo>
                      <a:cubicBezTo>
                        <a:pt x="34071" y="0"/>
                        <a:pt x="33942" y="-1"/>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BBD0E68B-733B-497B-B7CD-5B37EFAD3413}"/>
                    </a:ext>
                  </a:extLst>
                </p:cNvPr>
                <p:cNvSpPr/>
                <p:nvPr/>
              </p:nvSpPr>
              <p:spPr>
                <a:xfrm>
                  <a:off x="7640002" y="3574636"/>
                  <a:ext cx="44965" cy="25813"/>
                </a:xfrm>
                <a:custGeom>
                  <a:avLst/>
                  <a:gdLst>
                    <a:gd name="connsiteX0" fmla="*/ 33909 w 44965"/>
                    <a:gd name="connsiteY0" fmla="*/ 0 h 25813"/>
                    <a:gd name="connsiteX1" fmla="*/ 11049 w 44965"/>
                    <a:gd name="connsiteY1" fmla="*/ 0 h 25813"/>
                    <a:gd name="connsiteX2" fmla="*/ 1 w 44965"/>
                    <a:gd name="connsiteY2" fmla="*/ 10858 h 25813"/>
                    <a:gd name="connsiteX3" fmla="*/ 1 w 44965"/>
                    <a:gd name="connsiteY3" fmla="*/ 11049 h 25813"/>
                    <a:gd name="connsiteX4" fmla="*/ 0 w 44965"/>
                    <a:gd name="connsiteY4" fmla="*/ 25813 h 25813"/>
                    <a:gd name="connsiteX5" fmla="*/ 44958 w 44965"/>
                    <a:gd name="connsiteY5" fmla="*/ 25813 h 25813"/>
                    <a:gd name="connsiteX6" fmla="*/ 44958 w 44965"/>
                    <a:gd name="connsiteY6" fmla="*/ 11335 h 25813"/>
                    <a:gd name="connsiteX7" fmla="*/ 34393 w 44965"/>
                    <a:gd name="connsiteY7" fmla="*/ 7 h 25813"/>
                    <a:gd name="connsiteX8" fmla="*/ 33910 w 44965"/>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5" h="25813">
                      <a:moveTo>
                        <a:pt x="33909" y="0"/>
                      </a:moveTo>
                      <a:lnTo>
                        <a:pt x="11049" y="0"/>
                      </a:lnTo>
                      <a:cubicBezTo>
                        <a:pt x="5000" y="-52"/>
                        <a:pt x="53" y="4809"/>
                        <a:pt x="1" y="10858"/>
                      </a:cubicBezTo>
                      <a:cubicBezTo>
                        <a:pt x="0" y="10922"/>
                        <a:pt x="0" y="10986"/>
                        <a:pt x="1" y="11049"/>
                      </a:cubicBezTo>
                      <a:lnTo>
                        <a:pt x="0" y="25813"/>
                      </a:lnTo>
                      <a:lnTo>
                        <a:pt x="44958" y="25813"/>
                      </a:lnTo>
                      <a:lnTo>
                        <a:pt x="44958" y="11335"/>
                      </a:lnTo>
                      <a:cubicBezTo>
                        <a:pt x="45169" y="5289"/>
                        <a:pt x="40439" y="217"/>
                        <a:pt x="34393" y="7"/>
                      </a:cubicBezTo>
                      <a:cubicBezTo>
                        <a:pt x="34232" y="1"/>
                        <a:pt x="34071" y="-1"/>
                        <a:pt x="33910"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986520B0-DD04-40E6-B6E6-39B38A4F1E31}"/>
                    </a:ext>
                  </a:extLst>
                </p:cNvPr>
                <p:cNvSpPr/>
                <p:nvPr/>
              </p:nvSpPr>
              <p:spPr>
                <a:xfrm>
                  <a:off x="7561325" y="3574636"/>
                  <a:ext cx="44869" cy="25813"/>
                </a:xfrm>
                <a:custGeom>
                  <a:avLst/>
                  <a:gdLst>
                    <a:gd name="connsiteX0" fmla="*/ 33909 w 44869"/>
                    <a:gd name="connsiteY0" fmla="*/ 0 h 25813"/>
                    <a:gd name="connsiteX1" fmla="*/ 11049 w 44869"/>
                    <a:gd name="connsiteY1" fmla="*/ 0 h 25813"/>
                    <a:gd name="connsiteX2" fmla="*/ 0 w 44869"/>
                    <a:gd name="connsiteY2" fmla="*/ 10858 h 25813"/>
                    <a:gd name="connsiteX3" fmla="*/ 0 w 44869"/>
                    <a:gd name="connsiteY3" fmla="*/ 11049 h 25813"/>
                    <a:gd name="connsiteX4" fmla="*/ 0 w 44869"/>
                    <a:gd name="connsiteY4" fmla="*/ 25813 h 25813"/>
                    <a:gd name="connsiteX5" fmla="*/ 44863 w 44869"/>
                    <a:gd name="connsiteY5" fmla="*/ 25813 h 25813"/>
                    <a:gd name="connsiteX6" fmla="*/ 44863 w 44869"/>
                    <a:gd name="connsiteY6" fmla="*/ 11335 h 25813"/>
                    <a:gd name="connsiteX7" fmla="*/ 34297 w 44869"/>
                    <a:gd name="connsiteY7" fmla="*/ 7 h 25813"/>
                    <a:gd name="connsiteX8" fmla="*/ 33909 w 44869"/>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9" h="25813">
                      <a:moveTo>
                        <a:pt x="33909" y="0"/>
                      </a:moveTo>
                      <a:lnTo>
                        <a:pt x="11049" y="0"/>
                      </a:lnTo>
                      <a:cubicBezTo>
                        <a:pt x="5000" y="-52"/>
                        <a:pt x="53" y="4809"/>
                        <a:pt x="0" y="10858"/>
                      </a:cubicBezTo>
                      <a:cubicBezTo>
                        <a:pt x="0" y="10922"/>
                        <a:pt x="0" y="10986"/>
                        <a:pt x="0" y="11049"/>
                      </a:cubicBezTo>
                      <a:lnTo>
                        <a:pt x="0" y="25813"/>
                      </a:lnTo>
                      <a:lnTo>
                        <a:pt x="44863" y="25813"/>
                      </a:lnTo>
                      <a:lnTo>
                        <a:pt x="44863" y="11335"/>
                      </a:lnTo>
                      <a:cubicBezTo>
                        <a:pt x="45074" y="5289"/>
                        <a:pt x="40343" y="218"/>
                        <a:pt x="34297" y="7"/>
                      </a:cubicBezTo>
                      <a:cubicBezTo>
                        <a:pt x="34168" y="3"/>
                        <a:pt x="34038" y="0"/>
                        <a:pt x="33909"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752B063C-FBB7-4828-B51C-BF2C8AF1C701}"/>
                    </a:ext>
                  </a:extLst>
                </p:cNvPr>
                <p:cNvSpPr/>
                <p:nvPr/>
              </p:nvSpPr>
              <p:spPr>
                <a:xfrm>
                  <a:off x="7482649" y="3574636"/>
                  <a:ext cx="45057" cy="25813"/>
                </a:xfrm>
                <a:custGeom>
                  <a:avLst/>
                  <a:gdLst>
                    <a:gd name="connsiteX0" fmla="*/ 33909 w 45057"/>
                    <a:gd name="connsiteY0" fmla="*/ 0 h 25813"/>
                    <a:gd name="connsiteX1" fmla="*/ 11144 w 45057"/>
                    <a:gd name="connsiteY1" fmla="*/ 0 h 25813"/>
                    <a:gd name="connsiteX2" fmla="*/ 1 w 45057"/>
                    <a:gd name="connsiteY2" fmla="*/ 10954 h 25813"/>
                    <a:gd name="connsiteX3" fmla="*/ 0 w 45057"/>
                    <a:gd name="connsiteY3" fmla="*/ 11049 h 25813"/>
                    <a:gd name="connsiteX4" fmla="*/ 0 w 45057"/>
                    <a:gd name="connsiteY4" fmla="*/ 25813 h 25813"/>
                    <a:gd name="connsiteX5" fmla="*/ 45053 w 45057"/>
                    <a:gd name="connsiteY5" fmla="*/ 25813 h 25813"/>
                    <a:gd name="connsiteX6" fmla="*/ 45053 w 45057"/>
                    <a:gd name="connsiteY6" fmla="*/ 11335 h 25813"/>
                    <a:gd name="connsiteX7" fmla="*/ 34294 w 45057"/>
                    <a:gd name="connsiteY7" fmla="*/ 4 h 25813"/>
                    <a:gd name="connsiteX8" fmla="*/ 33909 w 4505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3">
                      <a:moveTo>
                        <a:pt x="33909" y="0"/>
                      </a:moveTo>
                      <a:lnTo>
                        <a:pt x="11144" y="0"/>
                      </a:lnTo>
                      <a:cubicBezTo>
                        <a:pt x="5042" y="-52"/>
                        <a:pt x="53" y="4852"/>
                        <a:pt x="1" y="10954"/>
                      </a:cubicBezTo>
                      <a:cubicBezTo>
                        <a:pt x="0" y="10986"/>
                        <a:pt x="0" y="11018"/>
                        <a:pt x="0" y="11049"/>
                      </a:cubicBezTo>
                      <a:lnTo>
                        <a:pt x="0" y="25813"/>
                      </a:lnTo>
                      <a:lnTo>
                        <a:pt x="45053" y="25813"/>
                      </a:lnTo>
                      <a:lnTo>
                        <a:pt x="45053" y="11335"/>
                      </a:lnTo>
                      <a:cubicBezTo>
                        <a:pt x="45211" y="5235"/>
                        <a:pt x="40394" y="162"/>
                        <a:pt x="34294" y="4"/>
                      </a:cubicBezTo>
                      <a:cubicBezTo>
                        <a:pt x="34166" y="0"/>
                        <a:pt x="34037"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DBA19B4F-A353-4550-886E-D29F3797DC9E}"/>
                    </a:ext>
                  </a:extLst>
                </p:cNvPr>
                <p:cNvSpPr/>
                <p:nvPr/>
              </p:nvSpPr>
              <p:spPr>
                <a:xfrm>
                  <a:off x="7404068" y="3574637"/>
                  <a:ext cx="44492" cy="25812"/>
                </a:xfrm>
                <a:custGeom>
                  <a:avLst/>
                  <a:gdLst>
                    <a:gd name="connsiteX0" fmla="*/ 33814 w 44492"/>
                    <a:gd name="connsiteY0" fmla="*/ 0 h 25812"/>
                    <a:gd name="connsiteX1" fmla="*/ 11049 w 44492"/>
                    <a:gd name="connsiteY1" fmla="*/ 0 h 25812"/>
                    <a:gd name="connsiteX2" fmla="*/ 0 w 44492"/>
                    <a:gd name="connsiteY2" fmla="*/ 11049 h 25812"/>
                    <a:gd name="connsiteX3" fmla="*/ 0 w 44492"/>
                    <a:gd name="connsiteY3" fmla="*/ 25813 h 25812"/>
                    <a:gd name="connsiteX4" fmla="*/ 44482 w 44492"/>
                    <a:gd name="connsiteY4" fmla="*/ 25813 h 25812"/>
                    <a:gd name="connsiteX5" fmla="*/ 44482 w 44492"/>
                    <a:gd name="connsiteY5" fmla="*/ 11335 h 25812"/>
                    <a:gd name="connsiteX6" fmla="*/ 34112 w 44492"/>
                    <a:gd name="connsiteY6" fmla="*/ 9 h 25812"/>
                    <a:gd name="connsiteX7" fmla="*/ 33814 w 44492"/>
                    <a:gd name="connsiteY7" fmla="*/ 0 h 2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92" h="25812">
                      <a:moveTo>
                        <a:pt x="33814" y="0"/>
                      </a:moveTo>
                      <a:lnTo>
                        <a:pt x="11049" y="0"/>
                      </a:lnTo>
                      <a:cubicBezTo>
                        <a:pt x="4947" y="0"/>
                        <a:pt x="0" y="4947"/>
                        <a:pt x="0" y="11049"/>
                      </a:cubicBezTo>
                      <a:lnTo>
                        <a:pt x="0" y="25813"/>
                      </a:lnTo>
                      <a:lnTo>
                        <a:pt x="44482" y="25813"/>
                      </a:lnTo>
                      <a:lnTo>
                        <a:pt x="44482" y="11335"/>
                      </a:lnTo>
                      <a:cubicBezTo>
                        <a:pt x="44746" y="5344"/>
                        <a:pt x="40103" y="273"/>
                        <a:pt x="34112" y="9"/>
                      </a:cubicBezTo>
                      <a:cubicBezTo>
                        <a:pt x="34012" y="5"/>
                        <a:pt x="33913" y="2"/>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8AB1C24A-BC51-44A2-8F69-8FD34042ACD4}"/>
                    </a:ext>
                  </a:extLst>
                </p:cNvPr>
                <p:cNvSpPr/>
                <p:nvPr/>
              </p:nvSpPr>
              <p:spPr>
                <a:xfrm>
                  <a:off x="7325486" y="3574636"/>
                  <a:ext cx="44870" cy="25813"/>
                </a:xfrm>
                <a:custGeom>
                  <a:avLst/>
                  <a:gdLst>
                    <a:gd name="connsiteX0" fmla="*/ 33814 w 44870"/>
                    <a:gd name="connsiteY0" fmla="*/ 0 h 25813"/>
                    <a:gd name="connsiteX1" fmla="*/ 11049 w 44870"/>
                    <a:gd name="connsiteY1" fmla="*/ 0 h 25813"/>
                    <a:gd name="connsiteX2" fmla="*/ 0 w 44870"/>
                    <a:gd name="connsiteY2" fmla="*/ 10858 h 25813"/>
                    <a:gd name="connsiteX3" fmla="*/ 0 w 44870"/>
                    <a:gd name="connsiteY3" fmla="*/ 11049 h 25813"/>
                    <a:gd name="connsiteX4" fmla="*/ 0 w 44870"/>
                    <a:gd name="connsiteY4" fmla="*/ 25813 h 25813"/>
                    <a:gd name="connsiteX5" fmla="*/ 44863 w 44870"/>
                    <a:gd name="connsiteY5" fmla="*/ 25813 h 25813"/>
                    <a:gd name="connsiteX6" fmla="*/ 44863 w 44870"/>
                    <a:gd name="connsiteY6" fmla="*/ 11335 h 25813"/>
                    <a:gd name="connsiteX7" fmla="*/ 34298 w 44870"/>
                    <a:gd name="connsiteY7" fmla="*/ 7 h 25813"/>
                    <a:gd name="connsiteX8" fmla="*/ 33814 w 44870"/>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70" h="25813">
                      <a:moveTo>
                        <a:pt x="33814" y="0"/>
                      </a:moveTo>
                      <a:lnTo>
                        <a:pt x="11049" y="0"/>
                      </a:lnTo>
                      <a:cubicBezTo>
                        <a:pt x="5000" y="-52"/>
                        <a:pt x="53" y="4809"/>
                        <a:pt x="0" y="10858"/>
                      </a:cubicBezTo>
                      <a:cubicBezTo>
                        <a:pt x="0" y="10922"/>
                        <a:pt x="0" y="10986"/>
                        <a:pt x="0" y="11049"/>
                      </a:cubicBezTo>
                      <a:lnTo>
                        <a:pt x="0" y="25813"/>
                      </a:lnTo>
                      <a:lnTo>
                        <a:pt x="44863" y="25813"/>
                      </a:lnTo>
                      <a:lnTo>
                        <a:pt x="44863" y="11335"/>
                      </a:lnTo>
                      <a:cubicBezTo>
                        <a:pt x="45074" y="5289"/>
                        <a:pt x="40344" y="217"/>
                        <a:pt x="34298" y="7"/>
                      </a:cubicBezTo>
                      <a:cubicBezTo>
                        <a:pt x="34137" y="1"/>
                        <a:pt x="33975" y="-1"/>
                        <a:pt x="33814"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7C5FA245-7FBF-4040-A93D-62AADA4A265D}"/>
                    </a:ext>
                  </a:extLst>
                </p:cNvPr>
                <p:cNvSpPr/>
                <p:nvPr/>
              </p:nvSpPr>
              <p:spPr>
                <a:xfrm>
                  <a:off x="7246905" y="3574633"/>
                  <a:ext cx="44964" cy="25816"/>
                </a:xfrm>
                <a:custGeom>
                  <a:avLst/>
                  <a:gdLst>
                    <a:gd name="connsiteX0" fmla="*/ 33719 w 44964"/>
                    <a:gd name="connsiteY0" fmla="*/ 4 h 25816"/>
                    <a:gd name="connsiteX1" fmla="*/ 11144 w 44964"/>
                    <a:gd name="connsiteY1" fmla="*/ 4 h 25816"/>
                    <a:gd name="connsiteX2" fmla="*/ 1 w 44964"/>
                    <a:gd name="connsiteY2" fmla="*/ 10957 h 25816"/>
                    <a:gd name="connsiteX3" fmla="*/ 0 w 44964"/>
                    <a:gd name="connsiteY3" fmla="*/ 11053 h 25816"/>
                    <a:gd name="connsiteX4" fmla="*/ 0 w 44964"/>
                    <a:gd name="connsiteY4" fmla="*/ 25817 h 25816"/>
                    <a:gd name="connsiteX5" fmla="*/ 44958 w 44964"/>
                    <a:gd name="connsiteY5" fmla="*/ 25817 h 25816"/>
                    <a:gd name="connsiteX6" fmla="*/ 44958 w 44964"/>
                    <a:gd name="connsiteY6" fmla="*/ 11339 h 25816"/>
                    <a:gd name="connsiteX7" fmla="*/ 34396 w 44964"/>
                    <a:gd name="connsiteY7" fmla="*/ 7 h 25816"/>
                    <a:gd name="connsiteX8" fmla="*/ 33719 w 44964"/>
                    <a:gd name="connsiteY8" fmla="*/ 4 h 25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4" h="25816">
                      <a:moveTo>
                        <a:pt x="33719" y="4"/>
                      </a:moveTo>
                      <a:lnTo>
                        <a:pt x="11144" y="4"/>
                      </a:lnTo>
                      <a:cubicBezTo>
                        <a:pt x="5042" y="-49"/>
                        <a:pt x="53" y="4855"/>
                        <a:pt x="1" y="10957"/>
                      </a:cubicBezTo>
                      <a:cubicBezTo>
                        <a:pt x="0" y="10989"/>
                        <a:pt x="0" y="11021"/>
                        <a:pt x="0" y="11053"/>
                      </a:cubicBezTo>
                      <a:lnTo>
                        <a:pt x="0" y="25817"/>
                      </a:lnTo>
                      <a:lnTo>
                        <a:pt x="44958" y="25817"/>
                      </a:lnTo>
                      <a:lnTo>
                        <a:pt x="44958" y="11339"/>
                      </a:lnTo>
                      <a:cubicBezTo>
                        <a:pt x="45171" y="5293"/>
                        <a:pt x="40442" y="219"/>
                        <a:pt x="34396" y="7"/>
                      </a:cubicBezTo>
                      <a:cubicBezTo>
                        <a:pt x="34170" y="-1"/>
                        <a:pt x="33944" y="-2"/>
                        <a:pt x="33719" y="4"/>
                      </a:cubicBezTo>
                      <a:close/>
                    </a:path>
                  </a:pathLst>
                </a:custGeom>
                <a:solidFill>
                  <a:srgbClr val="000000">
                    <a:alpha val="30000"/>
                  </a:srgbClr>
                </a:solid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A6DCBE9D-E35C-4256-A915-44F1E770FECE}"/>
                    </a:ext>
                  </a:extLst>
                </p:cNvPr>
                <p:cNvSpPr/>
                <p:nvPr/>
              </p:nvSpPr>
              <p:spPr>
                <a:xfrm>
                  <a:off x="7168133" y="3574635"/>
                  <a:ext cx="44961" cy="25814"/>
                </a:xfrm>
                <a:custGeom>
                  <a:avLst/>
                  <a:gdLst>
                    <a:gd name="connsiteX0" fmla="*/ 33814 w 44961"/>
                    <a:gd name="connsiteY0" fmla="*/ 2 h 25814"/>
                    <a:gd name="connsiteX1" fmla="*/ 11145 w 44961"/>
                    <a:gd name="connsiteY1" fmla="*/ 2 h 25814"/>
                    <a:gd name="connsiteX2" fmla="*/ 2 w 44961"/>
                    <a:gd name="connsiteY2" fmla="*/ 10763 h 25814"/>
                    <a:gd name="connsiteX3" fmla="*/ 0 w 44961"/>
                    <a:gd name="connsiteY3" fmla="*/ 11051 h 25814"/>
                    <a:gd name="connsiteX4" fmla="*/ 0 w 44961"/>
                    <a:gd name="connsiteY4" fmla="*/ 25815 h 25814"/>
                    <a:gd name="connsiteX5" fmla="*/ 44958 w 44961"/>
                    <a:gd name="connsiteY5" fmla="*/ 25815 h 25814"/>
                    <a:gd name="connsiteX6" fmla="*/ 44958 w 44961"/>
                    <a:gd name="connsiteY6" fmla="*/ 11336 h 25814"/>
                    <a:gd name="connsiteX7" fmla="*/ 34199 w 44961"/>
                    <a:gd name="connsiteY7" fmla="*/ 5 h 25814"/>
                    <a:gd name="connsiteX8" fmla="*/ 33814 w 44961"/>
                    <a:gd name="connsiteY8" fmla="*/ 2 h 2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61" h="25814">
                      <a:moveTo>
                        <a:pt x="33814" y="2"/>
                      </a:moveTo>
                      <a:lnTo>
                        <a:pt x="11145" y="2"/>
                      </a:lnTo>
                      <a:cubicBezTo>
                        <a:pt x="5096" y="-104"/>
                        <a:pt x="107" y="4714"/>
                        <a:pt x="2" y="10763"/>
                      </a:cubicBezTo>
                      <a:cubicBezTo>
                        <a:pt x="0" y="10859"/>
                        <a:pt x="0" y="10955"/>
                        <a:pt x="0" y="11051"/>
                      </a:cubicBezTo>
                      <a:lnTo>
                        <a:pt x="0" y="25815"/>
                      </a:lnTo>
                      <a:lnTo>
                        <a:pt x="44958" y="25815"/>
                      </a:lnTo>
                      <a:lnTo>
                        <a:pt x="44958" y="11336"/>
                      </a:lnTo>
                      <a:cubicBezTo>
                        <a:pt x="45116" y="5236"/>
                        <a:pt x="40299" y="163"/>
                        <a:pt x="34199" y="5"/>
                      </a:cubicBezTo>
                      <a:cubicBezTo>
                        <a:pt x="34070" y="2"/>
                        <a:pt x="33942" y="1"/>
                        <a:pt x="33814" y="2"/>
                      </a:cubicBezTo>
                      <a:close/>
                    </a:path>
                  </a:pathLst>
                </a:custGeom>
                <a:solidFill>
                  <a:srgbClr val="000000">
                    <a:alpha val="30000"/>
                  </a:srgbClr>
                </a:solid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8856E80B-0CC6-4891-9769-0A780EF7910C}"/>
                    </a:ext>
                  </a:extLst>
                </p:cNvPr>
                <p:cNvSpPr/>
                <p:nvPr/>
              </p:nvSpPr>
              <p:spPr>
                <a:xfrm>
                  <a:off x="7089456" y="3574636"/>
                  <a:ext cx="44774" cy="25813"/>
                </a:xfrm>
                <a:custGeom>
                  <a:avLst/>
                  <a:gdLst>
                    <a:gd name="connsiteX0" fmla="*/ 33814 w 44774"/>
                    <a:gd name="connsiteY0" fmla="*/ 0 h 25813"/>
                    <a:gd name="connsiteX1" fmla="*/ 11049 w 44774"/>
                    <a:gd name="connsiteY1" fmla="*/ 0 h 25813"/>
                    <a:gd name="connsiteX2" fmla="*/ 0 w 44774"/>
                    <a:gd name="connsiteY2" fmla="*/ 10858 h 25813"/>
                    <a:gd name="connsiteX3" fmla="*/ 0 w 44774"/>
                    <a:gd name="connsiteY3" fmla="*/ 11049 h 25813"/>
                    <a:gd name="connsiteX4" fmla="*/ 0 w 44774"/>
                    <a:gd name="connsiteY4" fmla="*/ 25813 h 25813"/>
                    <a:gd name="connsiteX5" fmla="*/ 44768 w 44774"/>
                    <a:gd name="connsiteY5" fmla="*/ 25813 h 25813"/>
                    <a:gd name="connsiteX6" fmla="*/ 44768 w 44774"/>
                    <a:gd name="connsiteY6" fmla="*/ 11335 h 25813"/>
                    <a:gd name="connsiteX7" fmla="*/ 34202 w 44774"/>
                    <a:gd name="connsiteY7" fmla="*/ 7 h 25813"/>
                    <a:gd name="connsiteX8" fmla="*/ 33814 w 44774"/>
                    <a:gd name="connsiteY8" fmla="*/ 0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74" h="25813">
                      <a:moveTo>
                        <a:pt x="33814" y="0"/>
                      </a:moveTo>
                      <a:lnTo>
                        <a:pt x="11049" y="0"/>
                      </a:lnTo>
                      <a:cubicBezTo>
                        <a:pt x="5000" y="-52"/>
                        <a:pt x="53" y="4809"/>
                        <a:pt x="0" y="10858"/>
                      </a:cubicBezTo>
                      <a:cubicBezTo>
                        <a:pt x="0" y="10922"/>
                        <a:pt x="0" y="10986"/>
                        <a:pt x="0" y="11049"/>
                      </a:cubicBezTo>
                      <a:lnTo>
                        <a:pt x="0" y="25813"/>
                      </a:lnTo>
                      <a:lnTo>
                        <a:pt x="44768" y="25813"/>
                      </a:lnTo>
                      <a:lnTo>
                        <a:pt x="44768" y="11335"/>
                      </a:lnTo>
                      <a:cubicBezTo>
                        <a:pt x="44979" y="5289"/>
                        <a:pt x="40248" y="218"/>
                        <a:pt x="34202" y="7"/>
                      </a:cubicBezTo>
                      <a:cubicBezTo>
                        <a:pt x="34073" y="3"/>
                        <a:pt x="33943" y="0"/>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ED5BD152-0C25-4754-8966-02B7C54E91EC}"/>
                    </a:ext>
                  </a:extLst>
                </p:cNvPr>
                <p:cNvSpPr/>
                <p:nvPr/>
              </p:nvSpPr>
              <p:spPr>
                <a:xfrm>
                  <a:off x="7010875" y="3574636"/>
                  <a:ext cx="44867" cy="25813"/>
                </a:xfrm>
                <a:custGeom>
                  <a:avLst/>
                  <a:gdLst>
                    <a:gd name="connsiteX0" fmla="*/ 33719 w 44867"/>
                    <a:gd name="connsiteY0" fmla="*/ 0 h 25813"/>
                    <a:gd name="connsiteX1" fmla="*/ 11049 w 44867"/>
                    <a:gd name="connsiteY1" fmla="*/ 0 h 25813"/>
                    <a:gd name="connsiteX2" fmla="*/ 0 w 44867"/>
                    <a:gd name="connsiteY2" fmla="*/ 10858 h 25813"/>
                    <a:gd name="connsiteX3" fmla="*/ 0 w 44867"/>
                    <a:gd name="connsiteY3" fmla="*/ 11049 h 25813"/>
                    <a:gd name="connsiteX4" fmla="*/ 0 w 44867"/>
                    <a:gd name="connsiteY4" fmla="*/ 25813 h 25813"/>
                    <a:gd name="connsiteX5" fmla="*/ 44863 w 44867"/>
                    <a:gd name="connsiteY5" fmla="*/ 25813 h 25813"/>
                    <a:gd name="connsiteX6" fmla="*/ 44863 w 44867"/>
                    <a:gd name="connsiteY6" fmla="*/ 11335 h 25813"/>
                    <a:gd name="connsiteX7" fmla="*/ 34104 w 44867"/>
                    <a:gd name="connsiteY7" fmla="*/ 4 h 25813"/>
                    <a:gd name="connsiteX8" fmla="*/ 33719 w 4486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7" h="25813">
                      <a:moveTo>
                        <a:pt x="33719" y="0"/>
                      </a:moveTo>
                      <a:lnTo>
                        <a:pt x="11049" y="0"/>
                      </a:lnTo>
                      <a:cubicBezTo>
                        <a:pt x="5000" y="-52"/>
                        <a:pt x="53" y="4809"/>
                        <a:pt x="0" y="10858"/>
                      </a:cubicBezTo>
                      <a:cubicBezTo>
                        <a:pt x="0" y="10922"/>
                        <a:pt x="0" y="10986"/>
                        <a:pt x="0" y="11049"/>
                      </a:cubicBezTo>
                      <a:lnTo>
                        <a:pt x="0" y="25813"/>
                      </a:lnTo>
                      <a:lnTo>
                        <a:pt x="44863" y="25813"/>
                      </a:lnTo>
                      <a:lnTo>
                        <a:pt x="44863" y="11335"/>
                      </a:lnTo>
                      <a:cubicBezTo>
                        <a:pt x="45022" y="5235"/>
                        <a:pt x="40204" y="162"/>
                        <a:pt x="34104" y="4"/>
                      </a:cubicBezTo>
                      <a:cubicBezTo>
                        <a:pt x="33976" y="0"/>
                        <a:pt x="33847" y="-1"/>
                        <a:pt x="3371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10A01A6E-E68D-44C7-A11E-DEB37F5F02B0}"/>
                    </a:ext>
                  </a:extLst>
                </p:cNvPr>
                <p:cNvSpPr/>
                <p:nvPr/>
              </p:nvSpPr>
              <p:spPr>
                <a:xfrm>
                  <a:off x="6932104" y="3574636"/>
                  <a:ext cx="45057" cy="25813"/>
                </a:xfrm>
                <a:custGeom>
                  <a:avLst/>
                  <a:gdLst>
                    <a:gd name="connsiteX0" fmla="*/ 33909 w 45057"/>
                    <a:gd name="connsiteY0" fmla="*/ 0 h 25813"/>
                    <a:gd name="connsiteX1" fmla="*/ 11049 w 45057"/>
                    <a:gd name="connsiteY1" fmla="*/ 0 h 25813"/>
                    <a:gd name="connsiteX2" fmla="*/ 0 w 45057"/>
                    <a:gd name="connsiteY2" fmla="*/ 10858 h 25813"/>
                    <a:gd name="connsiteX3" fmla="*/ 0 w 45057"/>
                    <a:gd name="connsiteY3" fmla="*/ 11049 h 25813"/>
                    <a:gd name="connsiteX4" fmla="*/ 0 w 45057"/>
                    <a:gd name="connsiteY4" fmla="*/ 25813 h 25813"/>
                    <a:gd name="connsiteX5" fmla="*/ 45054 w 45057"/>
                    <a:gd name="connsiteY5" fmla="*/ 25813 h 25813"/>
                    <a:gd name="connsiteX6" fmla="*/ 45054 w 45057"/>
                    <a:gd name="connsiteY6" fmla="*/ 11335 h 25813"/>
                    <a:gd name="connsiteX7" fmla="*/ 34295 w 45057"/>
                    <a:gd name="connsiteY7" fmla="*/ 4 h 25813"/>
                    <a:gd name="connsiteX8" fmla="*/ 33909 w 45057"/>
                    <a:gd name="connsiteY8" fmla="*/ 1 h 25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7" h="25813">
                      <a:moveTo>
                        <a:pt x="33909" y="0"/>
                      </a:moveTo>
                      <a:lnTo>
                        <a:pt x="11049" y="0"/>
                      </a:lnTo>
                      <a:cubicBezTo>
                        <a:pt x="5000" y="-52"/>
                        <a:pt x="53" y="4809"/>
                        <a:pt x="0" y="10858"/>
                      </a:cubicBezTo>
                      <a:cubicBezTo>
                        <a:pt x="0" y="10922"/>
                        <a:pt x="0" y="10986"/>
                        <a:pt x="0" y="11049"/>
                      </a:cubicBezTo>
                      <a:lnTo>
                        <a:pt x="0" y="25813"/>
                      </a:lnTo>
                      <a:lnTo>
                        <a:pt x="45054" y="25813"/>
                      </a:lnTo>
                      <a:lnTo>
                        <a:pt x="45054" y="11335"/>
                      </a:lnTo>
                      <a:cubicBezTo>
                        <a:pt x="45212" y="5235"/>
                        <a:pt x="40395" y="162"/>
                        <a:pt x="34295" y="4"/>
                      </a:cubicBezTo>
                      <a:cubicBezTo>
                        <a:pt x="34166" y="0"/>
                        <a:pt x="34038" y="-1"/>
                        <a:pt x="33909" y="1"/>
                      </a:cubicBezTo>
                      <a:close/>
                    </a:path>
                  </a:pathLst>
                </a:custGeom>
                <a:solidFill>
                  <a:srgbClr val="000000">
                    <a:alpha val="30000"/>
                  </a:srgbClr>
                </a:solid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CBE833A2-2BFD-4836-A3C7-C42FC5C1FAEA}"/>
                    </a:ext>
                  </a:extLst>
                </p:cNvPr>
                <p:cNvSpPr/>
                <p:nvPr/>
              </p:nvSpPr>
              <p:spPr>
                <a:xfrm>
                  <a:off x="6853522" y="3574636"/>
                  <a:ext cx="44863" cy="25051"/>
                </a:xfrm>
                <a:custGeom>
                  <a:avLst/>
                  <a:gdLst>
                    <a:gd name="connsiteX0" fmla="*/ 33814 w 44863"/>
                    <a:gd name="connsiteY0" fmla="*/ 0 h 25051"/>
                    <a:gd name="connsiteX1" fmla="*/ 11049 w 44863"/>
                    <a:gd name="connsiteY1" fmla="*/ 0 h 25051"/>
                    <a:gd name="connsiteX2" fmla="*/ 0 w 44863"/>
                    <a:gd name="connsiteY2" fmla="*/ 10858 h 25051"/>
                    <a:gd name="connsiteX3" fmla="*/ 0 w 44863"/>
                    <a:gd name="connsiteY3" fmla="*/ 11049 h 25051"/>
                    <a:gd name="connsiteX4" fmla="*/ 0 w 44863"/>
                    <a:gd name="connsiteY4" fmla="*/ 23908 h 25051"/>
                    <a:gd name="connsiteX5" fmla="*/ 44863 w 44863"/>
                    <a:gd name="connsiteY5" fmla="*/ 25051 h 25051"/>
                    <a:gd name="connsiteX6" fmla="*/ 44863 w 44863"/>
                    <a:gd name="connsiteY6" fmla="*/ 11049 h 25051"/>
                    <a:gd name="connsiteX7" fmla="*/ 34005 w 44863"/>
                    <a:gd name="connsiteY7" fmla="*/ 0 h 25051"/>
                    <a:gd name="connsiteX8" fmla="*/ 33814 w 44863"/>
                    <a:gd name="connsiteY8" fmla="*/ 0 h 2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63" h="25051">
                      <a:moveTo>
                        <a:pt x="33814" y="0"/>
                      </a:moveTo>
                      <a:lnTo>
                        <a:pt x="11049" y="0"/>
                      </a:lnTo>
                      <a:cubicBezTo>
                        <a:pt x="5000" y="-52"/>
                        <a:pt x="53" y="4809"/>
                        <a:pt x="0" y="10858"/>
                      </a:cubicBezTo>
                      <a:cubicBezTo>
                        <a:pt x="0" y="10922"/>
                        <a:pt x="0" y="10986"/>
                        <a:pt x="0" y="11049"/>
                      </a:cubicBezTo>
                      <a:lnTo>
                        <a:pt x="0" y="23908"/>
                      </a:lnTo>
                      <a:cubicBezTo>
                        <a:pt x="16098" y="24480"/>
                        <a:pt x="32005" y="24861"/>
                        <a:pt x="44863" y="25051"/>
                      </a:cubicBezTo>
                      <a:lnTo>
                        <a:pt x="44863" y="11049"/>
                      </a:lnTo>
                      <a:cubicBezTo>
                        <a:pt x="44916" y="5000"/>
                        <a:pt x="40055" y="53"/>
                        <a:pt x="34005" y="0"/>
                      </a:cubicBezTo>
                      <a:cubicBezTo>
                        <a:pt x="33942" y="0"/>
                        <a:pt x="33878" y="0"/>
                        <a:pt x="33814" y="0"/>
                      </a:cubicBezTo>
                      <a:close/>
                    </a:path>
                  </a:pathLst>
                </a:custGeom>
                <a:solidFill>
                  <a:srgbClr val="000000">
                    <a:alpha val="30000"/>
                  </a:srgbClr>
                </a:solid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8ED12944-3449-40BF-8817-5E34DF0084CF}"/>
                    </a:ext>
                  </a:extLst>
                </p:cNvPr>
                <p:cNvSpPr/>
                <p:nvPr/>
              </p:nvSpPr>
              <p:spPr>
                <a:xfrm>
                  <a:off x="6774751" y="3574636"/>
                  <a:ext cx="45053" cy="21981"/>
                </a:xfrm>
                <a:custGeom>
                  <a:avLst/>
                  <a:gdLst>
                    <a:gd name="connsiteX0" fmla="*/ 34004 w 45053"/>
                    <a:gd name="connsiteY0" fmla="*/ 0 h 21981"/>
                    <a:gd name="connsiteX1" fmla="*/ 11144 w 45053"/>
                    <a:gd name="connsiteY1" fmla="*/ 0 h 21981"/>
                    <a:gd name="connsiteX2" fmla="*/ 0 w 45053"/>
                    <a:gd name="connsiteY2" fmla="*/ 10954 h 21981"/>
                    <a:gd name="connsiteX3" fmla="*/ 0 w 45053"/>
                    <a:gd name="connsiteY3" fmla="*/ 11049 h 21981"/>
                    <a:gd name="connsiteX4" fmla="*/ 0 w 45053"/>
                    <a:gd name="connsiteY4" fmla="*/ 18860 h 21981"/>
                    <a:gd name="connsiteX5" fmla="*/ 40862 w 45053"/>
                    <a:gd name="connsiteY5" fmla="*/ 21908 h 21981"/>
                    <a:gd name="connsiteX6" fmla="*/ 45053 w 45053"/>
                    <a:gd name="connsiteY6" fmla="*/ 21908 h 21981"/>
                    <a:gd name="connsiteX7" fmla="*/ 45053 w 45053"/>
                    <a:gd name="connsiteY7" fmla="*/ 10764 h 21981"/>
                    <a:gd name="connsiteX8" fmla="*/ 34004 w 45053"/>
                    <a:gd name="connsiteY8" fmla="*/ 0 h 21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53" h="21981">
                      <a:moveTo>
                        <a:pt x="34004" y="0"/>
                      </a:moveTo>
                      <a:lnTo>
                        <a:pt x="11144" y="0"/>
                      </a:lnTo>
                      <a:cubicBezTo>
                        <a:pt x="5042" y="-52"/>
                        <a:pt x="53" y="4852"/>
                        <a:pt x="0" y="10954"/>
                      </a:cubicBezTo>
                      <a:cubicBezTo>
                        <a:pt x="0" y="10986"/>
                        <a:pt x="0" y="11018"/>
                        <a:pt x="0" y="11049"/>
                      </a:cubicBezTo>
                      <a:lnTo>
                        <a:pt x="0" y="18860"/>
                      </a:lnTo>
                      <a:cubicBezTo>
                        <a:pt x="10954" y="19812"/>
                        <a:pt x="24574" y="20860"/>
                        <a:pt x="40862" y="21908"/>
                      </a:cubicBezTo>
                      <a:cubicBezTo>
                        <a:pt x="42257" y="22006"/>
                        <a:pt x="43658" y="22006"/>
                        <a:pt x="45053" y="21908"/>
                      </a:cubicBezTo>
                      <a:lnTo>
                        <a:pt x="45053" y="10764"/>
                      </a:lnTo>
                      <a:cubicBezTo>
                        <a:pt x="44949" y="4751"/>
                        <a:pt x="40017" y="-53"/>
                        <a:pt x="34004" y="0"/>
                      </a:cubicBezTo>
                      <a:close/>
                    </a:path>
                  </a:pathLst>
                </a:custGeom>
                <a:solidFill>
                  <a:srgbClr val="000000">
                    <a:alpha val="30000"/>
                  </a:srgbClr>
                </a:solidFill>
                <a:ln w="9525" cap="flat">
                  <a:noFill/>
                  <a:prstDash val="solid"/>
                  <a:miter/>
                </a:ln>
              </p:spPr>
              <p:txBody>
                <a:bodyPr rtlCol="0" anchor="ctr"/>
                <a:lstStyle/>
                <a:p>
                  <a:endParaRPr lang="en-US"/>
                </a:p>
              </p:txBody>
            </p:sp>
          </p:grpSp>
          <p:pic>
            <p:nvPicPr>
              <p:cNvPr id="235" name="Picture 234">
                <a:extLst>
                  <a:ext uri="{FF2B5EF4-FFF2-40B4-BE49-F238E27FC236}">
                    <a16:creationId xmlns:a16="http://schemas.microsoft.com/office/drawing/2014/main" id="{F3B7AC58-E20F-44B5-9652-84BD155D11CE}"/>
                  </a:ext>
                </a:extLst>
              </p:cNvPr>
              <p:cNvPicPr>
                <a:picLocks noChangeAspect="1"/>
              </p:cNvPicPr>
              <p:nvPr/>
            </p:nvPicPr>
            <p:blipFill>
              <a:blip r:embed="rId30"/>
              <a:stretch>
                <a:fillRect/>
              </a:stretch>
            </p:blipFill>
            <p:spPr>
              <a:xfrm>
                <a:off x="8251457" y="4606525"/>
                <a:ext cx="522562" cy="126414"/>
              </a:xfrm>
              <a:custGeom>
                <a:avLst/>
                <a:gdLst>
                  <a:gd name="connsiteX0" fmla="*/ 423 w 283463"/>
                  <a:gd name="connsiteY0" fmla="*/ 269 h 61722"/>
                  <a:gd name="connsiteX1" fmla="*/ 283887 w 283463"/>
                  <a:gd name="connsiteY1" fmla="*/ 269 h 61722"/>
                  <a:gd name="connsiteX2" fmla="*/ 283887 w 283463"/>
                  <a:gd name="connsiteY2" fmla="*/ 61991 h 61722"/>
                  <a:gd name="connsiteX3" fmla="*/ 423 w 283463"/>
                  <a:gd name="connsiteY3" fmla="*/ 61991 h 61722"/>
                </a:gdLst>
                <a:ahLst/>
                <a:cxnLst>
                  <a:cxn ang="0">
                    <a:pos x="connsiteX0" y="connsiteY0"/>
                  </a:cxn>
                  <a:cxn ang="0">
                    <a:pos x="connsiteX1" y="connsiteY1"/>
                  </a:cxn>
                  <a:cxn ang="0">
                    <a:pos x="connsiteX2" y="connsiteY2"/>
                  </a:cxn>
                  <a:cxn ang="0">
                    <a:pos x="connsiteX3" y="connsiteY3"/>
                  </a:cxn>
                </a:cxnLst>
                <a:rect l="l" t="t" r="r" b="b"/>
                <a:pathLst>
                  <a:path w="283463" h="61722">
                    <a:moveTo>
                      <a:pt x="423" y="269"/>
                    </a:moveTo>
                    <a:lnTo>
                      <a:pt x="283887" y="269"/>
                    </a:lnTo>
                    <a:lnTo>
                      <a:pt x="283887" y="61991"/>
                    </a:lnTo>
                    <a:lnTo>
                      <a:pt x="423" y="61991"/>
                    </a:lnTo>
                    <a:close/>
                  </a:path>
                </a:pathLst>
              </a:custGeom>
            </p:spPr>
          </p:pic>
          <p:sp>
            <p:nvSpPr>
              <p:cNvPr id="236" name="Freeform: Shape 235">
                <a:extLst>
                  <a:ext uri="{FF2B5EF4-FFF2-40B4-BE49-F238E27FC236}">
                    <a16:creationId xmlns:a16="http://schemas.microsoft.com/office/drawing/2014/main" id="{105C5FF6-131B-4AA0-91BE-5A0639A9AA6F}"/>
                  </a:ext>
                </a:extLst>
              </p:cNvPr>
              <p:cNvSpPr/>
              <p:nvPr/>
            </p:nvSpPr>
            <p:spPr>
              <a:xfrm>
                <a:off x="8250754" y="3124084"/>
                <a:ext cx="3046182" cy="479906"/>
              </a:xfrm>
              <a:custGeom>
                <a:avLst/>
                <a:gdLst>
                  <a:gd name="connsiteX0" fmla="*/ 826198 w 1652396"/>
                  <a:gd name="connsiteY0" fmla="*/ 234315 h 234315"/>
                  <a:gd name="connsiteX1" fmla="*/ 1652397 w 1652396"/>
                  <a:gd name="connsiteY1" fmla="*/ 117062 h 234315"/>
                  <a:gd name="connsiteX2" fmla="*/ 826198 w 1652396"/>
                  <a:gd name="connsiteY2" fmla="*/ 0 h 234315"/>
                  <a:gd name="connsiteX3" fmla="*/ 0 w 1652396"/>
                  <a:gd name="connsiteY3" fmla="*/ 117158 h 234315"/>
                  <a:gd name="connsiteX4" fmla="*/ 826198 w 1652396"/>
                  <a:gd name="connsiteY4" fmla="*/ 234315 h 2343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396" h="234315">
                    <a:moveTo>
                      <a:pt x="826198" y="234315"/>
                    </a:moveTo>
                    <a:cubicBezTo>
                      <a:pt x="1282542" y="234315"/>
                      <a:pt x="1652397" y="181832"/>
                      <a:pt x="1652397" y="117062"/>
                    </a:cubicBezTo>
                    <a:cubicBezTo>
                      <a:pt x="1652397" y="52292"/>
                      <a:pt x="1282542" y="-95"/>
                      <a:pt x="826198" y="0"/>
                    </a:cubicBezTo>
                    <a:cubicBezTo>
                      <a:pt x="369856" y="95"/>
                      <a:pt x="0" y="52388"/>
                      <a:pt x="0" y="117158"/>
                    </a:cubicBezTo>
                    <a:cubicBezTo>
                      <a:pt x="0" y="181928"/>
                      <a:pt x="369951" y="234315"/>
                      <a:pt x="826198" y="234315"/>
                    </a:cubicBezTo>
                    <a:close/>
                  </a:path>
                </a:pathLst>
              </a:custGeom>
              <a:solidFill>
                <a:srgbClr val="FFFFFF">
                  <a:alpha val="50000"/>
                </a:srgbClr>
              </a:solid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EAF3A6A9-E22C-4864-9B25-8EF7E065FF25}"/>
                  </a:ext>
                </a:extLst>
              </p:cNvPr>
              <p:cNvSpPr/>
              <p:nvPr/>
            </p:nvSpPr>
            <p:spPr>
              <a:xfrm>
                <a:off x="11548910" y="3301384"/>
                <a:ext cx="321161" cy="250942"/>
              </a:xfrm>
              <a:custGeom>
                <a:avLst/>
                <a:gdLst>
                  <a:gd name="connsiteX0" fmla="*/ 86488 w 174213"/>
                  <a:gd name="connsiteY0" fmla="*/ 122507 h 122523"/>
                  <a:gd name="connsiteX1" fmla="*/ 2 w 174213"/>
                  <a:gd name="connsiteY1" fmla="*/ 62786 h 122523"/>
                  <a:gd name="connsiteX2" fmla="*/ 87631 w 174213"/>
                  <a:gd name="connsiteY2" fmla="*/ 16 h 122523"/>
                  <a:gd name="connsiteX3" fmla="*/ 174214 w 174213"/>
                  <a:gd name="connsiteY3" fmla="*/ 59737 h 122523"/>
                  <a:gd name="connsiteX4" fmla="*/ 86488 w 174213"/>
                  <a:gd name="connsiteY4" fmla="*/ 122507 h 122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213" h="122523">
                    <a:moveTo>
                      <a:pt x="86488" y="122507"/>
                    </a:moveTo>
                    <a:cubicBezTo>
                      <a:pt x="38863" y="123269"/>
                      <a:pt x="-284" y="96599"/>
                      <a:pt x="2" y="62786"/>
                    </a:cubicBezTo>
                    <a:cubicBezTo>
                      <a:pt x="287" y="28972"/>
                      <a:pt x="39530" y="778"/>
                      <a:pt x="87631" y="16"/>
                    </a:cubicBezTo>
                    <a:cubicBezTo>
                      <a:pt x="135733" y="-746"/>
                      <a:pt x="174214" y="26400"/>
                      <a:pt x="174214" y="59737"/>
                    </a:cubicBezTo>
                    <a:cubicBezTo>
                      <a:pt x="174214" y="93075"/>
                      <a:pt x="134495" y="121650"/>
                      <a:pt x="86488" y="122507"/>
                    </a:cubicBezTo>
                    <a:close/>
                  </a:path>
                </a:pathLst>
              </a:custGeom>
              <a:solidFill>
                <a:srgbClr val="FFFFFF">
                  <a:alpha val="50000"/>
                </a:srgbClr>
              </a:solidFill>
              <a:ln w="9525" cap="flat">
                <a:noFill/>
                <a:prstDash val="solid"/>
                <a:miter/>
              </a:ln>
            </p:spPr>
            <p:txBody>
              <a:bodyPr rtlCol="0" anchor="ctr"/>
              <a:lstStyle/>
              <a:p>
                <a:endParaRPr lang="en-US"/>
              </a:p>
            </p:txBody>
          </p:sp>
        </p:grpSp>
        <p:sp>
          <p:nvSpPr>
            <p:cNvPr id="81" name="TextBox 80">
              <a:extLst>
                <a:ext uri="{FF2B5EF4-FFF2-40B4-BE49-F238E27FC236}">
                  <a16:creationId xmlns:a16="http://schemas.microsoft.com/office/drawing/2014/main" id="{3067FE9C-CFF3-4824-854C-2C6790AF4029}"/>
                </a:ext>
              </a:extLst>
            </p:cNvPr>
            <p:cNvSpPr txBox="1"/>
            <p:nvPr/>
          </p:nvSpPr>
          <p:spPr>
            <a:xfrm>
              <a:off x="6751532" y="2995506"/>
              <a:ext cx="2383536" cy="88323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rPr>
                <a:t>Illustrated Tools Equipment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14042"/>
                  </a:solidFill>
                  <a:effectLst/>
                  <a:uLnTx/>
                  <a:uFillTx/>
                  <a:latin typeface="Poppins" panose="00000500000000000000" pitchFamily="2" charset="0"/>
                  <a:ea typeface="+mn-ea"/>
                  <a:cs typeface="Poppins" panose="00000500000000000000" pitchFamily="2" charset="0"/>
                </a:rPr>
                <a:t>Manuals</a:t>
              </a:r>
            </a:p>
          </p:txBody>
        </p:sp>
        <p:grpSp>
          <p:nvGrpSpPr>
            <p:cNvPr id="299" name="Google Shape;11579;p67">
              <a:extLst>
                <a:ext uri="{FF2B5EF4-FFF2-40B4-BE49-F238E27FC236}">
                  <a16:creationId xmlns:a16="http://schemas.microsoft.com/office/drawing/2014/main" id="{ACB1CCB0-BD46-4403-9A27-BADBE944AF3A}"/>
                </a:ext>
              </a:extLst>
            </p:cNvPr>
            <p:cNvGrpSpPr/>
            <p:nvPr/>
          </p:nvGrpSpPr>
          <p:grpSpPr>
            <a:xfrm>
              <a:off x="1979401" y="1334569"/>
              <a:ext cx="413945" cy="491143"/>
              <a:chOff x="860940" y="2746477"/>
              <a:chExt cx="371883" cy="365691"/>
            </a:xfrm>
            <a:solidFill>
              <a:srgbClr val="5A5A5A"/>
            </a:solidFill>
          </p:grpSpPr>
          <p:sp>
            <p:nvSpPr>
              <p:cNvPr id="300" name="Google Shape;11580;p67">
                <a:extLst>
                  <a:ext uri="{FF2B5EF4-FFF2-40B4-BE49-F238E27FC236}">
                    <a16:creationId xmlns:a16="http://schemas.microsoft.com/office/drawing/2014/main" id="{6D856044-59AF-42F1-BC06-73E3CED3397B}"/>
                  </a:ext>
                </a:extLst>
              </p:cNvPr>
              <p:cNvSpPr/>
              <p:nvPr/>
            </p:nvSpPr>
            <p:spPr>
              <a:xfrm>
                <a:off x="908191" y="3026302"/>
                <a:ext cx="30294" cy="28961"/>
              </a:xfrm>
              <a:custGeom>
                <a:avLst/>
                <a:gdLst/>
                <a:ahLst/>
                <a:cxnLst/>
                <a:rect l="l" t="t" r="r" b="b"/>
                <a:pathLst>
                  <a:path w="954" h="912" extrusionOk="0">
                    <a:moveTo>
                      <a:pt x="763" y="1"/>
                    </a:moveTo>
                    <a:cubicBezTo>
                      <a:pt x="718" y="1"/>
                      <a:pt x="674" y="16"/>
                      <a:pt x="644" y="45"/>
                    </a:cubicBezTo>
                    <a:lnTo>
                      <a:pt x="60" y="629"/>
                    </a:lnTo>
                    <a:cubicBezTo>
                      <a:pt x="1" y="688"/>
                      <a:pt x="1" y="807"/>
                      <a:pt x="60" y="867"/>
                    </a:cubicBezTo>
                    <a:cubicBezTo>
                      <a:pt x="90" y="897"/>
                      <a:pt x="135" y="911"/>
                      <a:pt x="179" y="911"/>
                    </a:cubicBezTo>
                    <a:cubicBezTo>
                      <a:pt x="224" y="911"/>
                      <a:pt x="269" y="897"/>
                      <a:pt x="299" y="867"/>
                    </a:cubicBezTo>
                    <a:lnTo>
                      <a:pt x="882" y="283"/>
                    </a:lnTo>
                    <a:cubicBezTo>
                      <a:pt x="953" y="224"/>
                      <a:pt x="953" y="105"/>
                      <a:pt x="882" y="45"/>
                    </a:cubicBezTo>
                    <a:cubicBezTo>
                      <a:pt x="852" y="16"/>
                      <a:pt x="807" y="1"/>
                      <a:pt x="76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11581;p67">
                <a:extLst>
                  <a:ext uri="{FF2B5EF4-FFF2-40B4-BE49-F238E27FC236}">
                    <a16:creationId xmlns:a16="http://schemas.microsoft.com/office/drawing/2014/main" id="{2086B8F8-4DF2-4FAD-83A3-E1E3B2EC8DFF}"/>
                  </a:ext>
                </a:extLst>
              </p:cNvPr>
              <p:cNvSpPr/>
              <p:nvPr/>
            </p:nvSpPr>
            <p:spPr>
              <a:xfrm>
                <a:off x="943757" y="3061836"/>
                <a:ext cx="30263" cy="28961"/>
              </a:xfrm>
              <a:custGeom>
                <a:avLst/>
                <a:gdLst/>
                <a:ahLst/>
                <a:cxnLst/>
                <a:rect l="l" t="t" r="r" b="b"/>
                <a:pathLst>
                  <a:path w="953" h="912" extrusionOk="0">
                    <a:moveTo>
                      <a:pt x="762" y="1"/>
                    </a:moveTo>
                    <a:cubicBezTo>
                      <a:pt x="717" y="1"/>
                      <a:pt x="673" y="16"/>
                      <a:pt x="643" y="46"/>
                    </a:cubicBezTo>
                    <a:lnTo>
                      <a:pt x="60" y="629"/>
                    </a:lnTo>
                    <a:cubicBezTo>
                      <a:pt x="0" y="688"/>
                      <a:pt x="0" y="807"/>
                      <a:pt x="60" y="867"/>
                    </a:cubicBezTo>
                    <a:cubicBezTo>
                      <a:pt x="89" y="897"/>
                      <a:pt x="134" y="912"/>
                      <a:pt x="179" y="912"/>
                    </a:cubicBezTo>
                    <a:cubicBezTo>
                      <a:pt x="223" y="912"/>
                      <a:pt x="268" y="897"/>
                      <a:pt x="298" y="867"/>
                    </a:cubicBezTo>
                    <a:lnTo>
                      <a:pt x="881" y="284"/>
                    </a:lnTo>
                    <a:cubicBezTo>
                      <a:pt x="953" y="224"/>
                      <a:pt x="953" y="105"/>
                      <a:pt x="881" y="46"/>
                    </a:cubicBezTo>
                    <a:cubicBezTo>
                      <a:pt x="851" y="16"/>
                      <a:pt x="807" y="1"/>
                      <a:pt x="7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11582;p67">
                <a:extLst>
                  <a:ext uri="{FF2B5EF4-FFF2-40B4-BE49-F238E27FC236}">
                    <a16:creationId xmlns:a16="http://schemas.microsoft.com/office/drawing/2014/main" id="{6C116BA6-E1EE-49D2-8518-E2179C997EA9}"/>
                  </a:ext>
                </a:extLst>
              </p:cNvPr>
              <p:cNvSpPr/>
              <p:nvPr/>
            </p:nvSpPr>
            <p:spPr>
              <a:xfrm>
                <a:off x="926355" y="3044085"/>
                <a:ext cx="29881" cy="28579"/>
              </a:xfrm>
              <a:custGeom>
                <a:avLst/>
                <a:gdLst/>
                <a:ahLst/>
                <a:cxnLst/>
                <a:rect l="l" t="t" r="r" b="b"/>
                <a:pathLst>
                  <a:path w="941" h="900" extrusionOk="0">
                    <a:moveTo>
                      <a:pt x="762" y="0"/>
                    </a:moveTo>
                    <a:cubicBezTo>
                      <a:pt x="718" y="0"/>
                      <a:pt x="673" y="15"/>
                      <a:pt x="643" y="45"/>
                    </a:cubicBezTo>
                    <a:lnTo>
                      <a:pt x="60" y="616"/>
                    </a:lnTo>
                    <a:cubicBezTo>
                      <a:pt x="0" y="676"/>
                      <a:pt x="0" y="795"/>
                      <a:pt x="60" y="855"/>
                    </a:cubicBezTo>
                    <a:cubicBezTo>
                      <a:pt x="90" y="884"/>
                      <a:pt x="134" y="899"/>
                      <a:pt x="179" y="899"/>
                    </a:cubicBezTo>
                    <a:cubicBezTo>
                      <a:pt x="224" y="899"/>
                      <a:pt x="268" y="884"/>
                      <a:pt x="298" y="855"/>
                    </a:cubicBezTo>
                    <a:lnTo>
                      <a:pt x="881" y="283"/>
                    </a:lnTo>
                    <a:cubicBezTo>
                      <a:pt x="941" y="224"/>
                      <a:pt x="941" y="116"/>
                      <a:pt x="881" y="45"/>
                    </a:cubicBezTo>
                    <a:cubicBezTo>
                      <a:pt x="852" y="15"/>
                      <a:pt x="807" y="0"/>
                      <a:pt x="7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11583;p67">
                <a:extLst>
                  <a:ext uri="{FF2B5EF4-FFF2-40B4-BE49-F238E27FC236}">
                    <a16:creationId xmlns:a16="http://schemas.microsoft.com/office/drawing/2014/main" id="{604AF7BF-ED36-419E-B69B-7418386F1536}"/>
                  </a:ext>
                </a:extLst>
              </p:cNvPr>
              <p:cNvSpPr/>
              <p:nvPr/>
            </p:nvSpPr>
            <p:spPr>
              <a:xfrm>
                <a:off x="860940" y="2746477"/>
                <a:ext cx="371883" cy="365691"/>
              </a:xfrm>
              <a:custGeom>
                <a:avLst/>
                <a:gdLst/>
                <a:ahLst/>
                <a:cxnLst/>
                <a:rect l="l" t="t" r="r" b="b"/>
                <a:pathLst>
                  <a:path w="11711" h="11516" extrusionOk="0">
                    <a:moveTo>
                      <a:pt x="11312" y="344"/>
                    </a:moveTo>
                    <a:lnTo>
                      <a:pt x="10835" y="1987"/>
                    </a:lnTo>
                    <a:lnTo>
                      <a:pt x="9680" y="821"/>
                    </a:lnTo>
                    <a:lnTo>
                      <a:pt x="11312" y="344"/>
                    </a:lnTo>
                    <a:close/>
                    <a:moveTo>
                      <a:pt x="4882" y="3821"/>
                    </a:moveTo>
                    <a:lnTo>
                      <a:pt x="2822" y="5881"/>
                    </a:lnTo>
                    <a:lnTo>
                      <a:pt x="477" y="5690"/>
                    </a:lnTo>
                    <a:cubicBezTo>
                      <a:pt x="453" y="5690"/>
                      <a:pt x="429" y="5643"/>
                      <a:pt x="465" y="5631"/>
                    </a:cubicBezTo>
                    <a:cubicBezTo>
                      <a:pt x="1477" y="4619"/>
                      <a:pt x="2822" y="4000"/>
                      <a:pt x="4227" y="3881"/>
                    </a:cubicBezTo>
                    <a:lnTo>
                      <a:pt x="4882" y="3821"/>
                    </a:lnTo>
                    <a:close/>
                    <a:moveTo>
                      <a:pt x="2894" y="6297"/>
                    </a:moveTo>
                    <a:lnTo>
                      <a:pt x="3811" y="7226"/>
                    </a:lnTo>
                    <a:lnTo>
                      <a:pt x="3477" y="7571"/>
                    </a:lnTo>
                    <a:lnTo>
                      <a:pt x="2549" y="6643"/>
                    </a:lnTo>
                    <a:lnTo>
                      <a:pt x="2894" y="6297"/>
                    </a:lnTo>
                    <a:close/>
                    <a:moveTo>
                      <a:pt x="2727" y="7333"/>
                    </a:moveTo>
                    <a:lnTo>
                      <a:pt x="3203" y="7810"/>
                    </a:lnTo>
                    <a:lnTo>
                      <a:pt x="2799" y="8226"/>
                    </a:lnTo>
                    <a:cubicBezTo>
                      <a:pt x="2787" y="8238"/>
                      <a:pt x="2763" y="8262"/>
                      <a:pt x="2739" y="8298"/>
                    </a:cubicBezTo>
                    <a:lnTo>
                      <a:pt x="2310" y="7869"/>
                    </a:lnTo>
                    <a:cubicBezTo>
                      <a:pt x="2287" y="7833"/>
                      <a:pt x="2287" y="7774"/>
                      <a:pt x="2310" y="7750"/>
                    </a:cubicBezTo>
                    <a:lnTo>
                      <a:pt x="2727" y="7333"/>
                    </a:lnTo>
                    <a:close/>
                    <a:moveTo>
                      <a:pt x="9311" y="916"/>
                    </a:moveTo>
                    <a:lnTo>
                      <a:pt x="10740" y="2345"/>
                    </a:lnTo>
                    <a:lnTo>
                      <a:pt x="10299" y="3821"/>
                    </a:lnTo>
                    <a:lnTo>
                      <a:pt x="5597" y="8524"/>
                    </a:lnTo>
                    <a:lnTo>
                      <a:pt x="4680" y="7595"/>
                    </a:lnTo>
                    <a:lnTo>
                      <a:pt x="6823" y="5452"/>
                    </a:lnTo>
                    <a:cubicBezTo>
                      <a:pt x="6966" y="5309"/>
                      <a:pt x="7001" y="5035"/>
                      <a:pt x="6811" y="4833"/>
                    </a:cubicBezTo>
                    <a:cubicBezTo>
                      <a:pt x="6728" y="4750"/>
                      <a:pt x="6617" y="4708"/>
                      <a:pt x="6506" y="4708"/>
                    </a:cubicBezTo>
                    <a:cubicBezTo>
                      <a:pt x="6394" y="4708"/>
                      <a:pt x="6281" y="4750"/>
                      <a:pt x="6192" y="4833"/>
                    </a:cubicBezTo>
                    <a:lnTo>
                      <a:pt x="4049" y="6976"/>
                    </a:lnTo>
                    <a:lnTo>
                      <a:pt x="3132" y="6047"/>
                    </a:lnTo>
                    <a:lnTo>
                      <a:pt x="7835" y="1344"/>
                    </a:lnTo>
                    <a:lnTo>
                      <a:pt x="9311" y="916"/>
                    </a:lnTo>
                    <a:close/>
                    <a:moveTo>
                      <a:pt x="6495" y="5047"/>
                    </a:moveTo>
                    <a:cubicBezTo>
                      <a:pt x="6522" y="5047"/>
                      <a:pt x="6549" y="5059"/>
                      <a:pt x="6573" y="5083"/>
                    </a:cubicBezTo>
                    <a:cubicBezTo>
                      <a:pt x="6609" y="5131"/>
                      <a:pt x="6609" y="5178"/>
                      <a:pt x="6573" y="5226"/>
                    </a:cubicBezTo>
                    <a:lnTo>
                      <a:pt x="4311" y="7488"/>
                    </a:lnTo>
                    <a:lnTo>
                      <a:pt x="3203" y="8595"/>
                    </a:lnTo>
                    <a:cubicBezTo>
                      <a:pt x="3180" y="8619"/>
                      <a:pt x="3153" y="8631"/>
                      <a:pt x="3127" y="8631"/>
                    </a:cubicBezTo>
                    <a:cubicBezTo>
                      <a:pt x="3102" y="8631"/>
                      <a:pt x="3078" y="8619"/>
                      <a:pt x="3060" y="8595"/>
                    </a:cubicBezTo>
                    <a:cubicBezTo>
                      <a:pt x="3013" y="8548"/>
                      <a:pt x="3013" y="8488"/>
                      <a:pt x="3060" y="8441"/>
                    </a:cubicBezTo>
                    <a:lnTo>
                      <a:pt x="6418" y="5083"/>
                    </a:lnTo>
                    <a:cubicBezTo>
                      <a:pt x="6442" y="5059"/>
                      <a:pt x="6469" y="5047"/>
                      <a:pt x="6495" y="5047"/>
                    </a:cubicBezTo>
                    <a:close/>
                    <a:moveTo>
                      <a:pt x="4430" y="7857"/>
                    </a:moveTo>
                    <a:lnTo>
                      <a:pt x="5346" y="8786"/>
                    </a:lnTo>
                    <a:lnTo>
                      <a:pt x="5001" y="9119"/>
                    </a:lnTo>
                    <a:lnTo>
                      <a:pt x="4989" y="9119"/>
                    </a:lnTo>
                    <a:lnTo>
                      <a:pt x="4084" y="8202"/>
                    </a:lnTo>
                    <a:lnTo>
                      <a:pt x="4430" y="7857"/>
                    </a:lnTo>
                    <a:close/>
                    <a:moveTo>
                      <a:pt x="3846" y="8429"/>
                    </a:moveTo>
                    <a:lnTo>
                      <a:pt x="4323" y="8905"/>
                    </a:lnTo>
                    <a:lnTo>
                      <a:pt x="3906" y="9322"/>
                    </a:lnTo>
                    <a:cubicBezTo>
                      <a:pt x="3894" y="9334"/>
                      <a:pt x="3858" y="9357"/>
                      <a:pt x="3846" y="9357"/>
                    </a:cubicBezTo>
                    <a:cubicBezTo>
                      <a:pt x="3834" y="9357"/>
                      <a:pt x="3811" y="9357"/>
                      <a:pt x="3787" y="9322"/>
                    </a:cubicBezTo>
                    <a:lnTo>
                      <a:pt x="3358" y="8905"/>
                    </a:lnTo>
                    <a:cubicBezTo>
                      <a:pt x="3382" y="8893"/>
                      <a:pt x="3394" y="8881"/>
                      <a:pt x="3430" y="8845"/>
                    </a:cubicBezTo>
                    <a:lnTo>
                      <a:pt x="3846" y="8429"/>
                    </a:lnTo>
                    <a:close/>
                    <a:moveTo>
                      <a:pt x="11322" y="1"/>
                    </a:moveTo>
                    <a:cubicBezTo>
                      <a:pt x="11295" y="1"/>
                      <a:pt x="11267" y="4"/>
                      <a:pt x="11240" y="11"/>
                    </a:cubicBezTo>
                    <a:cubicBezTo>
                      <a:pt x="10514" y="213"/>
                      <a:pt x="8394" y="844"/>
                      <a:pt x="7704" y="1035"/>
                    </a:cubicBezTo>
                    <a:cubicBezTo>
                      <a:pt x="7668" y="1047"/>
                      <a:pt x="7656" y="1059"/>
                      <a:pt x="7621" y="1083"/>
                    </a:cubicBezTo>
                    <a:lnTo>
                      <a:pt x="5263" y="3440"/>
                    </a:lnTo>
                    <a:lnTo>
                      <a:pt x="4203" y="3535"/>
                    </a:lnTo>
                    <a:cubicBezTo>
                      <a:pt x="2703" y="3654"/>
                      <a:pt x="1286" y="4321"/>
                      <a:pt x="227" y="5381"/>
                    </a:cubicBezTo>
                    <a:cubicBezTo>
                      <a:pt x="1" y="5595"/>
                      <a:pt x="143" y="5988"/>
                      <a:pt x="465" y="6024"/>
                    </a:cubicBezTo>
                    <a:lnTo>
                      <a:pt x="2525" y="6190"/>
                    </a:lnTo>
                    <a:lnTo>
                      <a:pt x="2310" y="6405"/>
                    </a:lnTo>
                    <a:cubicBezTo>
                      <a:pt x="2179" y="6536"/>
                      <a:pt x="2179" y="6750"/>
                      <a:pt x="2310" y="6881"/>
                    </a:cubicBezTo>
                    <a:lnTo>
                      <a:pt x="2525" y="7083"/>
                    </a:lnTo>
                    <a:lnTo>
                      <a:pt x="2108" y="7500"/>
                    </a:lnTo>
                    <a:cubicBezTo>
                      <a:pt x="1941" y="7667"/>
                      <a:pt x="1941" y="7941"/>
                      <a:pt x="2108" y="8095"/>
                    </a:cubicBezTo>
                    <a:lnTo>
                      <a:pt x="3561" y="9560"/>
                    </a:lnTo>
                    <a:cubicBezTo>
                      <a:pt x="3644" y="9643"/>
                      <a:pt x="3751" y="9685"/>
                      <a:pt x="3858" y="9685"/>
                    </a:cubicBezTo>
                    <a:cubicBezTo>
                      <a:pt x="3965" y="9685"/>
                      <a:pt x="4073" y="9643"/>
                      <a:pt x="4156" y="9560"/>
                    </a:cubicBezTo>
                    <a:lnTo>
                      <a:pt x="4573" y="9143"/>
                    </a:lnTo>
                    <a:lnTo>
                      <a:pt x="4763" y="9334"/>
                    </a:lnTo>
                    <a:cubicBezTo>
                      <a:pt x="4835" y="9399"/>
                      <a:pt x="4924" y="9432"/>
                      <a:pt x="5015" y="9432"/>
                    </a:cubicBezTo>
                    <a:cubicBezTo>
                      <a:pt x="5105" y="9432"/>
                      <a:pt x="5198" y="9399"/>
                      <a:pt x="5275" y="9334"/>
                    </a:cubicBezTo>
                    <a:lnTo>
                      <a:pt x="5477" y="9131"/>
                    </a:lnTo>
                    <a:lnTo>
                      <a:pt x="5656" y="11179"/>
                    </a:lnTo>
                    <a:cubicBezTo>
                      <a:pt x="5680" y="11334"/>
                      <a:pt x="5763" y="11453"/>
                      <a:pt x="5894" y="11500"/>
                    </a:cubicBezTo>
                    <a:cubicBezTo>
                      <a:pt x="5935" y="11511"/>
                      <a:pt x="5975" y="11516"/>
                      <a:pt x="6015" y="11516"/>
                    </a:cubicBezTo>
                    <a:cubicBezTo>
                      <a:pt x="6115" y="11516"/>
                      <a:pt x="6210" y="11482"/>
                      <a:pt x="6287" y="11405"/>
                    </a:cubicBezTo>
                    <a:cubicBezTo>
                      <a:pt x="6942" y="10750"/>
                      <a:pt x="7430" y="9977"/>
                      <a:pt x="7763" y="9119"/>
                    </a:cubicBezTo>
                    <a:cubicBezTo>
                      <a:pt x="7787" y="9024"/>
                      <a:pt x="7740" y="8941"/>
                      <a:pt x="7656" y="8893"/>
                    </a:cubicBezTo>
                    <a:cubicBezTo>
                      <a:pt x="7635" y="8885"/>
                      <a:pt x="7614" y="8881"/>
                      <a:pt x="7594" y="8881"/>
                    </a:cubicBezTo>
                    <a:cubicBezTo>
                      <a:pt x="7525" y="8881"/>
                      <a:pt x="7467" y="8926"/>
                      <a:pt x="7430" y="9000"/>
                    </a:cubicBezTo>
                    <a:cubicBezTo>
                      <a:pt x="7132" y="9810"/>
                      <a:pt x="6656" y="10560"/>
                      <a:pt x="6037" y="11167"/>
                    </a:cubicBezTo>
                    <a:cubicBezTo>
                      <a:pt x="6027" y="11172"/>
                      <a:pt x="6015" y="11175"/>
                      <a:pt x="6005" y="11175"/>
                    </a:cubicBezTo>
                    <a:cubicBezTo>
                      <a:pt x="5990" y="11175"/>
                      <a:pt x="5978" y="11169"/>
                      <a:pt x="5978" y="11155"/>
                    </a:cubicBezTo>
                    <a:lnTo>
                      <a:pt x="5763" y="8822"/>
                    </a:lnTo>
                    <a:lnTo>
                      <a:pt x="7835" y="6750"/>
                    </a:lnTo>
                    <a:lnTo>
                      <a:pt x="7835" y="6750"/>
                    </a:lnTo>
                    <a:cubicBezTo>
                      <a:pt x="7763" y="7583"/>
                      <a:pt x="7740" y="7810"/>
                      <a:pt x="7656" y="8238"/>
                    </a:cubicBezTo>
                    <a:cubicBezTo>
                      <a:pt x="7644" y="8322"/>
                      <a:pt x="7680" y="8417"/>
                      <a:pt x="7787" y="8441"/>
                    </a:cubicBezTo>
                    <a:cubicBezTo>
                      <a:pt x="7803" y="8445"/>
                      <a:pt x="7819" y="8447"/>
                      <a:pt x="7834" y="8447"/>
                    </a:cubicBezTo>
                    <a:cubicBezTo>
                      <a:pt x="7909" y="8447"/>
                      <a:pt x="7972" y="8399"/>
                      <a:pt x="8002" y="8310"/>
                    </a:cubicBezTo>
                    <a:cubicBezTo>
                      <a:pt x="8121" y="7786"/>
                      <a:pt x="8121" y="7548"/>
                      <a:pt x="8216" y="6393"/>
                    </a:cubicBezTo>
                    <a:lnTo>
                      <a:pt x="10585" y="4023"/>
                    </a:lnTo>
                    <a:cubicBezTo>
                      <a:pt x="10597" y="4011"/>
                      <a:pt x="10621" y="3976"/>
                      <a:pt x="10633" y="3952"/>
                    </a:cubicBezTo>
                    <a:lnTo>
                      <a:pt x="11109" y="2345"/>
                    </a:lnTo>
                    <a:lnTo>
                      <a:pt x="11669" y="404"/>
                    </a:lnTo>
                    <a:cubicBezTo>
                      <a:pt x="11711" y="193"/>
                      <a:pt x="11529" y="1"/>
                      <a:pt x="1132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11584;p67">
                <a:extLst>
                  <a:ext uri="{FF2B5EF4-FFF2-40B4-BE49-F238E27FC236}">
                    <a16:creationId xmlns:a16="http://schemas.microsoft.com/office/drawing/2014/main" id="{70623370-A01F-4C4A-B4DA-CC22AD7B876D}"/>
                  </a:ext>
                </a:extLst>
              </p:cNvPr>
              <p:cNvSpPr/>
              <p:nvPr/>
            </p:nvSpPr>
            <p:spPr>
              <a:xfrm>
                <a:off x="1070396" y="2832057"/>
                <a:ext cx="90406" cy="69035"/>
              </a:xfrm>
              <a:custGeom>
                <a:avLst/>
                <a:gdLst/>
                <a:ahLst/>
                <a:cxnLst/>
                <a:rect l="l" t="t" r="r" b="b"/>
                <a:pathLst>
                  <a:path w="2847" h="2174" extrusionOk="0">
                    <a:moveTo>
                      <a:pt x="1730" y="0"/>
                    </a:moveTo>
                    <a:cubicBezTo>
                      <a:pt x="1668" y="0"/>
                      <a:pt x="1610" y="44"/>
                      <a:pt x="1584" y="114"/>
                    </a:cubicBezTo>
                    <a:cubicBezTo>
                      <a:pt x="1537" y="197"/>
                      <a:pt x="1584" y="293"/>
                      <a:pt x="1668" y="328"/>
                    </a:cubicBezTo>
                    <a:cubicBezTo>
                      <a:pt x="2179" y="554"/>
                      <a:pt x="2299" y="1221"/>
                      <a:pt x="1906" y="1614"/>
                    </a:cubicBezTo>
                    <a:cubicBezTo>
                      <a:pt x="1751" y="1769"/>
                      <a:pt x="1551" y="1846"/>
                      <a:pt x="1350" y="1846"/>
                    </a:cubicBezTo>
                    <a:cubicBezTo>
                      <a:pt x="1150" y="1846"/>
                      <a:pt x="947" y="1769"/>
                      <a:pt x="786" y="1614"/>
                    </a:cubicBezTo>
                    <a:cubicBezTo>
                      <a:pt x="405" y="1221"/>
                      <a:pt x="525" y="566"/>
                      <a:pt x="1025" y="328"/>
                    </a:cubicBezTo>
                    <a:cubicBezTo>
                      <a:pt x="1120" y="293"/>
                      <a:pt x="1144" y="197"/>
                      <a:pt x="1120" y="114"/>
                    </a:cubicBezTo>
                    <a:cubicBezTo>
                      <a:pt x="1083" y="41"/>
                      <a:pt x="1019" y="10"/>
                      <a:pt x="954" y="10"/>
                    </a:cubicBezTo>
                    <a:cubicBezTo>
                      <a:pt x="934" y="10"/>
                      <a:pt x="913" y="13"/>
                      <a:pt x="894" y="19"/>
                    </a:cubicBezTo>
                    <a:cubicBezTo>
                      <a:pt x="179" y="352"/>
                      <a:pt x="1" y="1281"/>
                      <a:pt x="572" y="1852"/>
                    </a:cubicBezTo>
                    <a:cubicBezTo>
                      <a:pt x="786" y="2078"/>
                      <a:pt x="1072" y="2174"/>
                      <a:pt x="1370" y="2174"/>
                    </a:cubicBezTo>
                    <a:cubicBezTo>
                      <a:pt x="2334" y="2162"/>
                      <a:pt x="2846" y="947"/>
                      <a:pt x="2132" y="245"/>
                    </a:cubicBezTo>
                    <a:cubicBezTo>
                      <a:pt x="2037" y="150"/>
                      <a:pt x="1918" y="66"/>
                      <a:pt x="1798" y="19"/>
                    </a:cubicBezTo>
                    <a:cubicBezTo>
                      <a:pt x="1776" y="6"/>
                      <a:pt x="1753" y="0"/>
                      <a:pt x="17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11841;p67">
              <a:extLst>
                <a:ext uri="{FF2B5EF4-FFF2-40B4-BE49-F238E27FC236}">
                  <a16:creationId xmlns:a16="http://schemas.microsoft.com/office/drawing/2014/main" id="{64C1E954-0FF8-430A-AE81-5608E08021CF}"/>
                </a:ext>
              </a:extLst>
            </p:cNvPr>
            <p:cNvGrpSpPr/>
            <p:nvPr/>
          </p:nvGrpSpPr>
          <p:grpSpPr>
            <a:xfrm>
              <a:off x="2000223" y="4312724"/>
              <a:ext cx="442752" cy="352960"/>
              <a:chOff x="5206262" y="4174817"/>
              <a:chExt cx="397763" cy="262804"/>
            </a:xfrm>
            <a:solidFill>
              <a:srgbClr val="5A5A5A"/>
            </a:solidFill>
          </p:grpSpPr>
          <p:sp>
            <p:nvSpPr>
              <p:cNvPr id="306" name="Google Shape;11842;p67">
                <a:extLst>
                  <a:ext uri="{FF2B5EF4-FFF2-40B4-BE49-F238E27FC236}">
                    <a16:creationId xmlns:a16="http://schemas.microsoft.com/office/drawing/2014/main" id="{A747E169-F359-4EDC-834C-5179641CD1AF}"/>
                  </a:ext>
                </a:extLst>
              </p:cNvPr>
              <p:cNvSpPr/>
              <p:nvPr/>
            </p:nvSpPr>
            <p:spPr>
              <a:xfrm>
                <a:off x="5206262" y="4177104"/>
                <a:ext cx="397763" cy="260518"/>
              </a:xfrm>
              <a:custGeom>
                <a:avLst/>
                <a:gdLst/>
                <a:ahLst/>
                <a:cxnLst/>
                <a:rect l="l" t="t" r="r" b="b"/>
                <a:pathLst>
                  <a:path w="12526" h="8204" extrusionOk="0">
                    <a:moveTo>
                      <a:pt x="3655" y="381"/>
                    </a:moveTo>
                    <a:cubicBezTo>
                      <a:pt x="3989" y="381"/>
                      <a:pt x="4298" y="500"/>
                      <a:pt x="4536" y="738"/>
                    </a:cubicBezTo>
                    <a:lnTo>
                      <a:pt x="7049" y="3120"/>
                    </a:lnTo>
                    <a:lnTo>
                      <a:pt x="5644" y="3120"/>
                    </a:lnTo>
                    <a:lnTo>
                      <a:pt x="3512" y="381"/>
                    </a:lnTo>
                    <a:close/>
                    <a:moveTo>
                      <a:pt x="10585" y="3477"/>
                    </a:moveTo>
                    <a:cubicBezTo>
                      <a:pt x="10882" y="3501"/>
                      <a:pt x="11156" y="3620"/>
                      <a:pt x="11382" y="3846"/>
                    </a:cubicBezTo>
                    <a:lnTo>
                      <a:pt x="11502" y="3965"/>
                    </a:lnTo>
                    <a:lnTo>
                      <a:pt x="10763" y="3965"/>
                    </a:lnTo>
                    <a:lnTo>
                      <a:pt x="10763" y="3953"/>
                    </a:lnTo>
                    <a:cubicBezTo>
                      <a:pt x="10656" y="3953"/>
                      <a:pt x="10585" y="3858"/>
                      <a:pt x="10585" y="3775"/>
                    </a:cubicBezTo>
                    <a:lnTo>
                      <a:pt x="10585" y="3477"/>
                    </a:lnTo>
                    <a:close/>
                    <a:moveTo>
                      <a:pt x="7906" y="4263"/>
                    </a:moveTo>
                    <a:lnTo>
                      <a:pt x="4536" y="7430"/>
                    </a:lnTo>
                    <a:cubicBezTo>
                      <a:pt x="4298" y="7656"/>
                      <a:pt x="3989" y="7787"/>
                      <a:pt x="3655" y="7787"/>
                    </a:cubicBezTo>
                    <a:lnTo>
                      <a:pt x="3512" y="7787"/>
                    </a:lnTo>
                    <a:lnTo>
                      <a:pt x="6263" y="4263"/>
                    </a:lnTo>
                    <a:close/>
                    <a:moveTo>
                      <a:pt x="3381" y="0"/>
                    </a:moveTo>
                    <a:cubicBezTo>
                      <a:pt x="3262" y="0"/>
                      <a:pt x="3155" y="60"/>
                      <a:pt x="3108" y="179"/>
                    </a:cubicBezTo>
                    <a:cubicBezTo>
                      <a:pt x="3060" y="286"/>
                      <a:pt x="3060" y="405"/>
                      <a:pt x="3143" y="512"/>
                    </a:cubicBezTo>
                    <a:lnTo>
                      <a:pt x="5167" y="3120"/>
                    </a:lnTo>
                    <a:lnTo>
                      <a:pt x="2512" y="3120"/>
                    </a:lnTo>
                    <a:cubicBezTo>
                      <a:pt x="2405" y="3120"/>
                      <a:pt x="2310" y="3060"/>
                      <a:pt x="2250" y="2965"/>
                    </a:cubicBezTo>
                    <a:lnTo>
                      <a:pt x="1429" y="1536"/>
                    </a:lnTo>
                    <a:cubicBezTo>
                      <a:pt x="1310" y="1334"/>
                      <a:pt x="1084" y="1215"/>
                      <a:pt x="845" y="1215"/>
                    </a:cubicBezTo>
                    <a:lnTo>
                      <a:pt x="310" y="1215"/>
                    </a:lnTo>
                    <a:cubicBezTo>
                      <a:pt x="143" y="1215"/>
                      <a:pt x="0" y="1346"/>
                      <a:pt x="0" y="1524"/>
                    </a:cubicBezTo>
                    <a:lnTo>
                      <a:pt x="0" y="4394"/>
                    </a:lnTo>
                    <a:cubicBezTo>
                      <a:pt x="0" y="4763"/>
                      <a:pt x="310" y="5084"/>
                      <a:pt x="679" y="5084"/>
                    </a:cubicBezTo>
                    <a:lnTo>
                      <a:pt x="2262" y="5084"/>
                    </a:lnTo>
                    <a:cubicBezTo>
                      <a:pt x="2369" y="5084"/>
                      <a:pt x="2441" y="4989"/>
                      <a:pt x="2441" y="4906"/>
                    </a:cubicBezTo>
                    <a:cubicBezTo>
                      <a:pt x="2441" y="4810"/>
                      <a:pt x="2346" y="4727"/>
                      <a:pt x="2262" y="4727"/>
                    </a:cubicBezTo>
                    <a:lnTo>
                      <a:pt x="679" y="4727"/>
                    </a:lnTo>
                    <a:cubicBezTo>
                      <a:pt x="500" y="4727"/>
                      <a:pt x="369" y="4572"/>
                      <a:pt x="369" y="4406"/>
                    </a:cubicBezTo>
                    <a:lnTo>
                      <a:pt x="369" y="1596"/>
                    </a:lnTo>
                    <a:lnTo>
                      <a:pt x="845" y="1596"/>
                    </a:lnTo>
                    <a:cubicBezTo>
                      <a:pt x="965" y="1596"/>
                      <a:pt x="1060" y="1655"/>
                      <a:pt x="1119" y="1750"/>
                    </a:cubicBezTo>
                    <a:lnTo>
                      <a:pt x="1929" y="3179"/>
                    </a:lnTo>
                    <a:cubicBezTo>
                      <a:pt x="2048" y="3382"/>
                      <a:pt x="2274" y="3513"/>
                      <a:pt x="2512" y="3513"/>
                    </a:cubicBezTo>
                    <a:lnTo>
                      <a:pt x="10192" y="3513"/>
                    </a:lnTo>
                    <a:lnTo>
                      <a:pt x="10192" y="3834"/>
                    </a:lnTo>
                    <a:cubicBezTo>
                      <a:pt x="10192" y="4132"/>
                      <a:pt x="10442" y="4382"/>
                      <a:pt x="10740" y="4382"/>
                    </a:cubicBezTo>
                    <a:lnTo>
                      <a:pt x="11835" y="4382"/>
                    </a:lnTo>
                    <a:lnTo>
                      <a:pt x="12049" y="4620"/>
                    </a:lnTo>
                    <a:cubicBezTo>
                      <a:pt x="12085" y="4644"/>
                      <a:pt x="12109" y="4703"/>
                      <a:pt x="12133" y="4751"/>
                    </a:cubicBezTo>
                    <a:lnTo>
                      <a:pt x="7942" y="4751"/>
                    </a:lnTo>
                    <a:lnTo>
                      <a:pt x="8454" y="4275"/>
                    </a:lnTo>
                    <a:cubicBezTo>
                      <a:pt x="8513" y="4227"/>
                      <a:pt x="8525" y="4144"/>
                      <a:pt x="8501" y="4072"/>
                    </a:cubicBezTo>
                    <a:cubicBezTo>
                      <a:pt x="8465" y="3989"/>
                      <a:pt x="8406" y="3953"/>
                      <a:pt x="8334" y="3953"/>
                    </a:cubicBezTo>
                    <a:lnTo>
                      <a:pt x="6203" y="3953"/>
                    </a:lnTo>
                    <a:cubicBezTo>
                      <a:pt x="6120" y="3953"/>
                      <a:pt x="6025" y="3989"/>
                      <a:pt x="5965" y="4072"/>
                    </a:cubicBezTo>
                    <a:lnTo>
                      <a:pt x="5441" y="4739"/>
                    </a:lnTo>
                    <a:lnTo>
                      <a:pt x="3120" y="4739"/>
                    </a:lnTo>
                    <a:cubicBezTo>
                      <a:pt x="3024" y="4739"/>
                      <a:pt x="2941" y="4822"/>
                      <a:pt x="2941" y="4918"/>
                    </a:cubicBezTo>
                    <a:cubicBezTo>
                      <a:pt x="2941" y="5001"/>
                      <a:pt x="3036" y="5096"/>
                      <a:pt x="3120" y="5096"/>
                    </a:cubicBezTo>
                    <a:lnTo>
                      <a:pt x="5167" y="5096"/>
                    </a:lnTo>
                    <a:lnTo>
                      <a:pt x="3143" y="7704"/>
                    </a:lnTo>
                    <a:cubicBezTo>
                      <a:pt x="3060" y="7787"/>
                      <a:pt x="3048" y="7918"/>
                      <a:pt x="3108" y="8025"/>
                    </a:cubicBezTo>
                    <a:cubicBezTo>
                      <a:pt x="3155" y="8132"/>
                      <a:pt x="3274" y="8204"/>
                      <a:pt x="3381" y="8204"/>
                    </a:cubicBezTo>
                    <a:lnTo>
                      <a:pt x="3643" y="8204"/>
                    </a:lnTo>
                    <a:cubicBezTo>
                      <a:pt x="4060" y="8204"/>
                      <a:pt x="4477" y="8037"/>
                      <a:pt x="4775" y="7763"/>
                    </a:cubicBezTo>
                    <a:lnTo>
                      <a:pt x="7572" y="5108"/>
                    </a:lnTo>
                    <a:lnTo>
                      <a:pt x="12252" y="5108"/>
                    </a:lnTo>
                    <a:cubicBezTo>
                      <a:pt x="12395" y="5108"/>
                      <a:pt x="12525" y="4989"/>
                      <a:pt x="12525" y="4822"/>
                    </a:cubicBezTo>
                    <a:cubicBezTo>
                      <a:pt x="12525" y="4584"/>
                      <a:pt x="12466" y="4406"/>
                      <a:pt x="12335" y="4286"/>
                    </a:cubicBezTo>
                    <a:lnTo>
                      <a:pt x="11621" y="3572"/>
                    </a:lnTo>
                    <a:cubicBezTo>
                      <a:pt x="11311" y="3263"/>
                      <a:pt x="10894" y="3096"/>
                      <a:pt x="10466" y="3096"/>
                    </a:cubicBezTo>
                    <a:lnTo>
                      <a:pt x="7572" y="3096"/>
                    </a:lnTo>
                    <a:lnTo>
                      <a:pt x="4775" y="453"/>
                    </a:lnTo>
                    <a:cubicBezTo>
                      <a:pt x="4465" y="155"/>
                      <a:pt x="4060" y="0"/>
                      <a:pt x="364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11843;p67">
                <a:extLst>
                  <a:ext uri="{FF2B5EF4-FFF2-40B4-BE49-F238E27FC236}">
                    <a16:creationId xmlns:a16="http://schemas.microsoft.com/office/drawing/2014/main" id="{266FB14A-7D39-4758-9F4A-2CEF0889B52F}"/>
                  </a:ext>
                </a:extLst>
              </p:cNvPr>
              <p:cNvSpPr/>
              <p:nvPr/>
            </p:nvSpPr>
            <p:spPr>
              <a:xfrm>
                <a:off x="5434231" y="4174817"/>
                <a:ext cx="167539" cy="70369"/>
              </a:xfrm>
              <a:custGeom>
                <a:avLst/>
                <a:gdLst/>
                <a:ahLst/>
                <a:cxnLst/>
                <a:rect l="l" t="t" r="r" b="b"/>
                <a:pathLst>
                  <a:path w="5276" h="2216" extrusionOk="0">
                    <a:moveTo>
                      <a:pt x="2596" y="1"/>
                    </a:moveTo>
                    <a:cubicBezTo>
                      <a:pt x="1965" y="1"/>
                      <a:pt x="1417" y="418"/>
                      <a:pt x="1251" y="1013"/>
                    </a:cubicBezTo>
                    <a:cubicBezTo>
                      <a:pt x="1179" y="1001"/>
                      <a:pt x="1108" y="1001"/>
                      <a:pt x="1048" y="1001"/>
                    </a:cubicBezTo>
                    <a:cubicBezTo>
                      <a:pt x="465" y="1001"/>
                      <a:pt x="1" y="1465"/>
                      <a:pt x="1" y="2037"/>
                    </a:cubicBezTo>
                    <a:cubicBezTo>
                      <a:pt x="24" y="2132"/>
                      <a:pt x="96" y="2203"/>
                      <a:pt x="203" y="2203"/>
                    </a:cubicBezTo>
                    <a:lnTo>
                      <a:pt x="3358" y="2203"/>
                    </a:lnTo>
                    <a:cubicBezTo>
                      <a:pt x="3465" y="2203"/>
                      <a:pt x="3537" y="2120"/>
                      <a:pt x="3537" y="2025"/>
                    </a:cubicBezTo>
                    <a:cubicBezTo>
                      <a:pt x="3537" y="1918"/>
                      <a:pt x="3441" y="1846"/>
                      <a:pt x="3358" y="1846"/>
                    </a:cubicBezTo>
                    <a:lnTo>
                      <a:pt x="405" y="1846"/>
                    </a:lnTo>
                    <a:cubicBezTo>
                      <a:pt x="489" y="1561"/>
                      <a:pt x="751" y="1358"/>
                      <a:pt x="1048" y="1358"/>
                    </a:cubicBezTo>
                    <a:cubicBezTo>
                      <a:pt x="1144" y="1358"/>
                      <a:pt x="1239" y="1370"/>
                      <a:pt x="1334" y="1418"/>
                    </a:cubicBezTo>
                    <a:cubicBezTo>
                      <a:pt x="1359" y="1428"/>
                      <a:pt x="1384" y="1431"/>
                      <a:pt x="1409" y="1431"/>
                    </a:cubicBezTo>
                    <a:cubicBezTo>
                      <a:pt x="1442" y="1431"/>
                      <a:pt x="1473" y="1425"/>
                      <a:pt x="1501" y="1418"/>
                    </a:cubicBezTo>
                    <a:cubicBezTo>
                      <a:pt x="1536" y="1382"/>
                      <a:pt x="1584" y="1346"/>
                      <a:pt x="1584" y="1287"/>
                    </a:cubicBezTo>
                    <a:cubicBezTo>
                      <a:pt x="1644" y="763"/>
                      <a:pt x="2096" y="370"/>
                      <a:pt x="2608" y="370"/>
                    </a:cubicBezTo>
                    <a:cubicBezTo>
                      <a:pt x="3084" y="370"/>
                      <a:pt x="3489" y="691"/>
                      <a:pt x="3608" y="1144"/>
                    </a:cubicBezTo>
                    <a:cubicBezTo>
                      <a:pt x="3620" y="1191"/>
                      <a:pt x="3656" y="1239"/>
                      <a:pt x="3703" y="1263"/>
                    </a:cubicBezTo>
                    <a:cubicBezTo>
                      <a:pt x="3726" y="1286"/>
                      <a:pt x="3758" y="1294"/>
                      <a:pt x="3791" y="1294"/>
                    </a:cubicBezTo>
                    <a:cubicBezTo>
                      <a:pt x="3810" y="1294"/>
                      <a:pt x="3829" y="1291"/>
                      <a:pt x="3846" y="1287"/>
                    </a:cubicBezTo>
                    <a:cubicBezTo>
                      <a:pt x="3930" y="1251"/>
                      <a:pt x="4025" y="1239"/>
                      <a:pt x="4120" y="1239"/>
                    </a:cubicBezTo>
                    <a:cubicBezTo>
                      <a:pt x="4501" y="1239"/>
                      <a:pt x="4811" y="1501"/>
                      <a:pt x="4906" y="1858"/>
                    </a:cubicBezTo>
                    <a:lnTo>
                      <a:pt x="4215" y="1858"/>
                    </a:lnTo>
                    <a:cubicBezTo>
                      <a:pt x="4120" y="1858"/>
                      <a:pt x="4037" y="1953"/>
                      <a:pt x="4037" y="2037"/>
                    </a:cubicBezTo>
                    <a:cubicBezTo>
                      <a:pt x="4037" y="2132"/>
                      <a:pt x="4132" y="2215"/>
                      <a:pt x="4215" y="2215"/>
                    </a:cubicBezTo>
                    <a:lnTo>
                      <a:pt x="5096" y="2215"/>
                    </a:lnTo>
                    <a:cubicBezTo>
                      <a:pt x="5204" y="2215"/>
                      <a:pt x="5275" y="2132"/>
                      <a:pt x="5275" y="2037"/>
                    </a:cubicBezTo>
                    <a:cubicBezTo>
                      <a:pt x="5275" y="1406"/>
                      <a:pt x="4751" y="870"/>
                      <a:pt x="4096" y="870"/>
                    </a:cubicBezTo>
                    <a:cubicBezTo>
                      <a:pt x="4025" y="870"/>
                      <a:pt x="3965" y="870"/>
                      <a:pt x="3894" y="882"/>
                    </a:cubicBezTo>
                    <a:cubicBezTo>
                      <a:pt x="3680" y="358"/>
                      <a:pt x="3180" y="1"/>
                      <a:pt x="25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11844;p67">
                <a:extLst>
                  <a:ext uri="{FF2B5EF4-FFF2-40B4-BE49-F238E27FC236}">
                    <a16:creationId xmlns:a16="http://schemas.microsoft.com/office/drawing/2014/main" id="{672E4425-A5B7-42F8-AB50-2DD0D21A14C8}"/>
                  </a:ext>
                </a:extLst>
              </p:cNvPr>
              <p:cNvSpPr/>
              <p:nvPr/>
            </p:nvSpPr>
            <p:spPr>
              <a:xfrm>
                <a:off x="5360877" y="4298852"/>
                <a:ext cx="15147" cy="15147"/>
              </a:xfrm>
              <a:custGeom>
                <a:avLst/>
                <a:gdLst/>
                <a:ahLst/>
                <a:cxnLst/>
                <a:rect l="l" t="t" r="r" b="b"/>
                <a:pathLst>
                  <a:path w="477" h="477" extrusionOk="0">
                    <a:moveTo>
                      <a:pt x="239" y="0"/>
                    </a:moveTo>
                    <a:cubicBezTo>
                      <a:pt x="96" y="0"/>
                      <a:pt x="1" y="95"/>
                      <a:pt x="1" y="238"/>
                    </a:cubicBezTo>
                    <a:cubicBezTo>
                      <a:pt x="1" y="369"/>
                      <a:pt x="96" y="476"/>
                      <a:pt x="239" y="476"/>
                    </a:cubicBezTo>
                    <a:cubicBezTo>
                      <a:pt x="370" y="476"/>
                      <a:pt x="477" y="381"/>
                      <a:pt x="477" y="238"/>
                    </a:cubicBezTo>
                    <a:cubicBezTo>
                      <a:pt x="477" y="95"/>
                      <a:pt x="370" y="0"/>
                      <a:pt x="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11845;p67">
                <a:extLst>
                  <a:ext uri="{FF2B5EF4-FFF2-40B4-BE49-F238E27FC236}">
                    <a16:creationId xmlns:a16="http://schemas.microsoft.com/office/drawing/2014/main" id="{B5E9D29A-0BCD-4AB3-91BF-8189392842CE}"/>
                  </a:ext>
                </a:extLst>
              </p:cNvPr>
              <p:cNvSpPr/>
              <p:nvPr/>
            </p:nvSpPr>
            <p:spPr>
              <a:xfrm>
                <a:off x="5329503" y="4298852"/>
                <a:ext cx="15147" cy="15147"/>
              </a:xfrm>
              <a:custGeom>
                <a:avLst/>
                <a:gdLst/>
                <a:ahLst/>
                <a:cxnLst/>
                <a:rect l="l" t="t" r="r" b="b"/>
                <a:pathLst>
                  <a:path w="477" h="477" extrusionOk="0">
                    <a:moveTo>
                      <a:pt x="239" y="0"/>
                    </a:moveTo>
                    <a:cubicBezTo>
                      <a:pt x="108" y="0"/>
                      <a:pt x="1" y="95"/>
                      <a:pt x="1" y="238"/>
                    </a:cubicBezTo>
                    <a:cubicBezTo>
                      <a:pt x="1" y="369"/>
                      <a:pt x="108" y="476"/>
                      <a:pt x="239" y="476"/>
                    </a:cubicBezTo>
                    <a:cubicBezTo>
                      <a:pt x="370" y="476"/>
                      <a:pt x="477" y="381"/>
                      <a:pt x="477" y="238"/>
                    </a:cubicBezTo>
                    <a:cubicBezTo>
                      <a:pt x="477" y="95"/>
                      <a:pt x="370" y="0"/>
                      <a:pt x="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11846;p67">
                <a:extLst>
                  <a:ext uri="{FF2B5EF4-FFF2-40B4-BE49-F238E27FC236}">
                    <a16:creationId xmlns:a16="http://schemas.microsoft.com/office/drawing/2014/main" id="{EC441D10-30BE-40F9-89A5-117EC62DC6FD}"/>
                  </a:ext>
                </a:extLst>
              </p:cNvPr>
              <p:cNvSpPr/>
              <p:nvPr/>
            </p:nvSpPr>
            <p:spPr>
              <a:xfrm>
                <a:off x="5298511" y="4299202"/>
                <a:ext cx="14766" cy="15179"/>
              </a:xfrm>
              <a:custGeom>
                <a:avLst/>
                <a:gdLst/>
                <a:ahLst/>
                <a:cxnLst/>
                <a:rect l="l" t="t" r="r" b="b"/>
                <a:pathLst>
                  <a:path w="465" h="478" extrusionOk="0">
                    <a:moveTo>
                      <a:pt x="238" y="1"/>
                    </a:moveTo>
                    <a:cubicBezTo>
                      <a:pt x="95" y="1"/>
                      <a:pt x="0" y="108"/>
                      <a:pt x="0" y="239"/>
                    </a:cubicBezTo>
                    <a:cubicBezTo>
                      <a:pt x="0" y="370"/>
                      <a:pt x="95" y="477"/>
                      <a:pt x="238" y="477"/>
                    </a:cubicBezTo>
                    <a:cubicBezTo>
                      <a:pt x="369" y="477"/>
                      <a:pt x="465" y="370"/>
                      <a:pt x="465" y="239"/>
                    </a:cubicBezTo>
                    <a:cubicBezTo>
                      <a:pt x="465" y="108"/>
                      <a:pt x="369" y="1"/>
                      <a:pt x="2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11847;p67">
                <a:extLst>
                  <a:ext uri="{FF2B5EF4-FFF2-40B4-BE49-F238E27FC236}">
                    <a16:creationId xmlns:a16="http://schemas.microsoft.com/office/drawing/2014/main" id="{5A84DA32-A9F3-4CEA-AAFC-56E0C236729E}"/>
                  </a:ext>
                </a:extLst>
              </p:cNvPr>
              <p:cNvSpPr/>
              <p:nvPr/>
            </p:nvSpPr>
            <p:spPr>
              <a:xfrm>
                <a:off x="5267137" y="4298852"/>
                <a:ext cx="15147" cy="15147"/>
              </a:xfrm>
              <a:custGeom>
                <a:avLst/>
                <a:gdLst/>
                <a:ahLst/>
                <a:cxnLst/>
                <a:rect l="l" t="t" r="r" b="b"/>
                <a:pathLst>
                  <a:path w="477" h="477" extrusionOk="0">
                    <a:moveTo>
                      <a:pt x="238" y="0"/>
                    </a:moveTo>
                    <a:cubicBezTo>
                      <a:pt x="107" y="0"/>
                      <a:pt x="0" y="95"/>
                      <a:pt x="0" y="238"/>
                    </a:cubicBezTo>
                    <a:cubicBezTo>
                      <a:pt x="0" y="369"/>
                      <a:pt x="107" y="476"/>
                      <a:pt x="238" y="476"/>
                    </a:cubicBezTo>
                    <a:cubicBezTo>
                      <a:pt x="369" y="476"/>
                      <a:pt x="476" y="369"/>
                      <a:pt x="476" y="238"/>
                    </a:cubicBezTo>
                    <a:cubicBezTo>
                      <a:pt x="476" y="95"/>
                      <a:pt x="369"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11848;p67">
                <a:extLst>
                  <a:ext uri="{FF2B5EF4-FFF2-40B4-BE49-F238E27FC236}">
                    <a16:creationId xmlns:a16="http://schemas.microsoft.com/office/drawing/2014/main" id="{C19693A6-7FC9-477A-A242-729B3D916AC3}"/>
                  </a:ext>
                </a:extLst>
              </p:cNvPr>
              <p:cNvSpPr/>
              <p:nvPr/>
            </p:nvSpPr>
            <p:spPr>
              <a:xfrm>
                <a:off x="5492470" y="4298852"/>
                <a:ext cx="15147" cy="15147"/>
              </a:xfrm>
              <a:custGeom>
                <a:avLst/>
                <a:gdLst/>
                <a:ahLst/>
                <a:cxnLst/>
                <a:rect l="l" t="t" r="r" b="b"/>
                <a:pathLst>
                  <a:path w="477" h="477" extrusionOk="0">
                    <a:moveTo>
                      <a:pt x="238" y="0"/>
                    </a:moveTo>
                    <a:cubicBezTo>
                      <a:pt x="107" y="0"/>
                      <a:pt x="0" y="95"/>
                      <a:pt x="0" y="238"/>
                    </a:cubicBezTo>
                    <a:cubicBezTo>
                      <a:pt x="0" y="369"/>
                      <a:pt x="107" y="476"/>
                      <a:pt x="238" y="476"/>
                    </a:cubicBezTo>
                    <a:cubicBezTo>
                      <a:pt x="381" y="476"/>
                      <a:pt x="476" y="381"/>
                      <a:pt x="476" y="238"/>
                    </a:cubicBezTo>
                    <a:cubicBezTo>
                      <a:pt x="476" y="95"/>
                      <a:pt x="381"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 name="Graphic 2">
              <a:extLst>
                <a:ext uri="{FF2B5EF4-FFF2-40B4-BE49-F238E27FC236}">
                  <a16:creationId xmlns:a16="http://schemas.microsoft.com/office/drawing/2014/main" id="{D5776D1B-4254-4918-A2C0-86B34C9EC5A0}"/>
                </a:ext>
              </a:extLst>
            </p:cNvPr>
            <p:cNvGrpSpPr/>
            <p:nvPr/>
          </p:nvGrpSpPr>
          <p:grpSpPr>
            <a:xfrm>
              <a:off x="2000223" y="2772456"/>
              <a:ext cx="455912" cy="382152"/>
              <a:chOff x="554993" y="1411595"/>
              <a:chExt cx="793465" cy="777177"/>
            </a:xfrm>
            <a:solidFill>
              <a:srgbClr val="5A5A5A"/>
            </a:solidFill>
          </p:grpSpPr>
          <p:sp>
            <p:nvSpPr>
              <p:cNvPr id="314" name="Freeform: Shape 313">
                <a:extLst>
                  <a:ext uri="{FF2B5EF4-FFF2-40B4-BE49-F238E27FC236}">
                    <a16:creationId xmlns:a16="http://schemas.microsoft.com/office/drawing/2014/main" id="{A83451BF-53D7-4315-99F9-8F77052F1E1A}"/>
                  </a:ext>
                </a:extLst>
              </p:cNvPr>
              <p:cNvSpPr/>
              <p:nvPr/>
            </p:nvSpPr>
            <p:spPr>
              <a:xfrm>
                <a:off x="554993" y="1411595"/>
                <a:ext cx="793465" cy="516567"/>
              </a:xfrm>
              <a:custGeom>
                <a:avLst/>
                <a:gdLst>
                  <a:gd name="connsiteX0" fmla="*/ 751582 w 793465"/>
                  <a:gd name="connsiteY0" fmla="*/ 516567 h 516567"/>
                  <a:gd name="connsiteX1" fmla="*/ 41884 w 793465"/>
                  <a:gd name="connsiteY1" fmla="*/ 516567 h 516567"/>
                  <a:gd name="connsiteX2" fmla="*/ 0 w 793465"/>
                  <a:gd name="connsiteY2" fmla="*/ 474683 h 516567"/>
                  <a:gd name="connsiteX3" fmla="*/ 0 w 793465"/>
                  <a:gd name="connsiteY3" fmla="*/ 41884 h 516567"/>
                  <a:gd name="connsiteX4" fmla="*/ 41884 w 793465"/>
                  <a:gd name="connsiteY4" fmla="*/ 0 h 516567"/>
                  <a:gd name="connsiteX5" fmla="*/ 127978 w 793465"/>
                  <a:gd name="connsiteY5" fmla="*/ 0 h 516567"/>
                  <a:gd name="connsiteX6" fmla="*/ 127978 w 793465"/>
                  <a:gd name="connsiteY6" fmla="*/ 27923 h 516567"/>
                  <a:gd name="connsiteX7" fmla="*/ 41884 w 793465"/>
                  <a:gd name="connsiteY7" fmla="*/ 27923 h 516567"/>
                  <a:gd name="connsiteX8" fmla="*/ 27923 w 793465"/>
                  <a:gd name="connsiteY8" fmla="*/ 41884 h 516567"/>
                  <a:gd name="connsiteX9" fmla="*/ 27923 w 793465"/>
                  <a:gd name="connsiteY9" fmla="*/ 474683 h 516567"/>
                  <a:gd name="connsiteX10" fmla="*/ 41884 w 793465"/>
                  <a:gd name="connsiteY10" fmla="*/ 488645 h 516567"/>
                  <a:gd name="connsiteX11" fmla="*/ 751582 w 793465"/>
                  <a:gd name="connsiteY11" fmla="*/ 488645 h 516567"/>
                  <a:gd name="connsiteX12" fmla="*/ 765543 w 793465"/>
                  <a:gd name="connsiteY12" fmla="*/ 474683 h 516567"/>
                  <a:gd name="connsiteX13" fmla="*/ 765543 w 793465"/>
                  <a:gd name="connsiteY13" fmla="*/ 41884 h 516567"/>
                  <a:gd name="connsiteX14" fmla="*/ 751582 w 793465"/>
                  <a:gd name="connsiteY14" fmla="*/ 27923 h 516567"/>
                  <a:gd name="connsiteX15" fmla="*/ 451415 w 793465"/>
                  <a:gd name="connsiteY15" fmla="*/ 27923 h 516567"/>
                  <a:gd name="connsiteX16" fmla="*/ 451415 w 793465"/>
                  <a:gd name="connsiteY16" fmla="*/ 0 h 516567"/>
                  <a:gd name="connsiteX17" fmla="*/ 751582 w 793465"/>
                  <a:gd name="connsiteY17" fmla="*/ 0 h 516567"/>
                  <a:gd name="connsiteX18" fmla="*/ 793466 w 793465"/>
                  <a:gd name="connsiteY18" fmla="*/ 41884 h 516567"/>
                  <a:gd name="connsiteX19" fmla="*/ 793466 w 793465"/>
                  <a:gd name="connsiteY19" fmla="*/ 474683 h 516567"/>
                  <a:gd name="connsiteX20" fmla="*/ 751582 w 793465"/>
                  <a:gd name="connsiteY20" fmla="*/ 516567 h 51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93465" h="516567">
                    <a:moveTo>
                      <a:pt x="751582" y="516567"/>
                    </a:moveTo>
                    <a:lnTo>
                      <a:pt x="41884" y="516567"/>
                    </a:lnTo>
                    <a:cubicBezTo>
                      <a:pt x="18615" y="516567"/>
                      <a:pt x="0" y="497952"/>
                      <a:pt x="0" y="474683"/>
                    </a:cubicBezTo>
                    <a:lnTo>
                      <a:pt x="0" y="41884"/>
                    </a:lnTo>
                    <a:cubicBezTo>
                      <a:pt x="0" y="18615"/>
                      <a:pt x="18615" y="0"/>
                      <a:pt x="41884" y="0"/>
                    </a:cubicBezTo>
                    <a:lnTo>
                      <a:pt x="127978" y="0"/>
                    </a:lnTo>
                    <a:lnTo>
                      <a:pt x="127978" y="27923"/>
                    </a:lnTo>
                    <a:lnTo>
                      <a:pt x="41884" y="27923"/>
                    </a:lnTo>
                    <a:cubicBezTo>
                      <a:pt x="34903" y="27923"/>
                      <a:pt x="27923" y="34903"/>
                      <a:pt x="27923" y="41884"/>
                    </a:cubicBezTo>
                    <a:lnTo>
                      <a:pt x="27923" y="474683"/>
                    </a:lnTo>
                    <a:cubicBezTo>
                      <a:pt x="27923" y="481664"/>
                      <a:pt x="34903" y="488645"/>
                      <a:pt x="41884" y="488645"/>
                    </a:cubicBezTo>
                    <a:lnTo>
                      <a:pt x="751582" y="488645"/>
                    </a:lnTo>
                    <a:cubicBezTo>
                      <a:pt x="758563" y="488645"/>
                      <a:pt x="765543" y="481664"/>
                      <a:pt x="765543" y="474683"/>
                    </a:cubicBezTo>
                    <a:lnTo>
                      <a:pt x="765543" y="41884"/>
                    </a:lnTo>
                    <a:cubicBezTo>
                      <a:pt x="765543" y="34903"/>
                      <a:pt x="758563" y="27923"/>
                      <a:pt x="751582" y="27923"/>
                    </a:cubicBezTo>
                    <a:lnTo>
                      <a:pt x="451415" y="27923"/>
                    </a:lnTo>
                    <a:lnTo>
                      <a:pt x="451415" y="0"/>
                    </a:lnTo>
                    <a:lnTo>
                      <a:pt x="751582" y="0"/>
                    </a:lnTo>
                    <a:cubicBezTo>
                      <a:pt x="774851" y="0"/>
                      <a:pt x="793466" y="18615"/>
                      <a:pt x="793466" y="41884"/>
                    </a:cubicBezTo>
                    <a:lnTo>
                      <a:pt x="793466" y="474683"/>
                    </a:lnTo>
                    <a:cubicBezTo>
                      <a:pt x="793466" y="497952"/>
                      <a:pt x="774851" y="516567"/>
                      <a:pt x="751582" y="516567"/>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15" name="Freeform: Shape 314">
                <a:extLst>
                  <a:ext uri="{FF2B5EF4-FFF2-40B4-BE49-F238E27FC236}">
                    <a16:creationId xmlns:a16="http://schemas.microsoft.com/office/drawing/2014/main" id="{4A9117C7-254F-46F2-8705-1811EA01B4FD}"/>
                  </a:ext>
                </a:extLst>
              </p:cNvPr>
              <p:cNvSpPr/>
              <p:nvPr/>
            </p:nvSpPr>
            <p:spPr>
              <a:xfrm>
                <a:off x="669010" y="1411595"/>
                <a:ext cx="76787" cy="27922"/>
              </a:xfrm>
              <a:custGeom>
                <a:avLst/>
                <a:gdLst>
                  <a:gd name="connsiteX0" fmla="*/ 62826 w 76787"/>
                  <a:gd name="connsiteY0" fmla="*/ 27923 h 27922"/>
                  <a:gd name="connsiteX1" fmla="*/ 13961 w 76787"/>
                  <a:gd name="connsiteY1" fmla="*/ 27923 h 27922"/>
                  <a:gd name="connsiteX2" fmla="*/ 0 w 76787"/>
                  <a:gd name="connsiteY2" fmla="*/ 13961 h 27922"/>
                  <a:gd name="connsiteX3" fmla="*/ 13961 w 76787"/>
                  <a:gd name="connsiteY3" fmla="*/ 0 h 27922"/>
                  <a:gd name="connsiteX4" fmla="*/ 62826 w 76787"/>
                  <a:gd name="connsiteY4" fmla="*/ 0 h 27922"/>
                  <a:gd name="connsiteX5" fmla="*/ 76787 w 76787"/>
                  <a:gd name="connsiteY5" fmla="*/ 13961 h 27922"/>
                  <a:gd name="connsiteX6" fmla="*/ 62826 w 76787"/>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87" h="27922">
                    <a:moveTo>
                      <a:pt x="62826" y="27923"/>
                    </a:moveTo>
                    <a:lnTo>
                      <a:pt x="13961" y="27923"/>
                    </a:lnTo>
                    <a:cubicBezTo>
                      <a:pt x="6981" y="27923"/>
                      <a:pt x="0" y="20942"/>
                      <a:pt x="0" y="13961"/>
                    </a:cubicBezTo>
                    <a:cubicBezTo>
                      <a:pt x="0" y="6981"/>
                      <a:pt x="6981" y="0"/>
                      <a:pt x="13961" y="0"/>
                    </a:cubicBezTo>
                    <a:lnTo>
                      <a:pt x="62826" y="0"/>
                    </a:lnTo>
                    <a:cubicBezTo>
                      <a:pt x="69806" y="0"/>
                      <a:pt x="76787" y="6981"/>
                      <a:pt x="76787" y="13961"/>
                    </a:cubicBezTo>
                    <a:cubicBezTo>
                      <a:pt x="76787" y="20942"/>
                      <a:pt x="69806" y="27923"/>
                      <a:pt x="62826"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16" name="Freeform: Shape 315">
                <a:extLst>
                  <a:ext uri="{FF2B5EF4-FFF2-40B4-BE49-F238E27FC236}">
                    <a16:creationId xmlns:a16="http://schemas.microsoft.com/office/drawing/2014/main" id="{6F7C3898-955E-459F-8A7D-72F6E7DACB9A}"/>
                  </a:ext>
                </a:extLst>
              </p:cNvPr>
              <p:cNvSpPr/>
              <p:nvPr/>
            </p:nvSpPr>
            <p:spPr>
              <a:xfrm>
                <a:off x="794661" y="1411595"/>
                <a:ext cx="102382" cy="27922"/>
              </a:xfrm>
              <a:custGeom>
                <a:avLst/>
                <a:gdLst>
                  <a:gd name="connsiteX0" fmla="*/ 88421 w 102382"/>
                  <a:gd name="connsiteY0" fmla="*/ 27923 h 27922"/>
                  <a:gd name="connsiteX1" fmla="*/ 13961 w 102382"/>
                  <a:gd name="connsiteY1" fmla="*/ 27923 h 27922"/>
                  <a:gd name="connsiteX2" fmla="*/ 0 w 102382"/>
                  <a:gd name="connsiteY2" fmla="*/ 13961 h 27922"/>
                  <a:gd name="connsiteX3" fmla="*/ 13961 w 102382"/>
                  <a:gd name="connsiteY3" fmla="*/ 0 h 27922"/>
                  <a:gd name="connsiteX4" fmla="*/ 88421 w 102382"/>
                  <a:gd name="connsiteY4" fmla="*/ 0 h 27922"/>
                  <a:gd name="connsiteX5" fmla="*/ 102383 w 102382"/>
                  <a:gd name="connsiteY5" fmla="*/ 13961 h 27922"/>
                  <a:gd name="connsiteX6" fmla="*/ 88421 w 102382"/>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382" h="27922">
                    <a:moveTo>
                      <a:pt x="88421" y="27923"/>
                    </a:moveTo>
                    <a:lnTo>
                      <a:pt x="13961" y="27923"/>
                    </a:lnTo>
                    <a:cubicBezTo>
                      <a:pt x="6981" y="27923"/>
                      <a:pt x="0" y="20942"/>
                      <a:pt x="0" y="13961"/>
                    </a:cubicBezTo>
                    <a:cubicBezTo>
                      <a:pt x="0" y="6981"/>
                      <a:pt x="6981" y="0"/>
                      <a:pt x="13961" y="0"/>
                    </a:cubicBezTo>
                    <a:lnTo>
                      <a:pt x="88421" y="0"/>
                    </a:lnTo>
                    <a:cubicBezTo>
                      <a:pt x="95402" y="0"/>
                      <a:pt x="102383" y="6981"/>
                      <a:pt x="102383" y="13961"/>
                    </a:cubicBezTo>
                    <a:cubicBezTo>
                      <a:pt x="102383" y="20942"/>
                      <a:pt x="95402" y="27923"/>
                      <a:pt x="88421"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17" name="Freeform: Shape 316">
                <a:extLst>
                  <a:ext uri="{FF2B5EF4-FFF2-40B4-BE49-F238E27FC236}">
                    <a16:creationId xmlns:a16="http://schemas.microsoft.com/office/drawing/2014/main" id="{CC3F1869-BA99-47E9-8E9D-E0B15F97B4BA}"/>
                  </a:ext>
                </a:extLst>
              </p:cNvPr>
              <p:cNvSpPr/>
              <p:nvPr/>
            </p:nvSpPr>
            <p:spPr>
              <a:xfrm>
                <a:off x="943582" y="1411595"/>
                <a:ext cx="76787" cy="27922"/>
              </a:xfrm>
              <a:custGeom>
                <a:avLst/>
                <a:gdLst>
                  <a:gd name="connsiteX0" fmla="*/ 62826 w 76787"/>
                  <a:gd name="connsiteY0" fmla="*/ 27923 h 27922"/>
                  <a:gd name="connsiteX1" fmla="*/ 13961 w 76787"/>
                  <a:gd name="connsiteY1" fmla="*/ 27923 h 27922"/>
                  <a:gd name="connsiteX2" fmla="*/ 0 w 76787"/>
                  <a:gd name="connsiteY2" fmla="*/ 13961 h 27922"/>
                  <a:gd name="connsiteX3" fmla="*/ 13961 w 76787"/>
                  <a:gd name="connsiteY3" fmla="*/ 0 h 27922"/>
                  <a:gd name="connsiteX4" fmla="*/ 62826 w 76787"/>
                  <a:gd name="connsiteY4" fmla="*/ 0 h 27922"/>
                  <a:gd name="connsiteX5" fmla="*/ 76787 w 76787"/>
                  <a:gd name="connsiteY5" fmla="*/ 13961 h 27922"/>
                  <a:gd name="connsiteX6" fmla="*/ 62826 w 76787"/>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87" h="27922">
                    <a:moveTo>
                      <a:pt x="62826" y="27923"/>
                    </a:moveTo>
                    <a:lnTo>
                      <a:pt x="13961" y="27923"/>
                    </a:lnTo>
                    <a:cubicBezTo>
                      <a:pt x="6981" y="27923"/>
                      <a:pt x="0" y="20942"/>
                      <a:pt x="0" y="13961"/>
                    </a:cubicBezTo>
                    <a:cubicBezTo>
                      <a:pt x="0" y="6981"/>
                      <a:pt x="6981" y="0"/>
                      <a:pt x="13961" y="0"/>
                    </a:cubicBezTo>
                    <a:lnTo>
                      <a:pt x="62826" y="0"/>
                    </a:lnTo>
                    <a:cubicBezTo>
                      <a:pt x="69806" y="0"/>
                      <a:pt x="76787" y="6981"/>
                      <a:pt x="76787" y="13961"/>
                    </a:cubicBezTo>
                    <a:cubicBezTo>
                      <a:pt x="76787" y="20942"/>
                      <a:pt x="69806" y="27923"/>
                      <a:pt x="62826"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18" name="Freeform: Shape 317">
                <a:extLst>
                  <a:ext uri="{FF2B5EF4-FFF2-40B4-BE49-F238E27FC236}">
                    <a16:creationId xmlns:a16="http://schemas.microsoft.com/office/drawing/2014/main" id="{2A9AECD1-E0FE-4980-BF26-8609B0DD339F}"/>
                  </a:ext>
                </a:extLst>
              </p:cNvPr>
              <p:cNvSpPr/>
              <p:nvPr/>
            </p:nvSpPr>
            <p:spPr>
              <a:xfrm>
                <a:off x="652722" y="1579130"/>
                <a:ext cx="111690" cy="109363"/>
              </a:xfrm>
              <a:custGeom>
                <a:avLst/>
                <a:gdLst>
                  <a:gd name="connsiteX0" fmla="*/ 55845 w 111690"/>
                  <a:gd name="connsiteY0" fmla="*/ 109363 h 109363"/>
                  <a:gd name="connsiteX1" fmla="*/ 0 w 111690"/>
                  <a:gd name="connsiteY1" fmla="*/ 53518 h 109363"/>
                  <a:gd name="connsiteX2" fmla="*/ 55845 w 111690"/>
                  <a:gd name="connsiteY2" fmla="*/ 0 h 109363"/>
                  <a:gd name="connsiteX3" fmla="*/ 111690 w 111690"/>
                  <a:gd name="connsiteY3" fmla="*/ 55845 h 109363"/>
                  <a:gd name="connsiteX4" fmla="*/ 55845 w 111690"/>
                  <a:gd name="connsiteY4" fmla="*/ 109363 h 109363"/>
                  <a:gd name="connsiteX5" fmla="*/ 55845 w 111690"/>
                  <a:gd name="connsiteY5" fmla="*/ 27923 h 109363"/>
                  <a:gd name="connsiteX6" fmla="*/ 27923 w 111690"/>
                  <a:gd name="connsiteY6" fmla="*/ 55845 h 109363"/>
                  <a:gd name="connsiteX7" fmla="*/ 55845 w 111690"/>
                  <a:gd name="connsiteY7" fmla="*/ 83768 h 109363"/>
                  <a:gd name="connsiteX8" fmla="*/ 83768 w 111690"/>
                  <a:gd name="connsiteY8" fmla="*/ 55845 h 109363"/>
                  <a:gd name="connsiteX9" fmla="*/ 55845 w 111690"/>
                  <a:gd name="connsiteY9" fmla="*/ 27923 h 10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90" h="109363">
                    <a:moveTo>
                      <a:pt x="55845" y="109363"/>
                    </a:moveTo>
                    <a:cubicBezTo>
                      <a:pt x="25596" y="109363"/>
                      <a:pt x="0" y="83768"/>
                      <a:pt x="0" y="53518"/>
                    </a:cubicBezTo>
                    <a:cubicBezTo>
                      <a:pt x="0" y="23269"/>
                      <a:pt x="25596" y="0"/>
                      <a:pt x="55845" y="0"/>
                    </a:cubicBezTo>
                    <a:cubicBezTo>
                      <a:pt x="86095" y="0"/>
                      <a:pt x="111690" y="25596"/>
                      <a:pt x="111690" y="55845"/>
                    </a:cubicBezTo>
                    <a:cubicBezTo>
                      <a:pt x="111690" y="86095"/>
                      <a:pt x="86095" y="109363"/>
                      <a:pt x="55845" y="109363"/>
                    </a:cubicBezTo>
                    <a:close/>
                    <a:moveTo>
                      <a:pt x="55845" y="27923"/>
                    </a:moveTo>
                    <a:cubicBezTo>
                      <a:pt x="41884" y="27923"/>
                      <a:pt x="27923" y="39557"/>
                      <a:pt x="27923" y="55845"/>
                    </a:cubicBezTo>
                    <a:cubicBezTo>
                      <a:pt x="27923" y="69806"/>
                      <a:pt x="39557" y="83768"/>
                      <a:pt x="55845" y="83768"/>
                    </a:cubicBezTo>
                    <a:cubicBezTo>
                      <a:pt x="69806" y="83768"/>
                      <a:pt x="83768" y="72133"/>
                      <a:pt x="83768" y="55845"/>
                    </a:cubicBezTo>
                    <a:cubicBezTo>
                      <a:pt x="83768" y="39557"/>
                      <a:pt x="72133" y="27923"/>
                      <a:pt x="55845"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19" name="Freeform: Shape 318">
                <a:extLst>
                  <a:ext uri="{FF2B5EF4-FFF2-40B4-BE49-F238E27FC236}">
                    <a16:creationId xmlns:a16="http://schemas.microsoft.com/office/drawing/2014/main" id="{E737546D-BC9E-4AED-8722-0593D9647F54}"/>
                  </a:ext>
                </a:extLst>
              </p:cNvPr>
              <p:cNvSpPr/>
              <p:nvPr/>
            </p:nvSpPr>
            <p:spPr>
              <a:xfrm>
                <a:off x="908678" y="1651263"/>
                <a:ext cx="111690" cy="111690"/>
              </a:xfrm>
              <a:custGeom>
                <a:avLst/>
                <a:gdLst>
                  <a:gd name="connsiteX0" fmla="*/ 55845 w 111690"/>
                  <a:gd name="connsiteY0" fmla="*/ 111690 h 111690"/>
                  <a:gd name="connsiteX1" fmla="*/ 0 w 111690"/>
                  <a:gd name="connsiteY1" fmla="*/ 55845 h 111690"/>
                  <a:gd name="connsiteX2" fmla="*/ 55845 w 111690"/>
                  <a:gd name="connsiteY2" fmla="*/ 0 h 111690"/>
                  <a:gd name="connsiteX3" fmla="*/ 111690 w 111690"/>
                  <a:gd name="connsiteY3" fmla="*/ 55845 h 111690"/>
                  <a:gd name="connsiteX4" fmla="*/ 55845 w 111690"/>
                  <a:gd name="connsiteY4" fmla="*/ 111690 h 111690"/>
                  <a:gd name="connsiteX5" fmla="*/ 55845 w 111690"/>
                  <a:gd name="connsiteY5" fmla="*/ 27923 h 111690"/>
                  <a:gd name="connsiteX6" fmla="*/ 27923 w 111690"/>
                  <a:gd name="connsiteY6" fmla="*/ 55845 h 111690"/>
                  <a:gd name="connsiteX7" fmla="*/ 55845 w 111690"/>
                  <a:gd name="connsiteY7" fmla="*/ 83768 h 111690"/>
                  <a:gd name="connsiteX8" fmla="*/ 83768 w 111690"/>
                  <a:gd name="connsiteY8" fmla="*/ 55845 h 111690"/>
                  <a:gd name="connsiteX9" fmla="*/ 55845 w 111690"/>
                  <a:gd name="connsiteY9" fmla="*/ 27923 h 1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90" h="111690">
                    <a:moveTo>
                      <a:pt x="55845" y="111690"/>
                    </a:moveTo>
                    <a:cubicBezTo>
                      <a:pt x="25596" y="111690"/>
                      <a:pt x="0" y="86095"/>
                      <a:pt x="0" y="55845"/>
                    </a:cubicBezTo>
                    <a:cubicBezTo>
                      <a:pt x="0" y="25596"/>
                      <a:pt x="25596" y="0"/>
                      <a:pt x="55845" y="0"/>
                    </a:cubicBezTo>
                    <a:cubicBezTo>
                      <a:pt x="86095" y="0"/>
                      <a:pt x="111690" y="25596"/>
                      <a:pt x="111690" y="55845"/>
                    </a:cubicBezTo>
                    <a:cubicBezTo>
                      <a:pt x="111690" y="86095"/>
                      <a:pt x="86095" y="111690"/>
                      <a:pt x="55845" y="111690"/>
                    </a:cubicBezTo>
                    <a:close/>
                    <a:moveTo>
                      <a:pt x="55845" y="27923"/>
                    </a:moveTo>
                    <a:cubicBezTo>
                      <a:pt x="41884" y="27923"/>
                      <a:pt x="27923" y="39557"/>
                      <a:pt x="27923" y="55845"/>
                    </a:cubicBezTo>
                    <a:cubicBezTo>
                      <a:pt x="27923" y="69806"/>
                      <a:pt x="39557" y="83768"/>
                      <a:pt x="55845" y="83768"/>
                    </a:cubicBezTo>
                    <a:cubicBezTo>
                      <a:pt x="69806" y="83768"/>
                      <a:pt x="83768" y="72133"/>
                      <a:pt x="83768" y="55845"/>
                    </a:cubicBezTo>
                    <a:cubicBezTo>
                      <a:pt x="83768" y="39557"/>
                      <a:pt x="72133" y="27923"/>
                      <a:pt x="55845"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0" name="Freeform: Shape 319">
                <a:extLst>
                  <a:ext uri="{FF2B5EF4-FFF2-40B4-BE49-F238E27FC236}">
                    <a16:creationId xmlns:a16="http://schemas.microsoft.com/office/drawing/2014/main" id="{E7EB1566-8E03-4C69-ACDC-E1DA4C2838F8}"/>
                  </a:ext>
                </a:extLst>
              </p:cNvPr>
              <p:cNvSpPr/>
              <p:nvPr/>
            </p:nvSpPr>
            <p:spPr>
              <a:xfrm>
                <a:off x="1166962" y="1511650"/>
                <a:ext cx="111690" cy="111690"/>
              </a:xfrm>
              <a:custGeom>
                <a:avLst/>
                <a:gdLst>
                  <a:gd name="connsiteX0" fmla="*/ 55845 w 111690"/>
                  <a:gd name="connsiteY0" fmla="*/ 111690 h 111690"/>
                  <a:gd name="connsiteX1" fmla="*/ 0 w 111690"/>
                  <a:gd name="connsiteY1" fmla="*/ 55845 h 111690"/>
                  <a:gd name="connsiteX2" fmla="*/ 55845 w 111690"/>
                  <a:gd name="connsiteY2" fmla="*/ 0 h 111690"/>
                  <a:gd name="connsiteX3" fmla="*/ 111690 w 111690"/>
                  <a:gd name="connsiteY3" fmla="*/ 55845 h 111690"/>
                  <a:gd name="connsiteX4" fmla="*/ 55845 w 111690"/>
                  <a:gd name="connsiteY4" fmla="*/ 111690 h 111690"/>
                  <a:gd name="connsiteX5" fmla="*/ 55845 w 111690"/>
                  <a:gd name="connsiteY5" fmla="*/ 27923 h 111690"/>
                  <a:gd name="connsiteX6" fmla="*/ 27923 w 111690"/>
                  <a:gd name="connsiteY6" fmla="*/ 55845 h 111690"/>
                  <a:gd name="connsiteX7" fmla="*/ 55845 w 111690"/>
                  <a:gd name="connsiteY7" fmla="*/ 83768 h 111690"/>
                  <a:gd name="connsiteX8" fmla="*/ 83768 w 111690"/>
                  <a:gd name="connsiteY8" fmla="*/ 55845 h 111690"/>
                  <a:gd name="connsiteX9" fmla="*/ 55845 w 111690"/>
                  <a:gd name="connsiteY9" fmla="*/ 27923 h 1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690" h="111690">
                    <a:moveTo>
                      <a:pt x="55845" y="111690"/>
                    </a:moveTo>
                    <a:cubicBezTo>
                      <a:pt x="25596" y="111690"/>
                      <a:pt x="0" y="86095"/>
                      <a:pt x="0" y="55845"/>
                    </a:cubicBezTo>
                    <a:cubicBezTo>
                      <a:pt x="0" y="25596"/>
                      <a:pt x="25596" y="0"/>
                      <a:pt x="55845" y="0"/>
                    </a:cubicBezTo>
                    <a:cubicBezTo>
                      <a:pt x="86095" y="0"/>
                      <a:pt x="111690" y="25596"/>
                      <a:pt x="111690" y="55845"/>
                    </a:cubicBezTo>
                    <a:cubicBezTo>
                      <a:pt x="111690" y="86095"/>
                      <a:pt x="86095" y="111690"/>
                      <a:pt x="55845" y="111690"/>
                    </a:cubicBezTo>
                    <a:close/>
                    <a:moveTo>
                      <a:pt x="55845" y="27923"/>
                    </a:moveTo>
                    <a:cubicBezTo>
                      <a:pt x="41884" y="27923"/>
                      <a:pt x="27923" y="39557"/>
                      <a:pt x="27923" y="55845"/>
                    </a:cubicBezTo>
                    <a:cubicBezTo>
                      <a:pt x="27923" y="69806"/>
                      <a:pt x="39557" y="83768"/>
                      <a:pt x="55845" y="83768"/>
                    </a:cubicBezTo>
                    <a:cubicBezTo>
                      <a:pt x="72133" y="83768"/>
                      <a:pt x="83768" y="72133"/>
                      <a:pt x="83768" y="55845"/>
                    </a:cubicBezTo>
                    <a:cubicBezTo>
                      <a:pt x="83768" y="39557"/>
                      <a:pt x="72133" y="27923"/>
                      <a:pt x="55845"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1" name="Freeform: Shape 320">
                <a:extLst>
                  <a:ext uri="{FF2B5EF4-FFF2-40B4-BE49-F238E27FC236}">
                    <a16:creationId xmlns:a16="http://schemas.microsoft.com/office/drawing/2014/main" id="{8D2DC685-9D55-457B-9411-B0C0173FD5A3}"/>
                  </a:ext>
                </a:extLst>
              </p:cNvPr>
              <p:cNvSpPr/>
              <p:nvPr/>
            </p:nvSpPr>
            <p:spPr>
              <a:xfrm rot="-4025779">
                <a:off x="823657" y="1576967"/>
                <a:ext cx="27923" cy="188485"/>
              </a:xfrm>
              <a:custGeom>
                <a:avLst/>
                <a:gdLst>
                  <a:gd name="connsiteX0" fmla="*/ 0 w 27923"/>
                  <a:gd name="connsiteY0" fmla="*/ 0 h 188485"/>
                  <a:gd name="connsiteX1" fmla="*/ 27924 w 27923"/>
                  <a:gd name="connsiteY1" fmla="*/ 0 h 188485"/>
                  <a:gd name="connsiteX2" fmla="*/ 27924 w 27923"/>
                  <a:gd name="connsiteY2" fmla="*/ 188485 h 188485"/>
                  <a:gd name="connsiteX3" fmla="*/ 0 w 27923"/>
                  <a:gd name="connsiteY3" fmla="*/ 188485 h 188485"/>
                </a:gdLst>
                <a:ahLst/>
                <a:cxnLst>
                  <a:cxn ang="0">
                    <a:pos x="connsiteX0" y="connsiteY0"/>
                  </a:cxn>
                  <a:cxn ang="0">
                    <a:pos x="connsiteX1" y="connsiteY1"/>
                  </a:cxn>
                  <a:cxn ang="0">
                    <a:pos x="connsiteX2" y="connsiteY2"/>
                  </a:cxn>
                  <a:cxn ang="0">
                    <a:pos x="connsiteX3" y="connsiteY3"/>
                  </a:cxn>
                </a:cxnLst>
                <a:rect l="l" t="t" r="r" b="b"/>
                <a:pathLst>
                  <a:path w="27923" h="188485">
                    <a:moveTo>
                      <a:pt x="0" y="0"/>
                    </a:moveTo>
                    <a:lnTo>
                      <a:pt x="27924" y="0"/>
                    </a:lnTo>
                    <a:lnTo>
                      <a:pt x="27924" y="188485"/>
                    </a:lnTo>
                    <a:lnTo>
                      <a:pt x="0" y="188485"/>
                    </a:lnTo>
                    <a:close/>
                  </a:path>
                </a:pathLst>
              </a:custGeom>
              <a:grpFill/>
              <a:ln w="232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2" name="Freeform: Shape 321">
                <a:extLst>
                  <a:ext uri="{FF2B5EF4-FFF2-40B4-BE49-F238E27FC236}">
                    <a16:creationId xmlns:a16="http://schemas.microsoft.com/office/drawing/2014/main" id="{F1D93427-AC96-4E0D-8AE7-3922E8425EDC}"/>
                  </a:ext>
                </a:extLst>
              </p:cNvPr>
              <p:cNvSpPr/>
              <p:nvPr/>
            </p:nvSpPr>
            <p:spPr>
              <a:xfrm rot="-2309978">
                <a:off x="983143" y="1623003"/>
                <a:ext cx="223376" cy="27922"/>
              </a:xfrm>
              <a:custGeom>
                <a:avLst/>
                <a:gdLst>
                  <a:gd name="connsiteX0" fmla="*/ 0 w 223376"/>
                  <a:gd name="connsiteY0" fmla="*/ 0 h 27922"/>
                  <a:gd name="connsiteX1" fmla="*/ 223377 w 223376"/>
                  <a:gd name="connsiteY1" fmla="*/ 0 h 27922"/>
                  <a:gd name="connsiteX2" fmla="*/ 223377 w 223376"/>
                  <a:gd name="connsiteY2" fmla="*/ 27922 h 27922"/>
                  <a:gd name="connsiteX3" fmla="*/ 0 w 223376"/>
                  <a:gd name="connsiteY3" fmla="*/ 27922 h 27922"/>
                </a:gdLst>
                <a:ahLst/>
                <a:cxnLst>
                  <a:cxn ang="0">
                    <a:pos x="connsiteX0" y="connsiteY0"/>
                  </a:cxn>
                  <a:cxn ang="0">
                    <a:pos x="connsiteX1" y="connsiteY1"/>
                  </a:cxn>
                  <a:cxn ang="0">
                    <a:pos x="connsiteX2" y="connsiteY2"/>
                  </a:cxn>
                  <a:cxn ang="0">
                    <a:pos x="connsiteX3" y="connsiteY3"/>
                  </a:cxn>
                </a:cxnLst>
                <a:rect l="l" t="t" r="r" b="b"/>
                <a:pathLst>
                  <a:path w="223376" h="27922">
                    <a:moveTo>
                      <a:pt x="0" y="0"/>
                    </a:moveTo>
                    <a:lnTo>
                      <a:pt x="223377" y="0"/>
                    </a:lnTo>
                    <a:lnTo>
                      <a:pt x="223377" y="27922"/>
                    </a:lnTo>
                    <a:lnTo>
                      <a:pt x="0" y="27922"/>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3" name="Freeform: Shape 322">
                <a:extLst>
                  <a:ext uri="{FF2B5EF4-FFF2-40B4-BE49-F238E27FC236}">
                    <a16:creationId xmlns:a16="http://schemas.microsoft.com/office/drawing/2014/main" id="{16F278C6-25DC-4423-BF13-E6659F199F79}"/>
                  </a:ext>
                </a:extLst>
              </p:cNvPr>
              <p:cNvSpPr/>
              <p:nvPr/>
            </p:nvSpPr>
            <p:spPr>
              <a:xfrm>
                <a:off x="1150674" y="1816472"/>
                <a:ext cx="127978" cy="27922"/>
              </a:xfrm>
              <a:custGeom>
                <a:avLst/>
                <a:gdLst>
                  <a:gd name="connsiteX0" fmla="*/ 114017 w 127978"/>
                  <a:gd name="connsiteY0" fmla="*/ 27923 h 27922"/>
                  <a:gd name="connsiteX1" fmla="*/ 13961 w 127978"/>
                  <a:gd name="connsiteY1" fmla="*/ 27923 h 27922"/>
                  <a:gd name="connsiteX2" fmla="*/ 0 w 127978"/>
                  <a:gd name="connsiteY2" fmla="*/ 13961 h 27922"/>
                  <a:gd name="connsiteX3" fmla="*/ 13961 w 127978"/>
                  <a:gd name="connsiteY3" fmla="*/ 0 h 27922"/>
                  <a:gd name="connsiteX4" fmla="*/ 114017 w 127978"/>
                  <a:gd name="connsiteY4" fmla="*/ 0 h 27922"/>
                  <a:gd name="connsiteX5" fmla="*/ 127978 w 127978"/>
                  <a:gd name="connsiteY5" fmla="*/ 13961 h 27922"/>
                  <a:gd name="connsiteX6" fmla="*/ 114017 w 127978"/>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978" h="27922">
                    <a:moveTo>
                      <a:pt x="114017" y="27923"/>
                    </a:moveTo>
                    <a:lnTo>
                      <a:pt x="13961" y="27923"/>
                    </a:lnTo>
                    <a:cubicBezTo>
                      <a:pt x="6981" y="27923"/>
                      <a:pt x="0" y="20942"/>
                      <a:pt x="0" y="13961"/>
                    </a:cubicBezTo>
                    <a:cubicBezTo>
                      <a:pt x="0" y="6981"/>
                      <a:pt x="6981" y="0"/>
                      <a:pt x="13961" y="0"/>
                    </a:cubicBezTo>
                    <a:lnTo>
                      <a:pt x="114017" y="0"/>
                    </a:lnTo>
                    <a:cubicBezTo>
                      <a:pt x="120998" y="0"/>
                      <a:pt x="127978" y="6981"/>
                      <a:pt x="127978" y="13961"/>
                    </a:cubicBezTo>
                    <a:cubicBezTo>
                      <a:pt x="127978" y="20942"/>
                      <a:pt x="120998" y="27923"/>
                      <a:pt x="114017"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4" name="Freeform: Shape 323">
                <a:extLst>
                  <a:ext uri="{FF2B5EF4-FFF2-40B4-BE49-F238E27FC236}">
                    <a16:creationId xmlns:a16="http://schemas.microsoft.com/office/drawing/2014/main" id="{01B939CD-C4FF-4ACA-97C3-55AA48EAEEE3}"/>
                  </a:ext>
                </a:extLst>
              </p:cNvPr>
              <p:cNvSpPr/>
              <p:nvPr/>
            </p:nvSpPr>
            <p:spPr>
              <a:xfrm>
                <a:off x="792335" y="1816472"/>
                <a:ext cx="76787" cy="27922"/>
              </a:xfrm>
              <a:custGeom>
                <a:avLst/>
                <a:gdLst>
                  <a:gd name="connsiteX0" fmla="*/ 62826 w 76787"/>
                  <a:gd name="connsiteY0" fmla="*/ 27923 h 27922"/>
                  <a:gd name="connsiteX1" fmla="*/ 13961 w 76787"/>
                  <a:gd name="connsiteY1" fmla="*/ 27923 h 27922"/>
                  <a:gd name="connsiteX2" fmla="*/ 0 w 76787"/>
                  <a:gd name="connsiteY2" fmla="*/ 13961 h 27922"/>
                  <a:gd name="connsiteX3" fmla="*/ 13961 w 76787"/>
                  <a:gd name="connsiteY3" fmla="*/ 0 h 27922"/>
                  <a:gd name="connsiteX4" fmla="*/ 62826 w 76787"/>
                  <a:gd name="connsiteY4" fmla="*/ 0 h 27922"/>
                  <a:gd name="connsiteX5" fmla="*/ 76787 w 76787"/>
                  <a:gd name="connsiteY5" fmla="*/ 13961 h 27922"/>
                  <a:gd name="connsiteX6" fmla="*/ 62826 w 76787"/>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87" h="27922">
                    <a:moveTo>
                      <a:pt x="62826" y="27923"/>
                    </a:moveTo>
                    <a:lnTo>
                      <a:pt x="13961" y="27923"/>
                    </a:lnTo>
                    <a:cubicBezTo>
                      <a:pt x="6981" y="27923"/>
                      <a:pt x="0" y="20942"/>
                      <a:pt x="0" y="13961"/>
                    </a:cubicBezTo>
                    <a:cubicBezTo>
                      <a:pt x="0" y="6981"/>
                      <a:pt x="6981" y="0"/>
                      <a:pt x="13961" y="0"/>
                    </a:cubicBezTo>
                    <a:lnTo>
                      <a:pt x="62826" y="0"/>
                    </a:lnTo>
                    <a:cubicBezTo>
                      <a:pt x="69806" y="0"/>
                      <a:pt x="76787" y="6981"/>
                      <a:pt x="76787" y="13961"/>
                    </a:cubicBezTo>
                    <a:cubicBezTo>
                      <a:pt x="76787" y="20942"/>
                      <a:pt x="69806" y="27923"/>
                      <a:pt x="62826"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5" name="Freeform: Shape 324">
                <a:extLst>
                  <a:ext uri="{FF2B5EF4-FFF2-40B4-BE49-F238E27FC236}">
                    <a16:creationId xmlns:a16="http://schemas.microsoft.com/office/drawing/2014/main" id="{388029B8-FFB9-4020-A3E7-AFDD73A00098}"/>
                  </a:ext>
                </a:extLst>
              </p:cNvPr>
              <p:cNvSpPr/>
              <p:nvPr/>
            </p:nvSpPr>
            <p:spPr>
              <a:xfrm>
                <a:off x="929620" y="1816472"/>
                <a:ext cx="114017" cy="27922"/>
              </a:xfrm>
              <a:custGeom>
                <a:avLst/>
                <a:gdLst>
                  <a:gd name="connsiteX0" fmla="*/ 100056 w 114017"/>
                  <a:gd name="connsiteY0" fmla="*/ 27923 h 27922"/>
                  <a:gd name="connsiteX1" fmla="*/ 13961 w 114017"/>
                  <a:gd name="connsiteY1" fmla="*/ 27923 h 27922"/>
                  <a:gd name="connsiteX2" fmla="*/ 0 w 114017"/>
                  <a:gd name="connsiteY2" fmla="*/ 13961 h 27922"/>
                  <a:gd name="connsiteX3" fmla="*/ 13961 w 114017"/>
                  <a:gd name="connsiteY3" fmla="*/ 0 h 27922"/>
                  <a:gd name="connsiteX4" fmla="*/ 100056 w 114017"/>
                  <a:gd name="connsiteY4" fmla="*/ 0 h 27922"/>
                  <a:gd name="connsiteX5" fmla="*/ 114017 w 114017"/>
                  <a:gd name="connsiteY5" fmla="*/ 13961 h 27922"/>
                  <a:gd name="connsiteX6" fmla="*/ 100056 w 114017"/>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17" h="27922">
                    <a:moveTo>
                      <a:pt x="100056" y="27923"/>
                    </a:moveTo>
                    <a:lnTo>
                      <a:pt x="13961" y="27923"/>
                    </a:lnTo>
                    <a:cubicBezTo>
                      <a:pt x="6981" y="27923"/>
                      <a:pt x="0" y="20942"/>
                      <a:pt x="0" y="13961"/>
                    </a:cubicBezTo>
                    <a:cubicBezTo>
                      <a:pt x="0" y="6981"/>
                      <a:pt x="6981" y="0"/>
                      <a:pt x="13961" y="0"/>
                    </a:cubicBezTo>
                    <a:lnTo>
                      <a:pt x="100056" y="0"/>
                    </a:lnTo>
                    <a:cubicBezTo>
                      <a:pt x="107036" y="0"/>
                      <a:pt x="114017" y="6981"/>
                      <a:pt x="114017" y="13961"/>
                    </a:cubicBezTo>
                    <a:cubicBezTo>
                      <a:pt x="114017" y="20942"/>
                      <a:pt x="107036" y="27923"/>
                      <a:pt x="100056"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6" name="Freeform: Shape 325">
                <a:extLst>
                  <a:ext uri="{FF2B5EF4-FFF2-40B4-BE49-F238E27FC236}">
                    <a16:creationId xmlns:a16="http://schemas.microsoft.com/office/drawing/2014/main" id="{7D29918B-E39D-4206-AB37-F796E10612A1}"/>
                  </a:ext>
                </a:extLst>
              </p:cNvPr>
              <p:cNvSpPr/>
              <p:nvPr/>
            </p:nvSpPr>
            <p:spPr>
              <a:xfrm>
                <a:off x="1101809" y="1816472"/>
                <a:ext cx="76787" cy="27922"/>
              </a:xfrm>
              <a:custGeom>
                <a:avLst/>
                <a:gdLst>
                  <a:gd name="connsiteX0" fmla="*/ 62826 w 76787"/>
                  <a:gd name="connsiteY0" fmla="*/ 27923 h 27922"/>
                  <a:gd name="connsiteX1" fmla="*/ 13961 w 76787"/>
                  <a:gd name="connsiteY1" fmla="*/ 27923 h 27922"/>
                  <a:gd name="connsiteX2" fmla="*/ 0 w 76787"/>
                  <a:gd name="connsiteY2" fmla="*/ 13961 h 27922"/>
                  <a:gd name="connsiteX3" fmla="*/ 13961 w 76787"/>
                  <a:gd name="connsiteY3" fmla="*/ 0 h 27922"/>
                  <a:gd name="connsiteX4" fmla="*/ 62826 w 76787"/>
                  <a:gd name="connsiteY4" fmla="*/ 0 h 27922"/>
                  <a:gd name="connsiteX5" fmla="*/ 76787 w 76787"/>
                  <a:gd name="connsiteY5" fmla="*/ 13961 h 27922"/>
                  <a:gd name="connsiteX6" fmla="*/ 62826 w 76787"/>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87" h="27922">
                    <a:moveTo>
                      <a:pt x="62826" y="27923"/>
                    </a:moveTo>
                    <a:lnTo>
                      <a:pt x="13961" y="27923"/>
                    </a:lnTo>
                    <a:cubicBezTo>
                      <a:pt x="6981" y="27923"/>
                      <a:pt x="0" y="20942"/>
                      <a:pt x="0" y="13961"/>
                    </a:cubicBezTo>
                    <a:cubicBezTo>
                      <a:pt x="0" y="6981"/>
                      <a:pt x="6981" y="0"/>
                      <a:pt x="13961" y="0"/>
                    </a:cubicBezTo>
                    <a:lnTo>
                      <a:pt x="62826" y="0"/>
                    </a:lnTo>
                    <a:cubicBezTo>
                      <a:pt x="69806" y="0"/>
                      <a:pt x="76787" y="6981"/>
                      <a:pt x="76787" y="13961"/>
                    </a:cubicBezTo>
                    <a:cubicBezTo>
                      <a:pt x="76787" y="20942"/>
                      <a:pt x="72133" y="27923"/>
                      <a:pt x="62826"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7" name="Freeform: Shape 326">
                <a:extLst>
                  <a:ext uri="{FF2B5EF4-FFF2-40B4-BE49-F238E27FC236}">
                    <a16:creationId xmlns:a16="http://schemas.microsoft.com/office/drawing/2014/main" id="{ED9B39AA-1663-4ABA-B533-5BE7F9657645}"/>
                  </a:ext>
                </a:extLst>
              </p:cNvPr>
              <p:cNvSpPr/>
              <p:nvPr/>
            </p:nvSpPr>
            <p:spPr>
              <a:xfrm>
                <a:off x="652722" y="1816472"/>
                <a:ext cx="165664" cy="27922"/>
              </a:xfrm>
              <a:custGeom>
                <a:avLst/>
                <a:gdLst>
                  <a:gd name="connsiteX0" fmla="*/ 153574 w 165664"/>
                  <a:gd name="connsiteY0" fmla="*/ 27923 h 27922"/>
                  <a:gd name="connsiteX1" fmla="*/ 13961 w 165664"/>
                  <a:gd name="connsiteY1" fmla="*/ 27923 h 27922"/>
                  <a:gd name="connsiteX2" fmla="*/ 0 w 165664"/>
                  <a:gd name="connsiteY2" fmla="*/ 13961 h 27922"/>
                  <a:gd name="connsiteX3" fmla="*/ 13961 w 165664"/>
                  <a:gd name="connsiteY3" fmla="*/ 0 h 27922"/>
                  <a:gd name="connsiteX4" fmla="*/ 151247 w 165664"/>
                  <a:gd name="connsiteY4" fmla="*/ 0 h 27922"/>
                  <a:gd name="connsiteX5" fmla="*/ 165208 w 165664"/>
                  <a:gd name="connsiteY5" fmla="*/ 13961 h 27922"/>
                  <a:gd name="connsiteX6" fmla="*/ 153574 w 165664"/>
                  <a:gd name="connsiteY6" fmla="*/ 27923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664" h="27922">
                    <a:moveTo>
                      <a:pt x="153574" y="27923"/>
                    </a:moveTo>
                    <a:lnTo>
                      <a:pt x="13961" y="27923"/>
                    </a:lnTo>
                    <a:cubicBezTo>
                      <a:pt x="6981" y="27923"/>
                      <a:pt x="0" y="20942"/>
                      <a:pt x="0" y="13961"/>
                    </a:cubicBezTo>
                    <a:cubicBezTo>
                      <a:pt x="0" y="6981"/>
                      <a:pt x="6981" y="0"/>
                      <a:pt x="13961" y="0"/>
                    </a:cubicBezTo>
                    <a:lnTo>
                      <a:pt x="151247" y="0"/>
                    </a:lnTo>
                    <a:cubicBezTo>
                      <a:pt x="158228" y="0"/>
                      <a:pt x="165208" y="6981"/>
                      <a:pt x="165208" y="13961"/>
                    </a:cubicBezTo>
                    <a:cubicBezTo>
                      <a:pt x="167535" y="20942"/>
                      <a:pt x="160555" y="27923"/>
                      <a:pt x="153574"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8" name="Freeform: Shape 327">
                <a:extLst>
                  <a:ext uri="{FF2B5EF4-FFF2-40B4-BE49-F238E27FC236}">
                    <a16:creationId xmlns:a16="http://schemas.microsoft.com/office/drawing/2014/main" id="{4C721DD5-7BFA-4FBE-95B1-FFB162908EAA}"/>
                  </a:ext>
                </a:extLst>
              </p:cNvPr>
              <p:cNvSpPr/>
              <p:nvPr/>
            </p:nvSpPr>
            <p:spPr>
              <a:xfrm>
                <a:off x="892390" y="1900239"/>
                <a:ext cx="118670" cy="288532"/>
              </a:xfrm>
              <a:custGeom>
                <a:avLst/>
                <a:gdLst>
                  <a:gd name="connsiteX0" fmla="*/ 104710 w 118670"/>
                  <a:gd name="connsiteY0" fmla="*/ 288533 h 288532"/>
                  <a:gd name="connsiteX1" fmla="*/ 13961 w 118670"/>
                  <a:gd name="connsiteY1" fmla="*/ 288533 h 288532"/>
                  <a:gd name="connsiteX2" fmla="*/ 0 w 118670"/>
                  <a:gd name="connsiteY2" fmla="*/ 274572 h 288532"/>
                  <a:gd name="connsiteX3" fmla="*/ 0 w 118670"/>
                  <a:gd name="connsiteY3" fmla="*/ 13961 h 288532"/>
                  <a:gd name="connsiteX4" fmla="*/ 13961 w 118670"/>
                  <a:gd name="connsiteY4" fmla="*/ 0 h 288532"/>
                  <a:gd name="connsiteX5" fmla="*/ 104710 w 118670"/>
                  <a:gd name="connsiteY5" fmla="*/ 0 h 288532"/>
                  <a:gd name="connsiteX6" fmla="*/ 118671 w 118670"/>
                  <a:gd name="connsiteY6" fmla="*/ 13961 h 288532"/>
                  <a:gd name="connsiteX7" fmla="*/ 118671 w 118670"/>
                  <a:gd name="connsiteY7" fmla="*/ 274572 h 288532"/>
                  <a:gd name="connsiteX8" fmla="*/ 104710 w 118670"/>
                  <a:gd name="connsiteY8" fmla="*/ 288533 h 288532"/>
                  <a:gd name="connsiteX9" fmla="*/ 27923 w 118670"/>
                  <a:gd name="connsiteY9" fmla="*/ 260610 h 288532"/>
                  <a:gd name="connsiteX10" fmla="*/ 90748 w 118670"/>
                  <a:gd name="connsiteY10" fmla="*/ 260610 h 288532"/>
                  <a:gd name="connsiteX11" fmla="*/ 90748 w 118670"/>
                  <a:gd name="connsiteY11" fmla="*/ 27922 h 288532"/>
                  <a:gd name="connsiteX12" fmla="*/ 27923 w 118670"/>
                  <a:gd name="connsiteY12" fmla="*/ 27922 h 288532"/>
                  <a:gd name="connsiteX13" fmla="*/ 27923 w 118670"/>
                  <a:gd name="connsiteY13" fmla="*/ 260610 h 28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670" h="288532">
                    <a:moveTo>
                      <a:pt x="104710" y="288533"/>
                    </a:moveTo>
                    <a:lnTo>
                      <a:pt x="13961" y="288533"/>
                    </a:lnTo>
                    <a:cubicBezTo>
                      <a:pt x="6981" y="288533"/>
                      <a:pt x="0" y="281552"/>
                      <a:pt x="0" y="274572"/>
                    </a:cubicBezTo>
                    <a:lnTo>
                      <a:pt x="0" y="13961"/>
                    </a:lnTo>
                    <a:cubicBezTo>
                      <a:pt x="0" y="6981"/>
                      <a:pt x="6981" y="0"/>
                      <a:pt x="13961" y="0"/>
                    </a:cubicBezTo>
                    <a:lnTo>
                      <a:pt x="104710" y="0"/>
                    </a:lnTo>
                    <a:cubicBezTo>
                      <a:pt x="111690" y="0"/>
                      <a:pt x="118671" y="6981"/>
                      <a:pt x="118671" y="13961"/>
                    </a:cubicBezTo>
                    <a:lnTo>
                      <a:pt x="118671" y="274572"/>
                    </a:lnTo>
                    <a:cubicBezTo>
                      <a:pt x="118671" y="281552"/>
                      <a:pt x="111690" y="288533"/>
                      <a:pt x="104710" y="288533"/>
                    </a:cubicBezTo>
                    <a:close/>
                    <a:moveTo>
                      <a:pt x="27923" y="260610"/>
                    </a:moveTo>
                    <a:lnTo>
                      <a:pt x="90748" y="260610"/>
                    </a:lnTo>
                    <a:lnTo>
                      <a:pt x="90748" y="27922"/>
                    </a:lnTo>
                    <a:lnTo>
                      <a:pt x="27923" y="27922"/>
                    </a:lnTo>
                    <a:lnTo>
                      <a:pt x="27923" y="260610"/>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329" name="Freeform: Shape 328">
                <a:extLst>
                  <a:ext uri="{FF2B5EF4-FFF2-40B4-BE49-F238E27FC236}">
                    <a16:creationId xmlns:a16="http://schemas.microsoft.com/office/drawing/2014/main" id="{AD79F072-4E2D-4DB5-880E-088299D26E97}"/>
                  </a:ext>
                </a:extLst>
              </p:cNvPr>
              <p:cNvSpPr/>
              <p:nvPr/>
            </p:nvSpPr>
            <p:spPr>
              <a:xfrm>
                <a:off x="627126" y="2160850"/>
                <a:ext cx="642218" cy="27922"/>
              </a:xfrm>
              <a:custGeom>
                <a:avLst/>
                <a:gdLst>
                  <a:gd name="connsiteX0" fmla="*/ 628257 w 642218"/>
                  <a:gd name="connsiteY0" fmla="*/ 27922 h 27922"/>
                  <a:gd name="connsiteX1" fmla="*/ 13961 w 642218"/>
                  <a:gd name="connsiteY1" fmla="*/ 27922 h 27922"/>
                  <a:gd name="connsiteX2" fmla="*/ 0 w 642218"/>
                  <a:gd name="connsiteY2" fmla="*/ 13961 h 27922"/>
                  <a:gd name="connsiteX3" fmla="*/ 13961 w 642218"/>
                  <a:gd name="connsiteY3" fmla="*/ 0 h 27922"/>
                  <a:gd name="connsiteX4" fmla="*/ 628257 w 642218"/>
                  <a:gd name="connsiteY4" fmla="*/ 0 h 27922"/>
                  <a:gd name="connsiteX5" fmla="*/ 642219 w 642218"/>
                  <a:gd name="connsiteY5" fmla="*/ 13961 h 27922"/>
                  <a:gd name="connsiteX6" fmla="*/ 628257 w 642218"/>
                  <a:gd name="connsiteY6" fmla="*/ 27922 h 2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2218" h="27922">
                    <a:moveTo>
                      <a:pt x="628257" y="27922"/>
                    </a:moveTo>
                    <a:lnTo>
                      <a:pt x="13961" y="27922"/>
                    </a:lnTo>
                    <a:cubicBezTo>
                      <a:pt x="6981" y="27922"/>
                      <a:pt x="0" y="20942"/>
                      <a:pt x="0" y="13961"/>
                    </a:cubicBezTo>
                    <a:cubicBezTo>
                      <a:pt x="0" y="6981"/>
                      <a:pt x="6981" y="0"/>
                      <a:pt x="13961" y="0"/>
                    </a:cubicBezTo>
                    <a:lnTo>
                      <a:pt x="628257" y="0"/>
                    </a:lnTo>
                    <a:cubicBezTo>
                      <a:pt x="635238" y="0"/>
                      <a:pt x="642219" y="6981"/>
                      <a:pt x="642219" y="13961"/>
                    </a:cubicBezTo>
                    <a:cubicBezTo>
                      <a:pt x="642219" y="20942"/>
                      <a:pt x="635238" y="27922"/>
                      <a:pt x="628257" y="27922"/>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grpSp>
        <p:sp>
          <p:nvSpPr>
            <p:cNvPr id="330" name="Freeform 92">
              <a:extLst>
                <a:ext uri="{FF2B5EF4-FFF2-40B4-BE49-F238E27FC236}">
                  <a16:creationId xmlns:a16="http://schemas.microsoft.com/office/drawing/2014/main" id="{C4695402-63EA-4605-BDF2-F66578B64A71}"/>
                </a:ext>
              </a:extLst>
            </p:cNvPr>
            <p:cNvSpPr>
              <a:spLocks noEditPoints="1"/>
            </p:cNvSpPr>
            <p:nvPr/>
          </p:nvSpPr>
          <p:spPr bwMode="auto">
            <a:xfrm>
              <a:off x="2071760" y="4964071"/>
              <a:ext cx="269127" cy="313785"/>
            </a:xfrm>
            <a:custGeom>
              <a:avLst/>
              <a:gdLst>
                <a:gd name="T0" fmla="*/ 16 w 121"/>
                <a:gd name="T1" fmla="*/ 19 h 160"/>
                <a:gd name="T2" fmla="*/ 14 w 121"/>
                <a:gd name="T3" fmla="*/ 8 h 160"/>
                <a:gd name="T4" fmla="*/ 11 w 121"/>
                <a:gd name="T5" fmla="*/ 19 h 160"/>
                <a:gd name="T6" fmla="*/ 25 w 121"/>
                <a:gd name="T7" fmla="*/ 22 h 160"/>
                <a:gd name="T8" fmla="*/ 27 w 121"/>
                <a:gd name="T9" fmla="*/ 11 h 160"/>
                <a:gd name="T10" fmla="*/ 22 w 121"/>
                <a:gd name="T11" fmla="*/ 11 h 160"/>
                <a:gd name="T12" fmla="*/ 25 w 121"/>
                <a:gd name="T13" fmla="*/ 22 h 160"/>
                <a:gd name="T14" fmla="*/ 110 w 121"/>
                <a:gd name="T15" fmla="*/ 86 h 160"/>
                <a:gd name="T16" fmla="*/ 105 w 121"/>
                <a:gd name="T17" fmla="*/ 23 h 160"/>
                <a:gd name="T18" fmla="*/ 58 w 121"/>
                <a:gd name="T19" fmla="*/ 23 h 160"/>
                <a:gd name="T20" fmla="*/ 40 w 121"/>
                <a:gd name="T21" fmla="*/ 155 h 160"/>
                <a:gd name="T22" fmla="*/ 22 w 121"/>
                <a:gd name="T23" fmla="*/ 82 h 160"/>
                <a:gd name="T24" fmla="*/ 27 w 121"/>
                <a:gd name="T25" fmla="*/ 67 h 160"/>
                <a:gd name="T26" fmla="*/ 38 w 121"/>
                <a:gd name="T27" fmla="*/ 30 h 160"/>
                <a:gd name="T28" fmla="*/ 36 w 121"/>
                <a:gd name="T29" fmla="*/ 3 h 160"/>
                <a:gd name="T30" fmla="*/ 5 w 121"/>
                <a:gd name="T31" fmla="*/ 0 h 160"/>
                <a:gd name="T32" fmla="*/ 3 w 121"/>
                <a:gd name="T33" fmla="*/ 26 h 160"/>
                <a:gd name="T34" fmla="*/ 0 w 121"/>
                <a:gd name="T35" fmla="*/ 50 h 160"/>
                <a:gd name="T36" fmla="*/ 11 w 121"/>
                <a:gd name="T37" fmla="*/ 74 h 160"/>
                <a:gd name="T38" fmla="*/ 17 w 121"/>
                <a:gd name="T39" fmla="*/ 137 h 160"/>
                <a:gd name="T40" fmla="*/ 63 w 121"/>
                <a:gd name="T41" fmla="*/ 137 h 160"/>
                <a:gd name="T42" fmla="*/ 81 w 121"/>
                <a:gd name="T43" fmla="*/ 5 h 160"/>
                <a:gd name="T44" fmla="*/ 100 w 121"/>
                <a:gd name="T45" fmla="*/ 78 h 160"/>
                <a:gd name="T46" fmla="*/ 94 w 121"/>
                <a:gd name="T47" fmla="*/ 93 h 160"/>
                <a:gd name="T48" fmla="*/ 83 w 121"/>
                <a:gd name="T49" fmla="*/ 130 h 160"/>
                <a:gd name="T50" fmla="*/ 88 w 121"/>
                <a:gd name="T51" fmla="*/ 135 h 160"/>
                <a:gd name="T52" fmla="*/ 91 w 121"/>
                <a:gd name="T53" fmla="*/ 160 h 160"/>
                <a:gd name="T54" fmla="*/ 116 w 121"/>
                <a:gd name="T55" fmla="*/ 157 h 160"/>
                <a:gd name="T56" fmla="*/ 116 w 121"/>
                <a:gd name="T57" fmla="*/ 135 h 160"/>
                <a:gd name="T58" fmla="*/ 121 w 121"/>
                <a:gd name="T59" fmla="*/ 110 h 160"/>
                <a:gd name="T60" fmla="*/ 30 w 121"/>
                <a:gd name="T61" fmla="*/ 5 h 160"/>
                <a:gd name="T62" fmla="*/ 8 w 121"/>
                <a:gd name="T63" fmla="*/ 25 h 160"/>
                <a:gd name="T64" fmla="*/ 30 w 121"/>
                <a:gd name="T65" fmla="*/ 5 h 160"/>
                <a:gd name="T66" fmla="*/ 5 w 121"/>
                <a:gd name="T67" fmla="*/ 30 h 160"/>
                <a:gd name="T68" fmla="*/ 33 w 121"/>
                <a:gd name="T69" fmla="*/ 30 h 160"/>
                <a:gd name="T70" fmla="*/ 33 w 121"/>
                <a:gd name="T71" fmla="*/ 50 h 160"/>
                <a:gd name="T72" fmla="*/ 5 w 121"/>
                <a:gd name="T73" fmla="*/ 50 h 160"/>
                <a:gd name="T74" fmla="*/ 19 w 121"/>
                <a:gd name="T75" fmla="*/ 69 h 160"/>
                <a:gd name="T76" fmla="*/ 22 w 121"/>
                <a:gd name="T77" fmla="*/ 74 h 160"/>
                <a:gd name="T78" fmla="*/ 16 w 121"/>
                <a:gd name="T79" fmla="*/ 74 h 160"/>
                <a:gd name="T80" fmla="*/ 99 w 121"/>
                <a:gd name="T81" fmla="*/ 86 h 160"/>
                <a:gd name="T82" fmla="*/ 105 w 121"/>
                <a:gd name="T83" fmla="*/ 86 h 160"/>
                <a:gd name="T84" fmla="*/ 102 w 121"/>
                <a:gd name="T85" fmla="*/ 91 h 160"/>
                <a:gd name="T86" fmla="*/ 99 w 121"/>
                <a:gd name="T87" fmla="*/ 86 h 160"/>
                <a:gd name="T88" fmla="*/ 94 w 121"/>
                <a:gd name="T89" fmla="*/ 155 h 160"/>
                <a:gd name="T90" fmla="*/ 111 w 121"/>
                <a:gd name="T91" fmla="*/ 135 h 160"/>
                <a:gd name="T92" fmla="*/ 116 w 121"/>
                <a:gd name="T93" fmla="*/ 130 h 160"/>
                <a:gd name="T94" fmla="*/ 88 w 121"/>
                <a:gd name="T95" fmla="*/ 130 h 160"/>
                <a:gd name="T96" fmla="*/ 88 w 121"/>
                <a:gd name="T97" fmla="*/ 110 h 160"/>
                <a:gd name="T98" fmla="*/ 116 w 121"/>
                <a:gd name="T99" fmla="*/ 110 h 160"/>
                <a:gd name="T100" fmla="*/ 102 w 121"/>
                <a:gd name="T101" fmla="*/ 152 h 160"/>
                <a:gd name="T102" fmla="*/ 105 w 121"/>
                <a:gd name="T103" fmla="*/ 141 h 160"/>
                <a:gd name="T104" fmla="*/ 100 w 121"/>
                <a:gd name="T105" fmla="*/ 141 h 160"/>
                <a:gd name="T106" fmla="*/ 102 w 121"/>
                <a:gd name="T107" fmla="*/ 15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1" h="160">
                  <a:moveTo>
                    <a:pt x="14" y="22"/>
                  </a:moveTo>
                  <a:cubicBezTo>
                    <a:pt x="15" y="22"/>
                    <a:pt x="16" y="21"/>
                    <a:pt x="16" y="19"/>
                  </a:cubicBezTo>
                  <a:cubicBezTo>
                    <a:pt x="16" y="11"/>
                    <a:pt x="16" y="11"/>
                    <a:pt x="16" y="11"/>
                  </a:cubicBezTo>
                  <a:cubicBezTo>
                    <a:pt x="16" y="9"/>
                    <a:pt x="15" y="8"/>
                    <a:pt x="14" y="8"/>
                  </a:cubicBezTo>
                  <a:cubicBezTo>
                    <a:pt x="12" y="8"/>
                    <a:pt x="11" y="9"/>
                    <a:pt x="11" y="11"/>
                  </a:cubicBezTo>
                  <a:cubicBezTo>
                    <a:pt x="11" y="19"/>
                    <a:pt x="11" y="19"/>
                    <a:pt x="11" y="19"/>
                  </a:cubicBezTo>
                  <a:cubicBezTo>
                    <a:pt x="11" y="21"/>
                    <a:pt x="12" y="22"/>
                    <a:pt x="14" y="22"/>
                  </a:cubicBezTo>
                  <a:close/>
                  <a:moveTo>
                    <a:pt x="25" y="22"/>
                  </a:moveTo>
                  <a:cubicBezTo>
                    <a:pt x="26" y="22"/>
                    <a:pt x="27" y="21"/>
                    <a:pt x="27" y="19"/>
                  </a:cubicBezTo>
                  <a:cubicBezTo>
                    <a:pt x="27" y="11"/>
                    <a:pt x="27" y="11"/>
                    <a:pt x="27" y="11"/>
                  </a:cubicBezTo>
                  <a:cubicBezTo>
                    <a:pt x="27" y="9"/>
                    <a:pt x="26" y="8"/>
                    <a:pt x="25" y="8"/>
                  </a:cubicBezTo>
                  <a:cubicBezTo>
                    <a:pt x="23" y="8"/>
                    <a:pt x="22" y="9"/>
                    <a:pt x="22" y="11"/>
                  </a:cubicBezTo>
                  <a:cubicBezTo>
                    <a:pt x="22" y="19"/>
                    <a:pt x="22" y="19"/>
                    <a:pt x="22" y="19"/>
                  </a:cubicBezTo>
                  <a:cubicBezTo>
                    <a:pt x="22" y="21"/>
                    <a:pt x="23" y="22"/>
                    <a:pt x="25" y="22"/>
                  </a:cubicBezTo>
                  <a:close/>
                  <a:moveTo>
                    <a:pt x="110" y="93"/>
                  </a:moveTo>
                  <a:cubicBezTo>
                    <a:pt x="110" y="86"/>
                    <a:pt x="110" y="86"/>
                    <a:pt x="110" y="86"/>
                  </a:cubicBezTo>
                  <a:cubicBezTo>
                    <a:pt x="110" y="82"/>
                    <a:pt x="108" y="79"/>
                    <a:pt x="105" y="78"/>
                  </a:cubicBezTo>
                  <a:cubicBezTo>
                    <a:pt x="105" y="23"/>
                    <a:pt x="105" y="23"/>
                    <a:pt x="105" y="23"/>
                  </a:cubicBezTo>
                  <a:cubicBezTo>
                    <a:pt x="105" y="10"/>
                    <a:pt x="94" y="0"/>
                    <a:pt x="81" y="0"/>
                  </a:cubicBezTo>
                  <a:cubicBezTo>
                    <a:pt x="69" y="0"/>
                    <a:pt x="58" y="10"/>
                    <a:pt x="58" y="23"/>
                  </a:cubicBezTo>
                  <a:cubicBezTo>
                    <a:pt x="58" y="137"/>
                    <a:pt x="58" y="137"/>
                    <a:pt x="58" y="137"/>
                  </a:cubicBezTo>
                  <a:cubicBezTo>
                    <a:pt x="58" y="147"/>
                    <a:pt x="50" y="155"/>
                    <a:pt x="40" y="155"/>
                  </a:cubicBezTo>
                  <a:cubicBezTo>
                    <a:pt x="30" y="155"/>
                    <a:pt x="22" y="147"/>
                    <a:pt x="22" y="137"/>
                  </a:cubicBezTo>
                  <a:cubicBezTo>
                    <a:pt x="22" y="82"/>
                    <a:pt x="22" y="82"/>
                    <a:pt x="22" y="82"/>
                  </a:cubicBezTo>
                  <a:cubicBezTo>
                    <a:pt x="25" y="81"/>
                    <a:pt x="27" y="78"/>
                    <a:pt x="27" y="74"/>
                  </a:cubicBezTo>
                  <a:cubicBezTo>
                    <a:pt x="27" y="67"/>
                    <a:pt x="27" y="67"/>
                    <a:pt x="27" y="67"/>
                  </a:cubicBezTo>
                  <a:cubicBezTo>
                    <a:pt x="34" y="64"/>
                    <a:pt x="38" y="57"/>
                    <a:pt x="38" y="50"/>
                  </a:cubicBezTo>
                  <a:cubicBezTo>
                    <a:pt x="38" y="30"/>
                    <a:pt x="38" y="30"/>
                    <a:pt x="38" y="30"/>
                  </a:cubicBezTo>
                  <a:cubicBezTo>
                    <a:pt x="38" y="28"/>
                    <a:pt x="37" y="26"/>
                    <a:pt x="36" y="26"/>
                  </a:cubicBezTo>
                  <a:cubicBezTo>
                    <a:pt x="36" y="3"/>
                    <a:pt x="36" y="3"/>
                    <a:pt x="36" y="3"/>
                  </a:cubicBezTo>
                  <a:cubicBezTo>
                    <a:pt x="36" y="1"/>
                    <a:pt x="34" y="0"/>
                    <a:pt x="33" y="0"/>
                  </a:cubicBezTo>
                  <a:cubicBezTo>
                    <a:pt x="5" y="0"/>
                    <a:pt x="5" y="0"/>
                    <a:pt x="5" y="0"/>
                  </a:cubicBezTo>
                  <a:cubicBezTo>
                    <a:pt x="4" y="0"/>
                    <a:pt x="3" y="1"/>
                    <a:pt x="3" y="3"/>
                  </a:cubicBezTo>
                  <a:cubicBezTo>
                    <a:pt x="3" y="26"/>
                    <a:pt x="3" y="26"/>
                    <a:pt x="3" y="26"/>
                  </a:cubicBezTo>
                  <a:cubicBezTo>
                    <a:pt x="1" y="26"/>
                    <a:pt x="0" y="28"/>
                    <a:pt x="0" y="30"/>
                  </a:cubicBezTo>
                  <a:cubicBezTo>
                    <a:pt x="0" y="50"/>
                    <a:pt x="0" y="50"/>
                    <a:pt x="0" y="50"/>
                  </a:cubicBezTo>
                  <a:cubicBezTo>
                    <a:pt x="0" y="57"/>
                    <a:pt x="5" y="64"/>
                    <a:pt x="11" y="67"/>
                  </a:cubicBezTo>
                  <a:cubicBezTo>
                    <a:pt x="11" y="74"/>
                    <a:pt x="11" y="74"/>
                    <a:pt x="11" y="74"/>
                  </a:cubicBezTo>
                  <a:cubicBezTo>
                    <a:pt x="11" y="78"/>
                    <a:pt x="13" y="81"/>
                    <a:pt x="17" y="82"/>
                  </a:cubicBezTo>
                  <a:cubicBezTo>
                    <a:pt x="17" y="137"/>
                    <a:pt x="17" y="137"/>
                    <a:pt x="17" y="137"/>
                  </a:cubicBezTo>
                  <a:cubicBezTo>
                    <a:pt x="17" y="150"/>
                    <a:pt x="27" y="160"/>
                    <a:pt x="40" y="160"/>
                  </a:cubicBezTo>
                  <a:cubicBezTo>
                    <a:pt x="53" y="160"/>
                    <a:pt x="63" y="150"/>
                    <a:pt x="63" y="137"/>
                  </a:cubicBezTo>
                  <a:cubicBezTo>
                    <a:pt x="63" y="23"/>
                    <a:pt x="63" y="23"/>
                    <a:pt x="63" y="23"/>
                  </a:cubicBezTo>
                  <a:cubicBezTo>
                    <a:pt x="63" y="13"/>
                    <a:pt x="71" y="5"/>
                    <a:pt x="81" y="5"/>
                  </a:cubicBezTo>
                  <a:cubicBezTo>
                    <a:pt x="91" y="5"/>
                    <a:pt x="100" y="13"/>
                    <a:pt x="100" y="23"/>
                  </a:cubicBezTo>
                  <a:cubicBezTo>
                    <a:pt x="100" y="78"/>
                    <a:pt x="100" y="78"/>
                    <a:pt x="100" y="78"/>
                  </a:cubicBezTo>
                  <a:cubicBezTo>
                    <a:pt x="96" y="79"/>
                    <a:pt x="94" y="82"/>
                    <a:pt x="94" y="86"/>
                  </a:cubicBezTo>
                  <a:cubicBezTo>
                    <a:pt x="94" y="93"/>
                    <a:pt x="94" y="93"/>
                    <a:pt x="94" y="93"/>
                  </a:cubicBezTo>
                  <a:cubicBezTo>
                    <a:pt x="87" y="96"/>
                    <a:pt x="83" y="103"/>
                    <a:pt x="83" y="110"/>
                  </a:cubicBezTo>
                  <a:cubicBezTo>
                    <a:pt x="83" y="130"/>
                    <a:pt x="83" y="130"/>
                    <a:pt x="83" y="130"/>
                  </a:cubicBezTo>
                  <a:cubicBezTo>
                    <a:pt x="83" y="133"/>
                    <a:pt x="85" y="135"/>
                    <a:pt x="88" y="135"/>
                  </a:cubicBezTo>
                  <a:cubicBezTo>
                    <a:pt x="88" y="135"/>
                    <a:pt x="88" y="135"/>
                    <a:pt x="88" y="135"/>
                  </a:cubicBezTo>
                  <a:cubicBezTo>
                    <a:pt x="88" y="157"/>
                    <a:pt x="88" y="157"/>
                    <a:pt x="88" y="157"/>
                  </a:cubicBezTo>
                  <a:cubicBezTo>
                    <a:pt x="88" y="159"/>
                    <a:pt x="90" y="160"/>
                    <a:pt x="91" y="160"/>
                  </a:cubicBezTo>
                  <a:cubicBezTo>
                    <a:pt x="113" y="160"/>
                    <a:pt x="113" y="160"/>
                    <a:pt x="113" y="160"/>
                  </a:cubicBezTo>
                  <a:cubicBezTo>
                    <a:pt x="115" y="160"/>
                    <a:pt x="116" y="159"/>
                    <a:pt x="116" y="157"/>
                  </a:cubicBezTo>
                  <a:cubicBezTo>
                    <a:pt x="116" y="135"/>
                    <a:pt x="116" y="135"/>
                    <a:pt x="116" y="135"/>
                  </a:cubicBezTo>
                  <a:cubicBezTo>
                    <a:pt x="116" y="135"/>
                    <a:pt x="116" y="135"/>
                    <a:pt x="116" y="135"/>
                  </a:cubicBezTo>
                  <a:cubicBezTo>
                    <a:pt x="119" y="135"/>
                    <a:pt x="121" y="133"/>
                    <a:pt x="121" y="130"/>
                  </a:cubicBezTo>
                  <a:cubicBezTo>
                    <a:pt x="121" y="110"/>
                    <a:pt x="121" y="110"/>
                    <a:pt x="121" y="110"/>
                  </a:cubicBezTo>
                  <a:cubicBezTo>
                    <a:pt x="121" y="103"/>
                    <a:pt x="117" y="96"/>
                    <a:pt x="110" y="93"/>
                  </a:cubicBezTo>
                  <a:close/>
                  <a:moveTo>
                    <a:pt x="30" y="5"/>
                  </a:moveTo>
                  <a:cubicBezTo>
                    <a:pt x="30" y="25"/>
                    <a:pt x="30" y="25"/>
                    <a:pt x="30" y="25"/>
                  </a:cubicBezTo>
                  <a:cubicBezTo>
                    <a:pt x="8" y="25"/>
                    <a:pt x="8" y="25"/>
                    <a:pt x="8" y="25"/>
                  </a:cubicBezTo>
                  <a:cubicBezTo>
                    <a:pt x="8" y="5"/>
                    <a:pt x="8" y="5"/>
                    <a:pt x="8" y="5"/>
                  </a:cubicBezTo>
                  <a:lnTo>
                    <a:pt x="30" y="5"/>
                  </a:lnTo>
                  <a:close/>
                  <a:moveTo>
                    <a:pt x="5" y="50"/>
                  </a:moveTo>
                  <a:cubicBezTo>
                    <a:pt x="5" y="30"/>
                    <a:pt x="5" y="30"/>
                    <a:pt x="5" y="30"/>
                  </a:cubicBezTo>
                  <a:cubicBezTo>
                    <a:pt x="5" y="30"/>
                    <a:pt x="5" y="30"/>
                    <a:pt x="5" y="30"/>
                  </a:cubicBezTo>
                  <a:cubicBezTo>
                    <a:pt x="33" y="30"/>
                    <a:pt x="33" y="30"/>
                    <a:pt x="33" y="30"/>
                  </a:cubicBezTo>
                  <a:cubicBezTo>
                    <a:pt x="33" y="30"/>
                    <a:pt x="33" y="30"/>
                    <a:pt x="33" y="30"/>
                  </a:cubicBezTo>
                  <a:cubicBezTo>
                    <a:pt x="33" y="50"/>
                    <a:pt x="33" y="50"/>
                    <a:pt x="33" y="50"/>
                  </a:cubicBezTo>
                  <a:cubicBezTo>
                    <a:pt x="33" y="57"/>
                    <a:pt x="27" y="64"/>
                    <a:pt x="19" y="64"/>
                  </a:cubicBezTo>
                  <a:cubicBezTo>
                    <a:pt x="11" y="64"/>
                    <a:pt x="5" y="57"/>
                    <a:pt x="5" y="50"/>
                  </a:cubicBezTo>
                  <a:close/>
                  <a:moveTo>
                    <a:pt x="16" y="69"/>
                  </a:moveTo>
                  <a:cubicBezTo>
                    <a:pt x="17" y="69"/>
                    <a:pt x="18" y="69"/>
                    <a:pt x="19" y="69"/>
                  </a:cubicBezTo>
                  <a:cubicBezTo>
                    <a:pt x="20" y="69"/>
                    <a:pt x="21" y="69"/>
                    <a:pt x="22" y="69"/>
                  </a:cubicBezTo>
                  <a:cubicBezTo>
                    <a:pt x="22" y="74"/>
                    <a:pt x="22" y="74"/>
                    <a:pt x="22" y="74"/>
                  </a:cubicBezTo>
                  <a:cubicBezTo>
                    <a:pt x="22" y="76"/>
                    <a:pt x="21" y="77"/>
                    <a:pt x="19" y="77"/>
                  </a:cubicBezTo>
                  <a:cubicBezTo>
                    <a:pt x="18" y="77"/>
                    <a:pt x="16" y="76"/>
                    <a:pt x="16" y="74"/>
                  </a:cubicBezTo>
                  <a:lnTo>
                    <a:pt x="16" y="69"/>
                  </a:lnTo>
                  <a:close/>
                  <a:moveTo>
                    <a:pt x="99" y="86"/>
                  </a:moveTo>
                  <a:cubicBezTo>
                    <a:pt x="99" y="84"/>
                    <a:pt x="100" y="83"/>
                    <a:pt x="102" y="83"/>
                  </a:cubicBezTo>
                  <a:cubicBezTo>
                    <a:pt x="104" y="83"/>
                    <a:pt x="105" y="84"/>
                    <a:pt x="105" y="86"/>
                  </a:cubicBezTo>
                  <a:cubicBezTo>
                    <a:pt x="105" y="91"/>
                    <a:pt x="105" y="91"/>
                    <a:pt x="105" y="91"/>
                  </a:cubicBezTo>
                  <a:cubicBezTo>
                    <a:pt x="104" y="91"/>
                    <a:pt x="103" y="91"/>
                    <a:pt x="102" y="91"/>
                  </a:cubicBezTo>
                  <a:cubicBezTo>
                    <a:pt x="101" y="91"/>
                    <a:pt x="100" y="91"/>
                    <a:pt x="99" y="91"/>
                  </a:cubicBezTo>
                  <a:lnTo>
                    <a:pt x="99" y="86"/>
                  </a:lnTo>
                  <a:close/>
                  <a:moveTo>
                    <a:pt x="111" y="155"/>
                  </a:moveTo>
                  <a:cubicBezTo>
                    <a:pt x="94" y="155"/>
                    <a:pt x="94" y="155"/>
                    <a:pt x="94" y="155"/>
                  </a:cubicBezTo>
                  <a:cubicBezTo>
                    <a:pt x="94" y="135"/>
                    <a:pt x="94" y="135"/>
                    <a:pt x="94" y="135"/>
                  </a:cubicBezTo>
                  <a:cubicBezTo>
                    <a:pt x="111" y="135"/>
                    <a:pt x="111" y="135"/>
                    <a:pt x="111" y="135"/>
                  </a:cubicBezTo>
                  <a:lnTo>
                    <a:pt x="111" y="155"/>
                  </a:lnTo>
                  <a:close/>
                  <a:moveTo>
                    <a:pt x="116" y="130"/>
                  </a:moveTo>
                  <a:cubicBezTo>
                    <a:pt x="116" y="130"/>
                    <a:pt x="116" y="130"/>
                    <a:pt x="116" y="130"/>
                  </a:cubicBezTo>
                  <a:cubicBezTo>
                    <a:pt x="88" y="130"/>
                    <a:pt x="88" y="130"/>
                    <a:pt x="88" y="130"/>
                  </a:cubicBezTo>
                  <a:cubicBezTo>
                    <a:pt x="88" y="130"/>
                    <a:pt x="88" y="130"/>
                    <a:pt x="88" y="130"/>
                  </a:cubicBezTo>
                  <a:cubicBezTo>
                    <a:pt x="88" y="110"/>
                    <a:pt x="88" y="110"/>
                    <a:pt x="88" y="110"/>
                  </a:cubicBezTo>
                  <a:cubicBezTo>
                    <a:pt x="88" y="103"/>
                    <a:pt x="94" y="96"/>
                    <a:pt x="102" y="96"/>
                  </a:cubicBezTo>
                  <a:cubicBezTo>
                    <a:pt x="110" y="96"/>
                    <a:pt x="116" y="103"/>
                    <a:pt x="116" y="110"/>
                  </a:cubicBezTo>
                  <a:lnTo>
                    <a:pt x="116" y="130"/>
                  </a:lnTo>
                  <a:close/>
                  <a:moveTo>
                    <a:pt x="102" y="152"/>
                  </a:moveTo>
                  <a:cubicBezTo>
                    <a:pt x="104" y="152"/>
                    <a:pt x="105" y="151"/>
                    <a:pt x="105" y="149"/>
                  </a:cubicBezTo>
                  <a:cubicBezTo>
                    <a:pt x="105" y="141"/>
                    <a:pt x="105" y="141"/>
                    <a:pt x="105" y="141"/>
                  </a:cubicBezTo>
                  <a:cubicBezTo>
                    <a:pt x="105" y="139"/>
                    <a:pt x="104" y="138"/>
                    <a:pt x="102" y="138"/>
                  </a:cubicBezTo>
                  <a:cubicBezTo>
                    <a:pt x="101" y="138"/>
                    <a:pt x="100" y="139"/>
                    <a:pt x="100" y="141"/>
                  </a:cubicBezTo>
                  <a:cubicBezTo>
                    <a:pt x="100" y="149"/>
                    <a:pt x="100" y="149"/>
                    <a:pt x="100" y="149"/>
                  </a:cubicBezTo>
                  <a:cubicBezTo>
                    <a:pt x="100" y="151"/>
                    <a:pt x="101" y="152"/>
                    <a:pt x="102" y="152"/>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901" tIns="91451" rIns="182901" bIns="91451" numCol="1" anchor="t" anchorCtr="0" compatLnSpc="1">
              <a:prstTxWarp prst="textNoShape">
                <a:avLst/>
              </a:prstTxWarp>
            </a:bodyPr>
            <a:lstStyle/>
            <a:p>
              <a:pPr defTabSz="1828983"/>
              <a:endParaRPr lang="en-US" sz="3600">
                <a:solidFill>
                  <a:prstClr val="black"/>
                </a:solidFill>
                <a:latin typeface="Calibri" panose="020F0502020204030204"/>
              </a:endParaRPr>
            </a:p>
          </p:txBody>
        </p:sp>
      </p:grpSp>
      <p:sp>
        <p:nvSpPr>
          <p:cNvPr id="331" name="Google Shape;1049;p35">
            <a:extLst>
              <a:ext uri="{FF2B5EF4-FFF2-40B4-BE49-F238E27FC236}">
                <a16:creationId xmlns:a16="http://schemas.microsoft.com/office/drawing/2014/main" id="{946942DD-2202-4C6B-B541-30863097F8C6}"/>
              </a:ext>
            </a:extLst>
          </p:cNvPr>
          <p:cNvSpPr>
            <a:spLocks/>
          </p:cNvSpPr>
          <p:nvPr/>
        </p:nvSpPr>
        <p:spPr bwMode="auto">
          <a:xfrm>
            <a:off x="7017" y="4917216"/>
            <a:ext cx="2095500" cy="1354138"/>
          </a:xfrm>
          <a:custGeom>
            <a:avLst/>
            <a:gdLst>
              <a:gd name="T0" fmla="*/ 1320 w 1320"/>
              <a:gd name="T1" fmla="*/ 853 h 853"/>
              <a:gd name="T2" fmla="*/ 0 w 1320"/>
              <a:gd name="T3" fmla="*/ 853 h 853"/>
              <a:gd name="T4" fmla="*/ 0 w 1320"/>
              <a:gd name="T5" fmla="*/ 188 h 853"/>
              <a:gd name="T6" fmla="*/ 661 w 1320"/>
              <a:gd name="T7" fmla="*/ 0 h 853"/>
              <a:gd name="T8" fmla="*/ 1320 w 1320"/>
              <a:gd name="T9" fmla="*/ 188 h 853"/>
              <a:gd name="T10" fmla="*/ 1320 w 1320"/>
              <a:gd name="T11" fmla="*/ 853 h 853"/>
            </a:gdLst>
            <a:ahLst/>
            <a:cxnLst>
              <a:cxn ang="0">
                <a:pos x="T0" y="T1"/>
              </a:cxn>
              <a:cxn ang="0">
                <a:pos x="T2" y="T3"/>
              </a:cxn>
              <a:cxn ang="0">
                <a:pos x="T4" y="T5"/>
              </a:cxn>
              <a:cxn ang="0">
                <a:pos x="T6" y="T7"/>
              </a:cxn>
              <a:cxn ang="0">
                <a:pos x="T8" y="T9"/>
              </a:cxn>
              <a:cxn ang="0">
                <a:pos x="T10" y="T11"/>
              </a:cxn>
            </a:cxnLst>
            <a:rect l="0" t="0" r="r" b="b"/>
            <a:pathLst>
              <a:path w="1320" h="853" extrusionOk="0">
                <a:moveTo>
                  <a:pt x="1320" y="853"/>
                </a:moveTo>
                <a:lnTo>
                  <a:pt x="0" y="853"/>
                </a:lnTo>
                <a:lnTo>
                  <a:pt x="0" y="188"/>
                </a:lnTo>
                <a:lnTo>
                  <a:pt x="661" y="0"/>
                </a:lnTo>
                <a:lnTo>
                  <a:pt x="1320" y="188"/>
                </a:lnTo>
                <a:lnTo>
                  <a:pt x="1320" y="853"/>
                </a:lnTo>
                <a:close/>
              </a:path>
            </a:pathLst>
          </a:custGeom>
          <a:solidFill>
            <a:schemeClr val="accent5">
              <a:lumMod val="60000"/>
              <a:lumOff val="40000"/>
            </a:schemeClr>
          </a:solidFill>
          <a:ln>
            <a:noFill/>
          </a:ln>
        </p:spPr>
        <p:txBody>
          <a:bodyPr lIns="91425" tIns="45700" rIns="91425" bIns="457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2" name="Google Shape;1050;p35">
            <a:extLst>
              <a:ext uri="{FF2B5EF4-FFF2-40B4-BE49-F238E27FC236}">
                <a16:creationId xmlns:a16="http://schemas.microsoft.com/office/drawing/2014/main" id="{E5E50F6A-1713-404F-8DB9-05B4B78D5148}"/>
              </a:ext>
            </a:extLst>
          </p:cNvPr>
          <p:cNvSpPr>
            <a:spLocks/>
          </p:cNvSpPr>
          <p:nvPr/>
        </p:nvSpPr>
        <p:spPr bwMode="auto">
          <a:xfrm>
            <a:off x="7017" y="3571016"/>
            <a:ext cx="2095500" cy="1538288"/>
          </a:xfrm>
          <a:custGeom>
            <a:avLst/>
            <a:gdLst>
              <a:gd name="T0" fmla="*/ 1320 w 1320"/>
              <a:gd name="T1" fmla="*/ 969 h 969"/>
              <a:gd name="T2" fmla="*/ 661 w 1320"/>
              <a:gd name="T3" fmla="*/ 783 h 969"/>
              <a:gd name="T4" fmla="*/ 0 w 1320"/>
              <a:gd name="T5" fmla="*/ 969 h 969"/>
              <a:gd name="T6" fmla="*/ 0 w 1320"/>
              <a:gd name="T7" fmla="*/ 186 h 969"/>
              <a:gd name="T8" fmla="*/ 661 w 1320"/>
              <a:gd name="T9" fmla="*/ 0 h 969"/>
              <a:gd name="T10" fmla="*/ 1320 w 1320"/>
              <a:gd name="T11" fmla="*/ 186 h 969"/>
              <a:gd name="T12" fmla="*/ 1320 w 1320"/>
              <a:gd name="T13" fmla="*/ 969 h 969"/>
            </a:gdLst>
            <a:ahLst/>
            <a:cxnLst>
              <a:cxn ang="0">
                <a:pos x="T0" y="T1"/>
              </a:cxn>
              <a:cxn ang="0">
                <a:pos x="T2" y="T3"/>
              </a:cxn>
              <a:cxn ang="0">
                <a:pos x="T4" y="T5"/>
              </a:cxn>
              <a:cxn ang="0">
                <a:pos x="T6" y="T7"/>
              </a:cxn>
              <a:cxn ang="0">
                <a:pos x="T8" y="T9"/>
              </a:cxn>
              <a:cxn ang="0">
                <a:pos x="T10" y="T11"/>
              </a:cxn>
              <a:cxn ang="0">
                <a:pos x="T12" y="T13"/>
              </a:cxn>
            </a:cxnLst>
            <a:rect l="0" t="0" r="r" b="b"/>
            <a:pathLst>
              <a:path w="1320" h="969" extrusionOk="0">
                <a:moveTo>
                  <a:pt x="1320" y="969"/>
                </a:moveTo>
                <a:lnTo>
                  <a:pt x="661" y="783"/>
                </a:lnTo>
                <a:lnTo>
                  <a:pt x="0" y="969"/>
                </a:lnTo>
                <a:lnTo>
                  <a:pt x="0" y="186"/>
                </a:lnTo>
                <a:lnTo>
                  <a:pt x="661" y="0"/>
                </a:lnTo>
                <a:lnTo>
                  <a:pt x="1320" y="186"/>
                </a:lnTo>
                <a:lnTo>
                  <a:pt x="1320" y="969"/>
                </a:lnTo>
                <a:close/>
              </a:path>
            </a:pathLst>
          </a:custGeom>
          <a:solidFill>
            <a:schemeClr val="accent2">
              <a:lumMod val="40000"/>
              <a:lumOff val="60000"/>
            </a:schemeClr>
          </a:solidFill>
          <a:ln>
            <a:noFill/>
          </a:ln>
        </p:spPr>
        <p:txBody>
          <a:bodyPr lIns="91425" tIns="45700" rIns="91425" bIns="457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3" name="Google Shape;1051;p35">
            <a:extLst>
              <a:ext uri="{FF2B5EF4-FFF2-40B4-BE49-F238E27FC236}">
                <a16:creationId xmlns:a16="http://schemas.microsoft.com/office/drawing/2014/main" id="{1D9D503A-6F39-4AF1-AAE2-E981F685237A}"/>
              </a:ext>
            </a:extLst>
          </p:cNvPr>
          <p:cNvSpPr>
            <a:spLocks/>
          </p:cNvSpPr>
          <p:nvPr/>
        </p:nvSpPr>
        <p:spPr bwMode="auto">
          <a:xfrm>
            <a:off x="7017" y="2220054"/>
            <a:ext cx="2095500" cy="1543050"/>
          </a:xfrm>
          <a:custGeom>
            <a:avLst/>
            <a:gdLst>
              <a:gd name="T0" fmla="*/ 1320 w 1320"/>
              <a:gd name="T1" fmla="*/ 972 h 972"/>
              <a:gd name="T2" fmla="*/ 661 w 1320"/>
              <a:gd name="T3" fmla="*/ 784 h 972"/>
              <a:gd name="T4" fmla="*/ 0 w 1320"/>
              <a:gd name="T5" fmla="*/ 972 h 972"/>
              <a:gd name="T6" fmla="*/ 0 w 1320"/>
              <a:gd name="T7" fmla="*/ 187 h 972"/>
              <a:gd name="T8" fmla="*/ 661 w 1320"/>
              <a:gd name="T9" fmla="*/ 0 h 972"/>
              <a:gd name="T10" fmla="*/ 1320 w 1320"/>
              <a:gd name="T11" fmla="*/ 187 h 972"/>
              <a:gd name="T12" fmla="*/ 1320 w 1320"/>
              <a:gd name="T13" fmla="*/ 972 h 972"/>
            </a:gdLst>
            <a:ahLst/>
            <a:cxnLst>
              <a:cxn ang="0">
                <a:pos x="T0" y="T1"/>
              </a:cxn>
              <a:cxn ang="0">
                <a:pos x="T2" y="T3"/>
              </a:cxn>
              <a:cxn ang="0">
                <a:pos x="T4" y="T5"/>
              </a:cxn>
              <a:cxn ang="0">
                <a:pos x="T6" y="T7"/>
              </a:cxn>
              <a:cxn ang="0">
                <a:pos x="T8" y="T9"/>
              </a:cxn>
              <a:cxn ang="0">
                <a:pos x="T10" y="T11"/>
              </a:cxn>
              <a:cxn ang="0">
                <a:pos x="T12" y="T13"/>
              </a:cxn>
            </a:cxnLst>
            <a:rect l="0" t="0" r="r" b="b"/>
            <a:pathLst>
              <a:path w="1320" h="972" extrusionOk="0">
                <a:moveTo>
                  <a:pt x="1320" y="972"/>
                </a:moveTo>
                <a:lnTo>
                  <a:pt x="661" y="784"/>
                </a:lnTo>
                <a:lnTo>
                  <a:pt x="0" y="972"/>
                </a:lnTo>
                <a:lnTo>
                  <a:pt x="0" y="187"/>
                </a:lnTo>
                <a:lnTo>
                  <a:pt x="661" y="0"/>
                </a:lnTo>
                <a:lnTo>
                  <a:pt x="1320" y="187"/>
                </a:lnTo>
                <a:lnTo>
                  <a:pt x="1320" y="972"/>
                </a:lnTo>
                <a:close/>
              </a:path>
            </a:pathLst>
          </a:custGeom>
          <a:solidFill>
            <a:schemeClr val="bg2">
              <a:lumMod val="75000"/>
            </a:schemeClr>
          </a:solidFill>
          <a:ln>
            <a:noFill/>
          </a:ln>
        </p:spPr>
        <p:txBody>
          <a:bodyPr lIns="91425" tIns="45700" rIns="91425" bIns="457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4" name="Google Shape;1052;p35">
            <a:extLst>
              <a:ext uri="{FF2B5EF4-FFF2-40B4-BE49-F238E27FC236}">
                <a16:creationId xmlns:a16="http://schemas.microsoft.com/office/drawing/2014/main" id="{42A9327C-37C0-4D0D-8C28-8B1A47F478A5}"/>
              </a:ext>
            </a:extLst>
          </p:cNvPr>
          <p:cNvSpPr>
            <a:spLocks/>
          </p:cNvSpPr>
          <p:nvPr/>
        </p:nvSpPr>
        <p:spPr bwMode="auto">
          <a:xfrm>
            <a:off x="7017" y="870679"/>
            <a:ext cx="2095500" cy="1543050"/>
          </a:xfrm>
          <a:custGeom>
            <a:avLst/>
            <a:gdLst>
              <a:gd name="T0" fmla="*/ 1320 w 1320"/>
              <a:gd name="T1" fmla="*/ 972 h 972"/>
              <a:gd name="T2" fmla="*/ 661 w 1320"/>
              <a:gd name="T3" fmla="*/ 786 h 972"/>
              <a:gd name="T4" fmla="*/ 0 w 1320"/>
              <a:gd name="T5" fmla="*/ 972 h 972"/>
              <a:gd name="T6" fmla="*/ 0 w 1320"/>
              <a:gd name="T7" fmla="*/ 186 h 972"/>
              <a:gd name="T8" fmla="*/ 661 w 1320"/>
              <a:gd name="T9" fmla="*/ 0 h 972"/>
              <a:gd name="T10" fmla="*/ 1320 w 1320"/>
              <a:gd name="T11" fmla="*/ 186 h 972"/>
              <a:gd name="T12" fmla="*/ 1320 w 1320"/>
              <a:gd name="T13" fmla="*/ 972 h 972"/>
            </a:gdLst>
            <a:ahLst/>
            <a:cxnLst>
              <a:cxn ang="0">
                <a:pos x="T0" y="T1"/>
              </a:cxn>
              <a:cxn ang="0">
                <a:pos x="T2" y="T3"/>
              </a:cxn>
              <a:cxn ang="0">
                <a:pos x="T4" y="T5"/>
              </a:cxn>
              <a:cxn ang="0">
                <a:pos x="T6" y="T7"/>
              </a:cxn>
              <a:cxn ang="0">
                <a:pos x="T8" y="T9"/>
              </a:cxn>
              <a:cxn ang="0">
                <a:pos x="T10" y="T11"/>
              </a:cxn>
              <a:cxn ang="0">
                <a:pos x="T12" y="T13"/>
              </a:cxn>
            </a:cxnLst>
            <a:rect l="0" t="0" r="r" b="b"/>
            <a:pathLst>
              <a:path w="1320" h="972" extrusionOk="0">
                <a:moveTo>
                  <a:pt x="1320" y="972"/>
                </a:moveTo>
                <a:lnTo>
                  <a:pt x="661" y="786"/>
                </a:lnTo>
                <a:lnTo>
                  <a:pt x="0" y="972"/>
                </a:lnTo>
                <a:lnTo>
                  <a:pt x="0" y="186"/>
                </a:lnTo>
                <a:lnTo>
                  <a:pt x="661" y="0"/>
                </a:lnTo>
                <a:lnTo>
                  <a:pt x="1320" y="186"/>
                </a:lnTo>
                <a:lnTo>
                  <a:pt x="1320" y="972"/>
                </a:lnTo>
                <a:close/>
              </a:path>
            </a:pathLst>
          </a:custGeom>
          <a:solidFill>
            <a:schemeClr val="accent3">
              <a:lumMod val="40000"/>
              <a:lumOff val="60000"/>
            </a:schemeClr>
          </a:solidFill>
          <a:ln>
            <a:noFill/>
          </a:ln>
        </p:spPr>
        <p:txBody>
          <a:bodyPr lIns="91425" tIns="45700" rIns="91425" bIns="457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5" name="Google Shape;1053;p35">
            <a:extLst>
              <a:ext uri="{FF2B5EF4-FFF2-40B4-BE49-F238E27FC236}">
                <a16:creationId xmlns:a16="http://schemas.microsoft.com/office/drawing/2014/main" id="{01B5ED43-CED8-4460-869E-8F22B35CA947}"/>
              </a:ext>
            </a:extLst>
          </p:cNvPr>
          <p:cNvSpPr txBox="1">
            <a:spLocks noChangeArrowheads="1"/>
          </p:cNvSpPr>
          <p:nvPr/>
        </p:nvSpPr>
        <p:spPr bwMode="auto">
          <a:xfrm>
            <a:off x="502317" y="5461729"/>
            <a:ext cx="11572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Latest Parts</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6" name="Google Shape;1054;p35">
            <a:extLst>
              <a:ext uri="{FF2B5EF4-FFF2-40B4-BE49-F238E27FC236}">
                <a16:creationId xmlns:a16="http://schemas.microsoft.com/office/drawing/2014/main" id="{552A5500-B80A-4AC4-A441-580607D0B106}"/>
              </a:ext>
            </a:extLst>
          </p:cNvPr>
          <p:cNvSpPr txBox="1">
            <a:spLocks noChangeArrowheads="1"/>
          </p:cNvSpPr>
          <p:nvPr/>
        </p:nvSpPr>
        <p:spPr bwMode="auto">
          <a:xfrm>
            <a:off x="133542" y="4022912"/>
            <a:ext cx="185449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Standard Maintenance</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7" name="Google Shape;1055;p35">
            <a:extLst>
              <a:ext uri="{FF2B5EF4-FFF2-40B4-BE49-F238E27FC236}">
                <a16:creationId xmlns:a16="http://schemas.microsoft.com/office/drawing/2014/main" id="{89352AA6-0795-4A0C-BEC0-EC6B232ED86A}"/>
              </a:ext>
            </a:extLst>
          </p:cNvPr>
          <p:cNvSpPr txBox="1">
            <a:spLocks noChangeArrowheads="1"/>
          </p:cNvSpPr>
          <p:nvPr/>
        </p:nvSpPr>
        <p:spPr bwMode="auto">
          <a:xfrm>
            <a:off x="314992" y="2724879"/>
            <a:ext cx="1514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rPr>
              <a:t>Calendar/ Hours</a:t>
            </a:r>
            <a:r>
              <a:rPr kumimoji="0" lang="en-US" altLang="en-US" sz="1600" b="0" i="0" u="none" strike="noStrike" kern="1200" cap="none" spc="0" normalizeH="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rPr>
              <a:t> based Service</a:t>
            </a:r>
            <a:endParaRPr kumimoji="0" lang="en-US" altLang="en-US" sz="16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8" name="Google Shape;1056;p35">
            <a:extLst>
              <a:ext uri="{FF2B5EF4-FFF2-40B4-BE49-F238E27FC236}">
                <a16:creationId xmlns:a16="http://schemas.microsoft.com/office/drawing/2014/main" id="{A8CB1CF3-B2F0-44C8-80CA-1589E121FC3C}"/>
              </a:ext>
            </a:extLst>
          </p:cNvPr>
          <p:cNvSpPr txBox="1">
            <a:spLocks noChangeArrowheads="1"/>
          </p:cNvSpPr>
          <p:nvPr/>
        </p:nvSpPr>
        <p:spPr bwMode="auto">
          <a:xfrm>
            <a:off x="245142" y="1383441"/>
            <a:ext cx="169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SNAG</a:t>
            </a:r>
          </a:p>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lang="en-US" altLang="en-US" sz="1600" b="1" dirty="0">
                <a:solidFill>
                  <a:srgbClr val="FFFFFF"/>
                </a:solidFill>
                <a:latin typeface="Poppins" panose="00000500000000000000" pitchFamily="2" charset="0"/>
                <a:cs typeface="Poppins" panose="00000500000000000000" pitchFamily="2" charset="0"/>
                <a:sym typeface="PT Sans" panose="020B0503020203020204" pitchFamily="34" charset="-52"/>
              </a:rPr>
              <a:t>RECTIFICATION</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39" name="Google Shape;1049;p35">
            <a:extLst>
              <a:ext uri="{FF2B5EF4-FFF2-40B4-BE49-F238E27FC236}">
                <a16:creationId xmlns:a16="http://schemas.microsoft.com/office/drawing/2014/main" id="{AAE0C799-0907-4012-8DB9-109E684E70CE}"/>
              </a:ext>
            </a:extLst>
          </p:cNvPr>
          <p:cNvSpPr>
            <a:spLocks/>
          </p:cNvSpPr>
          <p:nvPr/>
        </p:nvSpPr>
        <p:spPr bwMode="auto">
          <a:xfrm>
            <a:off x="10065499" y="4917216"/>
            <a:ext cx="2095500" cy="1354138"/>
          </a:xfrm>
          <a:custGeom>
            <a:avLst/>
            <a:gdLst>
              <a:gd name="T0" fmla="*/ 1320 w 1320"/>
              <a:gd name="T1" fmla="*/ 853 h 853"/>
              <a:gd name="T2" fmla="*/ 0 w 1320"/>
              <a:gd name="T3" fmla="*/ 853 h 853"/>
              <a:gd name="T4" fmla="*/ 0 w 1320"/>
              <a:gd name="T5" fmla="*/ 188 h 853"/>
              <a:gd name="T6" fmla="*/ 661 w 1320"/>
              <a:gd name="T7" fmla="*/ 0 h 853"/>
              <a:gd name="T8" fmla="*/ 1320 w 1320"/>
              <a:gd name="T9" fmla="*/ 188 h 853"/>
              <a:gd name="T10" fmla="*/ 1320 w 1320"/>
              <a:gd name="T11" fmla="*/ 853 h 853"/>
            </a:gdLst>
            <a:ahLst/>
            <a:cxnLst>
              <a:cxn ang="0">
                <a:pos x="T0" y="T1"/>
              </a:cxn>
              <a:cxn ang="0">
                <a:pos x="T2" y="T3"/>
              </a:cxn>
              <a:cxn ang="0">
                <a:pos x="T4" y="T5"/>
              </a:cxn>
              <a:cxn ang="0">
                <a:pos x="T6" y="T7"/>
              </a:cxn>
              <a:cxn ang="0">
                <a:pos x="T8" y="T9"/>
              </a:cxn>
              <a:cxn ang="0">
                <a:pos x="T10" y="T11"/>
              </a:cxn>
            </a:cxnLst>
            <a:rect l="0" t="0" r="r" b="b"/>
            <a:pathLst>
              <a:path w="1320" h="853" extrusionOk="0">
                <a:moveTo>
                  <a:pt x="1320" y="853"/>
                </a:moveTo>
                <a:lnTo>
                  <a:pt x="0" y="853"/>
                </a:lnTo>
                <a:lnTo>
                  <a:pt x="0" y="188"/>
                </a:lnTo>
                <a:lnTo>
                  <a:pt x="661" y="0"/>
                </a:lnTo>
                <a:lnTo>
                  <a:pt x="1320" y="188"/>
                </a:lnTo>
                <a:lnTo>
                  <a:pt x="1320" y="853"/>
                </a:lnTo>
                <a:close/>
              </a:path>
            </a:pathLst>
          </a:custGeom>
          <a:solidFill>
            <a:schemeClr val="accent5">
              <a:lumMod val="60000"/>
              <a:lumOff val="40000"/>
            </a:schemeClr>
          </a:solidFill>
          <a:ln>
            <a:noFill/>
          </a:ln>
        </p:spPr>
        <p:txBody>
          <a:bodyPr lIns="91425" tIns="45700" rIns="91425" bIns="4570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40" name="Google Shape;1050;p35">
            <a:extLst>
              <a:ext uri="{FF2B5EF4-FFF2-40B4-BE49-F238E27FC236}">
                <a16:creationId xmlns:a16="http://schemas.microsoft.com/office/drawing/2014/main" id="{2FBF0887-61AA-4CF5-B257-30E403BA96B4}"/>
              </a:ext>
            </a:extLst>
          </p:cNvPr>
          <p:cNvSpPr>
            <a:spLocks/>
          </p:cNvSpPr>
          <p:nvPr/>
        </p:nvSpPr>
        <p:spPr bwMode="auto">
          <a:xfrm>
            <a:off x="10065499" y="3571016"/>
            <a:ext cx="2095500" cy="1538288"/>
          </a:xfrm>
          <a:custGeom>
            <a:avLst/>
            <a:gdLst>
              <a:gd name="T0" fmla="*/ 1320 w 1320"/>
              <a:gd name="T1" fmla="*/ 969 h 969"/>
              <a:gd name="T2" fmla="*/ 661 w 1320"/>
              <a:gd name="T3" fmla="*/ 783 h 969"/>
              <a:gd name="T4" fmla="*/ 0 w 1320"/>
              <a:gd name="T5" fmla="*/ 969 h 969"/>
              <a:gd name="T6" fmla="*/ 0 w 1320"/>
              <a:gd name="T7" fmla="*/ 186 h 969"/>
              <a:gd name="T8" fmla="*/ 661 w 1320"/>
              <a:gd name="T9" fmla="*/ 0 h 969"/>
              <a:gd name="T10" fmla="*/ 1320 w 1320"/>
              <a:gd name="T11" fmla="*/ 186 h 969"/>
              <a:gd name="T12" fmla="*/ 1320 w 1320"/>
              <a:gd name="T13" fmla="*/ 969 h 969"/>
            </a:gdLst>
            <a:ahLst/>
            <a:cxnLst>
              <a:cxn ang="0">
                <a:pos x="T0" y="T1"/>
              </a:cxn>
              <a:cxn ang="0">
                <a:pos x="T2" y="T3"/>
              </a:cxn>
              <a:cxn ang="0">
                <a:pos x="T4" y="T5"/>
              </a:cxn>
              <a:cxn ang="0">
                <a:pos x="T6" y="T7"/>
              </a:cxn>
              <a:cxn ang="0">
                <a:pos x="T8" y="T9"/>
              </a:cxn>
              <a:cxn ang="0">
                <a:pos x="T10" y="T11"/>
              </a:cxn>
              <a:cxn ang="0">
                <a:pos x="T12" y="T13"/>
              </a:cxn>
            </a:cxnLst>
            <a:rect l="0" t="0" r="r" b="b"/>
            <a:pathLst>
              <a:path w="1320" h="969" extrusionOk="0">
                <a:moveTo>
                  <a:pt x="1320" y="969"/>
                </a:moveTo>
                <a:lnTo>
                  <a:pt x="661" y="783"/>
                </a:lnTo>
                <a:lnTo>
                  <a:pt x="0" y="969"/>
                </a:lnTo>
                <a:lnTo>
                  <a:pt x="0" y="186"/>
                </a:lnTo>
                <a:lnTo>
                  <a:pt x="661" y="0"/>
                </a:lnTo>
                <a:lnTo>
                  <a:pt x="1320" y="186"/>
                </a:lnTo>
                <a:lnTo>
                  <a:pt x="1320" y="969"/>
                </a:lnTo>
                <a:close/>
              </a:path>
            </a:pathLst>
          </a:custGeom>
          <a:solidFill>
            <a:schemeClr val="accent2">
              <a:lumMod val="40000"/>
              <a:lumOff val="60000"/>
            </a:schemeClr>
          </a:solidFill>
          <a:ln>
            <a:noFill/>
          </a:ln>
        </p:spPr>
        <p:txBody>
          <a:bodyPr lIns="91425" tIns="45700" rIns="91425" bIns="45700" anchor="ctr"/>
          <a:lstStyle/>
          <a:p>
            <a:pPr algn="ctr" eaLnBrk="0" fontAlgn="base" hangingPunct="0">
              <a:spcBef>
                <a:spcPct val="0"/>
              </a:spcBef>
              <a:spcAft>
                <a:spcPct val="0"/>
              </a:spcAft>
            </a:pPr>
            <a:endParaRPr lang="en-US" sz="1100">
              <a:solidFill>
                <a:srgbClr val="000000"/>
              </a:solidFill>
              <a:latin typeface="Poppins" panose="00000500000000000000" pitchFamily="2" charset="0"/>
              <a:cs typeface="Poppins" panose="00000500000000000000" pitchFamily="2" charset="0"/>
              <a:sym typeface="Arial" panose="020B0604020202020204" pitchFamily="34" charset="0"/>
            </a:endParaRPr>
          </a:p>
        </p:txBody>
      </p:sp>
      <p:sp>
        <p:nvSpPr>
          <p:cNvPr id="341" name="Google Shape;1051;p35">
            <a:extLst>
              <a:ext uri="{FF2B5EF4-FFF2-40B4-BE49-F238E27FC236}">
                <a16:creationId xmlns:a16="http://schemas.microsoft.com/office/drawing/2014/main" id="{5A85580B-686C-420D-BB25-6A4543EED2D6}"/>
              </a:ext>
            </a:extLst>
          </p:cNvPr>
          <p:cNvSpPr>
            <a:spLocks/>
          </p:cNvSpPr>
          <p:nvPr/>
        </p:nvSpPr>
        <p:spPr bwMode="auto">
          <a:xfrm>
            <a:off x="10065499" y="2220054"/>
            <a:ext cx="2095500" cy="1543050"/>
          </a:xfrm>
          <a:custGeom>
            <a:avLst/>
            <a:gdLst>
              <a:gd name="T0" fmla="*/ 1320 w 1320"/>
              <a:gd name="T1" fmla="*/ 972 h 972"/>
              <a:gd name="T2" fmla="*/ 661 w 1320"/>
              <a:gd name="T3" fmla="*/ 784 h 972"/>
              <a:gd name="T4" fmla="*/ 0 w 1320"/>
              <a:gd name="T5" fmla="*/ 972 h 972"/>
              <a:gd name="T6" fmla="*/ 0 w 1320"/>
              <a:gd name="T7" fmla="*/ 187 h 972"/>
              <a:gd name="T8" fmla="*/ 661 w 1320"/>
              <a:gd name="T9" fmla="*/ 0 h 972"/>
              <a:gd name="T10" fmla="*/ 1320 w 1320"/>
              <a:gd name="T11" fmla="*/ 187 h 972"/>
              <a:gd name="T12" fmla="*/ 1320 w 1320"/>
              <a:gd name="T13" fmla="*/ 972 h 972"/>
            </a:gdLst>
            <a:ahLst/>
            <a:cxnLst>
              <a:cxn ang="0">
                <a:pos x="T0" y="T1"/>
              </a:cxn>
              <a:cxn ang="0">
                <a:pos x="T2" y="T3"/>
              </a:cxn>
              <a:cxn ang="0">
                <a:pos x="T4" y="T5"/>
              </a:cxn>
              <a:cxn ang="0">
                <a:pos x="T6" y="T7"/>
              </a:cxn>
              <a:cxn ang="0">
                <a:pos x="T8" y="T9"/>
              </a:cxn>
              <a:cxn ang="0">
                <a:pos x="T10" y="T11"/>
              </a:cxn>
              <a:cxn ang="0">
                <a:pos x="T12" y="T13"/>
              </a:cxn>
            </a:cxnLst>
            <a:rect l="0" t="0" r="r" b="b"/>
            <a:pathLst>
              <a:path w="1320" h="972" extrusionOk="0">
                <a:moveTo>
                  <a:pt x="1320" y="972"/>
                </a:moveTo>
                <a:lnTo>
                  <a:pt x="661" y="784"/>
                </a:lnTo>
                <a:lnTo>
                  <a:pt x="0" y="972"/>
                </a:lnTo>
                <a:lnTo>
                  <a:pt x="0" y="187"/>
                </a:lnTo>
                <a:lnTo>
                  <a:pt x="661" y="0"/>
                </a:lnTo>
                <a:lnTo>
                  <a:pt x="1320" y="187"/>
                </a:lnTo>
                <a:lnTo>
                  <a:pt x="1320" y="972"/>
                </a:lnTo>
                <a:close/>
              </a:path>
            </a:pathLst>
          </a:custGeom>
          <a:solidFill>
            <a:schemeClr val="bg2">
              <a:lumMod val="75000"/>
            </a:schemeClr>
          </a:solidFill>
          <a:ln>
            <a:noFill/>
          </a:ln>
        </p:spPr>
        <p:txBody>
          <a:bodyPr lIns="91425" tIns="45700" rIns="91425" bIns="45700" anchor="ctr"/>
          <a:lstStyle/>
          <a:p>
            <a:pPr algn="ctr" eaLnBrk="0" fontAlgn="base" hangingPunct="0">
              <a:spcBef>
                <a:spcPct val="0"/>
              </a:spcBef>
              <a:spcAft>
                <a:spcPct val="0"/>
              </a:spcAft>
            </a:pPr>
            <a:endParaRPr lang="en-US" sz="1100">
              <a:solidFill>
                <a:srgbClr val="000000"/>
              </a:solidFill>
              <a:latin typeface="Poppins" panose="00000500000000000000" pitchFamily="2" charset="0"/>
              <a:cs typeface="Poppins" panose="00000500000000000000" pitchFamily="2" charset="0"/>
              <a:sym typeface="Arial" panose="020B0604020202020204" pitchFamily="34" charset="0"/>
            </a:endParaRPr>
          </a:p>
        </p:txBody>
      </p:sp>
      <p:sp>
        <p:nvSpPr>
          <p:cNvPr id="342" name="Google Shape;1052;p35">
            <a:extLst>
              <a:ext uri="{FF2B5EF4-FFF2-40B4-BE49-F238E27FC236}">
                <a16:creationId xmlns:a16="http://schemas.microsoft.com/office/drawing/2014/main" id="{A50240CF-FB59-4E95-AE59-C057DB603F65}"/>
              </a:ext>
            </a:extLst>
          </p:cNvPr>
          <p:cNvSpPr>
            <a:spLocks/>
          </p:cNvSpPr>
          <p:nvPr/>
        </p:nvSpPr>
        <p:spPr bwMode="auto">
          <a:xfrm>
            <a:off x="10065499" y="870679"/>
            <a:ext cx="2095500" cy="1543050"/>
          </a:xfrm>
          <a:custGeom>
            <a:avLst/>
            <a:gdLst>
              <a:gd name="T0" fmla="*/ 1320 w 1320"/>
              <a:gd name="T1" fmla="*/ 972 h 972"/>
              <a:gd name="T2" fmla="*/ 661 w 1320"/>
              <a:gd name="T3" fmla="*/ 786 h 972"/>
              <a:gd name="T4" fmla="*/ 0 w 1320"/>
              <a:gd name="T5" fmla="*/ 972 h 972"/>
              <a:gd name="T6" fmla="*/ 0 w 1320"/>
              <a:gd name="T7" fmla="*/ 186 h 972"/>
              <a:gd name="T8" fmla="*/ 661 w 1320"/>
              <a:gd name="T9" fmla="*/ 0 h 972"/>
              <a:gd name="T10" fmla="*/ 1320 w 1320"/>
              <a:gd name="T11" fmla="*/ 186 h 972"/>
              <a:gd name="T12" fmla="*/ 1320 w 1320"/>
              <a:gd name="T13" fmla="*/ 972 h 972"/>
            </a:gdLst>
            <a:ahLst/>
            <a:cxnLst>
              <a:cxn ang="0">
                <a:pos x="T0" y="T1"/>
              </a:cxn>
              <a:cxn ang="0">
                <a:pos x="T2" y="T3"/>
              </a:cxn>
              <a:cxn ang="0">
                <a:pos x="T4" y="T5"/>
              </a:cxn>
              <a:cxn ang="0">
                <a:pos x="T6" y="T7"/>
              </a:cxn>
              <a:cxn ang="0">
                <a:pos x="T8" y="T9"/>
              </a:cxn>
              <a:cxn ang="0">
                <a:pos x="T10" y="T11"/>
              </a:cxn>
              <a:cxn ang="0">
                <a:pos x="T12" y="T13"/>
              </a:cxn>
            </a:cxnLst>
            <a:rect l="0" t="0" r="r" b="b"/>
            <a:pathLst>
              <a:path w="1320" h="972" extrusionOk="0">
                <a:moveTo>
                  <a:pt x="1320" y="972"/>
                </a:moveTo>
                <a:lnTo>
                  <a:pt x="661" y="786"/>
                </a:lnTo>
                <a:lnTo>
                  <a:pt x="0" y="972"/>
                </a:lnTo>
                <a:lnTo>
                  <a:pt x="0" y="186"/>
                </a:lnTo>
                <a:lnTo>
                  <a:pt x="661" y="0"/>
                </a:lnTo>
                <a:lnTo>
                  <a:pt x="1320" y="186"/>
                </a:lnTo>
                <a:lnTo>
                  <a:pt x="1320" y="972"/>
                </a:lnTo>
                <a:close/>
              </a:path>
            </a:pathLst>
          </a:custGeom>
          <a:solidFill>
            <a:schemeClr val="accent3">
              <a:lumMod val="40000"/>
              <a:lumOff val="60000"/>
            </a:schemeClr>
          </a:solidFill>
          <a:ln>
            <a:noFill/>
          </a:ln>
        </p:spPr>
        <p:txBody>
          <a:bodyPr lIns="91425" tIns="45700" rIns="91425" bIns="45700" anchor="ctr"/>
          <a:lstStyle/>
          <a:p>
            <a:pPr algn="ctr" eaLnBrk="0" fontAlgn="base" hangingPunct="0">
              <a:spcBef>
                <a:spcPct val="0"/>
              </a:spcBef>
              <a:spcAft>
                <a:spcPct val="0"/>
              </a:spcAft>
            </a:pPr>
            <a:endParaRPr lang="en-US" sz="1100">
              <a:solidFill>
                <a:srgbClr val="000000"/>
              </a:solidFill>
              <a:latin typeface="Poppins" panose="00000500000000000000" pitchFamily="2" charset="0"/>
              <a:cs typeface="Poppins" panose="00000500000000000000" pitchFamily="2" charset="0"/>
              <a:sym typeface="Arial" panose="020B0604020202020204" pitchFamily="34" charset="0"/>
            </a:endParaRPr>
          </a:p>
        </p:txBody>
      </p:sp>
      <p:sp>
        <p:nvSpPr>
          <p:cNvPr id="343" name="Google Shape;1053;p35">
            <a:extLst>
              <a:ext uri="{FF2B5EF4-FFF2-40B4-BE49-F238E27FC236}">
                <a16:creationId xmlns:a16="http://schemas.microsoft.com/office/drawing/2014/main" id="{AA03AF61-72B9-4473-A6A6-9597632ED58D}"/>
              </a:ext>
            </a:extLst>
          </p:cNvPr>
          <p:cNvSpPr txBox="1">
            <a:spLocks noChangeArrowheads="1"/>
          </p:cNvSpPr>
          <p:nvPr/>
        </p:nvSpPr>
        <p:spPr bwMode="auto">
          <a:xfrm>
            <a:off x="10300572" y="5461729"/>
            <a:ext cx="176950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Service/Production Modification</a:t>
            </a:r>
            <a:endParaRPr kumimoji="0" lang="en-US" altLang="en-US" sz="8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44" name="Google Shape;1054;p35">
            <a:extLst>
              <a:ext uri="{FF2B5EF4-FFF2-40B4-BE49-F238E27FC236}">
                <a16:creationId xmlns:a16="http://schemas.microsoft.com/office/drawing/2014/main" id="{AECA9E67-3E33-4A07-AC58-03C41F37AB58}"/>
              </a:ext>
            </a:extLst>
          </p:cNvPr>
          <p:cNvSpPr txBox="1">
            <a:spLocks noChangeArrowheads="1"/>
          </p:cNvSpPr>
          <p:nvPr/>
        </p:nvSpPr>
        <p:spPr bwMode="auto">
          <a:xfrm>
            <a:off x="10495167" y="4091716"/>
            <a:ext cx="105623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LRU Level</a:t>
            </a:r>
          </a:p>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lang="en-US" altLang="en-US" sz="1600" b="1" dirty="0">
                <a:solidFill>
                  <a:srgbClr val="FFFFFF"/>
                </a:solidFill>
                <a:latin typeface="Poppins" panose="00000500000000000000" pitchFamily="2" charset="0"/>
                <a:cs typeface="Poppins" panose="00000500000000000000" pitchFamily="2" charset="0"/>
                <a:sym typeface="PT Sans" panose="020B0503020203020204" pitchFamily="34" charset="-52"/>
              </a:rPr>
              <a:t>Servicing</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45" name="Google Shape;1055;p35">
            <a:extLst>
              <a:ext uri="{FF2B5EF4-FFF2-40B4-BE49-F238E27FC236}">
                <a16:creationId xmlns:a16="http://schemas.microsoft.com/office/drawing/2014/main" id="{294CE6C0-0BBC-427F-B8AD-C9F5E2CE938C}"/>
              </a:ext>
            </a:extLst>
          </p:cNvPr>
          <p:cNvSpPr txBox="1">
            <a:spLocks noChangeArrowheads="1"/>
          </p:cNvSpPr>
          <p:nvPr/>
        </p:nvSpPr>
        <p:spPr bwMode="auto">
          <a:xfrm>
            <a:off x="10373474" y="2724879"/>
            <a:ext cx="1514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Aircraft Ageing</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
        <p:nvSpPr>
          <p:cNvPr id="346" name="Google Shape;1056;p35">
            <a:extLst>
              <a:ext uri="{FF2B5EF4-FFF2-40B4-BE49-F238E27FC236}">
                <a16:creationId xmlns:a16="http://schemas.microsoft.com/office/drawing/2014/main" id="{496B3CB7-A867-41C8-AE62-CC745F085B68}"/>
              </a:ext>
            </a:extLst>
          </p:cNvPr>
          <p:cNvSpPr txBox="1">
            <a:spLocks noChangeArrowheads="1"/>
          </p:cNvSpPr>
          <p:nvPr/>
        </p:nvSpPr>
        <p:spPr bwMode="auto">
          <a:xfrm>
            <a:off x="10303624" y="1383441"/>
            <a:ext cx="1693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ts val="3000"/>
              <a:buFont typeface="PT Sans" panose="020B0503020203020204" pitchFamily="34" charset="-52"/>
              <a:buNone/>
              <a:tabLst/>
              <a:defRPr/>
            </a:pPr>
            <a:r>
              <a:rPr kumimoji="0" lang="en-US" altLang="en-US" sz="1600" b="1" i="0" u="none" strike="noStrike" kern="1200" cap="none" spc="0" normalizeH="0" baseline="0" noProof="0" dirty="0">
                <a:ln>
                  <a:noFill/>
                </a:ln>
                <a:solidFill>
                  <a:srgbClr val="FFFFFF"/>
                </a:solidFill>
                <a:effectLst/>
                <a:uLnTx/>
                <a:uFillTx/>
                <a:latin typeface="Poppins" panose="00000500000000000000" pitchFamily="2" charset="0"/>
                <a:cs typeface="Poppins" panose="00000500000000000000" pitchFamily="2" charset="0"/>
                <a:sym typeface="PT Sans" panose="020B0503020203020204" pitchFamily="34" charset="-52"/>
              </a:rPr>
              <a:t>Repair Orders</a:t>
            </a:r>
            <a:endParaRPr kumimoji="0" lang="en-US" altLang="en-US" sz="900" b="0" i="0" u="none" strike="noStrike" kern="1200" cap="none" spc="0" normalizeH="0" baseline="0" noProof="0" dirty="0">
              <a:ln>
                <a:noFill/>
              </a:ln>
              <a:solidFill>
                <a:srgbClr val="000000"/>
              </a:solidFill>
              <a:effectLst/>
              <a:uLnTx/>
              <a:uFillTx/>
              <a:latin typeface="Poppins" panose="00000500000000000000" pitchFamily="2" charset="0"/>
              <a:cs typeface="Poppins" panose="00000500000000000000" pitchFamily="2" charset="0"/>
              <a:sym typeface="Arial" panose="020B0604020202020204" pitchFamily="34" charset="0"/>
            </a:endParaRPr>
          </a:p>
        </p:txBody>
      </p:sp>
    </p:spTree>
    <p:extLst>
      <p:ext uri="{BB962C8B-B14F-4D97-AF65-F5344CB8AC3E}">
        <p14:creationId xmlns:p14="http://schemas.microsoft.com/office/powerpoint/2010/main" val="411380453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0000">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14:bounceEnd="50000">
                                          <p:cBhvr additive="base">
                                            <p:cTn id="7" dur="750" fill="hold"/>
                                            <p:tgtEl>
                                              <p:spTgt spid="334"/>
                                            </p:tgtEl>
                                            <p:attrNameLst>
                                              <p:attrName>ppt_x</p:attrName>
                                            </p:attrNameLst>
                                          </p:cBhvr>
                                          <p:tavLst>
                                            <p:tav tm="0">
                                              <p:val>
                                                <p:strVal val="#ppt_x"/>
                                              </p:val>
                                            </p:tav>
                                            <p:tav tm="100000">
                                              <p:val>
                                                <p:strVal val="#ppt_x"/>
                                              </p:val>
                                            </p:tav>
                                          </p:tavLst>
                                        </p:anim>
                                        <p:anim calcmode="lin" valueType="num" p14:bounceEnd="50000">
                                          <p:cBhvr additive="base">
                                            <p:cTn id="8" dur="750" fill="hold"/>
                                            <p:tgtEl>
                                              <p:spTgt spid="3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50000">
                                      <p:stCondLst>
                                        <p:cond delay="100"/>
                                      </p:stCondLst>
                                      <p:childTnLst>
                                        <p:set>
                                          <p:cBhvr>
                                            <p:cTn id="10" dur="1" fill="hold">
                                              <p:stCondLst>
                                                <p:cond delay="0"/>
                                              </p:stCondLst>
                                            </p:cTn>
                                            <p:tgtEl>
                                              <p:spTgt spid="333"/>
                                            </p:tgtEl>
                                            <p:attrNameLst>
                                              <p:attrName>style.visibility</p:attrName>
                                            </p:attrNameLst>
                                          </p:cBhvr>
                                          <p:to>
                                            <p:strVal val="visible"/>
                                          </p:to>
                                        </p:set>
                                        <p:anim calcmode="lin" valueType="num" p14:bounceEnd="50000">
                                          <p:cBhvr additive="base">
                                            <p:cTn id="11" dur="750" fill="hold"/>
                                            <p:tgtEl>
                                              <p:spTgt spid="333"/>
                                            </p:tgtEl>
                                            <p:attrNameLst>
                                              <p:attrName>ppt_x</p:attrName>
                                            </p:attrNameLst>
                                          </p:cBhvr>
                                          <p:tavLst>
                                            <p:tav tm="0">
                                              <p:val>
                                                <p:strVal val="#ppt_x"/>
                                              </p:val>
                                            </p:tav>
                                            <p:tav tm="100000">
                                              <p:val>
                                                <p:strVal val="#ppt_x"/>
                                              </p:val>
                                            </p:tav>
                                          </p:tavLst>
                                        </p:anim>
                                        <p:anim calcmode="lin" valueType="num" p14:bounceEnd="50000">
                                          <p:cBhvr additive="base">
                                            <p:cTn id="12" dur="750" fill="hold"/>
                                            <p:tgtEl>
                                              <p:spTgt spid="3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50000">
                                      <p:stCondLst>
                                        <p:cond delay="200"/>
                                      </p:stCondLst>
                                      <p:childTnLst>
                                        <p:set>
                                          <p:cBhvr>
                                            <p:cTn id="14" dur="1" fill="hold">
                                              <p:stCondLst>
                                                <p:cond delay="0"/>
                                              </p:stCondLst>
                                            </p:cTn>
                                            <p:tgtEl>
                                              <p:spTgt spid="332"/>
                                            </p:tgtEl>
                                            <p:attrNameLst>
                                              <p:attrName>style.visibility</p:attrName>
                                            </p:attrNameLst>
                                          </p:cBhvr>
                                          <p:to>
                                            <p:strVal val="visible"/>
                                          </p:to>
                                        </p:set>
                                        <p:anim calcmode="lin" valueType="num" p14:bounceEnd="50000">
                                          <p:cBhvr additive="base">
                                            <p:cTn id="15" dur="750" fill="hold"/>
                                            <p:tgtEl>
                                              <p:spTgt spid="332"/>
                                            </p:tgtEl>
                                            <p:attrNameLst>
                                              <p:attrName>ppt_x</p:attrName>
                                            </p:attrNameLst>
                                          </p:cBhvr>
                                          <p:tavLst>
                                            <p:tav tm="0">
                                              <p:val>
                                                <p:strVal val="#ppt_x"/>
                                              </p:val>
                                            </p:tav>
                                            <p:tav tm="100000">
                                              <p:val>
                                                <p:strVal val="#ppt_x"/>
                                              </p:val>
                                            </p:tav>
                                          </p:tavLst>
                                        </p:anim>
                                        <p:anim calcmode="lin" valueType="num" p14:bounceEnd="50000">
                                          <p:cBhvr additive="base">
                                            <p:cTn id="16" dur="750" fill="hold"/>
                                            <p:tgtEl>
                                              <p:spTgt spid="3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14:presetBounceEnd="50000">
                                      <p:stCondLst>
                                        <p:cond delay="300"/>
                                      </p:stCondLst>
                                      <p:childTnLst>
                                        <p:set>
                                          <p:cBhvr>
                                            <p:cTn id="18" dur="1" fill="hold">
                                              <p:stCondLst>
                                                <p:cond delay="0"/>
                                              </p:stCondLst>
                                            </p:cTn>
                                            <p:tgtEl>
                                              <p:spTgt spid="331"/>
                                            </p:tgtEl>
                                            <p:attrNameLst>
                                              <p:attrName>style.visibility</p:attrName>
                                            </p:attrNameLst>
                                          </p:cBhvr>
                                          <p:to>
                                            <p:strVal val="visible"/>
                                          </p:to>
                                        </p:set>
                                        <p:anim calcmode="lin" valueType="num" p14:bounceEnd="50000">
                                          <p:cBhvr additive="base">
                                            <p:cTn id="19" dur="750" fill="hold"/>
                                            <p:tgtEl>
                                              <p:spTgt spid="331"/>
                                            </p:tgtEl>
                                            <p:attrNameLst>
                                              <p:attrName>ppt_x</p:attrName>
                                            </p:attrNameLst>
                                          </p:cBhvr>
                                          <p:tavLst>
                                            <p:tav tm="0">
                                              <p:val>
                                                <p:strVal val="#ppt_x"/>
                                              </p:val>
                                            </p:tav>
                                            <p:tav tm="100000">
                                              <p:val>
                                                <p:strVal val="#ppt_x"/>
                                              </p:val>
                                            </p:tav>
                                          </p:tavLst>
                                        </p:anim>
                                        <p:anim calcmode="lin" valueType="num" p14:bounceEnd="50000">
                                          <p:cBhvr additive="base">
                                            <p:cTn id="20" dur="750" fill="hold"/>
                                            <p:tgtEl>
                                              <p:spTgt spid="331"/>
                                            </p:tgtEl>
                                            <p:attrNameLst>
                                              <p:attrName>ppt_y</p:attrName>
                                            </p:attrNameLst>
                                          </p:cBhvr>
                                          <p:tavLst>
                                            <p:tav tm="0">
                                              <p:val>
                                                <p:strVal val="1+#ppt_h/2"/>
                                              </p:val>
                                            </p:tav>
                                            <p:tav tm="100000">
                                              <p:val>
                                                <p:strVal val="#ppt_y"/>
                                              </p:val>
                                            </p:tav>
                                          </p:tavLst>
                                        </p:anim>
                                      </p:childTnLst>
                                    </p:cTn>
                                  </p:par>
                                </p:childTnLst>
                              </p:cTn>
                            </p:par>
                            <p:par>
                              <p:cTn id="21" fill="hold">
                                <p:stCondLst>
                                  <p:cond delay="1050"/>
                                </p:stCondLst>
                                <p:childTnLst>
                                  <p:par>
                                    <p:cTn id="22" presetID="53" presetClass="entr" presetSubtype="16" fill="hold" grpId="0" nodeType="afterEffect">
                                      <p:stCondLst>
                                        <p:cond delay="0"/>
                                      </p:stCondLst>
                                      <p:childTnLst>
                                        <p:set>
                                          <p:cBhvr>
                                            <p:cTn id="23" dur="1" fill="hold">
                                              <p:stCondLst>
                                                <p:cond delay="0"/>
                                              </p:stCondLst>
                                            </p:cTn>
                                            <p:tgtEl>
                                              <p:spTgt spid="338"/>
                                            </p:tgtEl>
                                            <p:attrNameLst>
                                              <p:attrName>style.visibility</p:attrName>
                                            </p:attrNameLst>
                                          </p:cBhvr>
                                          <p:to>
                                            <p:strVal val="visible"/>
                                          </p:to>
                                        </p:set>
                                        <p:anim calcmode="lin" valueType="num">
                                          <p:cBhvr>
                                            <p:cTn id="24" dur="750" fill="hold"/>
                                            <p:tgtEl>
                                              <p:spTgt spid="338"/>
                                            </p:tgtEl>
                                            <p:attrNameLst>
                                              <p:attrName>ppt_w</p:attrName>
                                            </p:attrNameLst>
                                          </p:cBhvr>
                                          <p:tavLst>
                                            <p:tav tm="0">
                                              <p:val>
                                                <p:fltVal val="0"/>
                                              </p:val>
                                            </p:tav>
                                            <p:tav tm="100000">
                                              <p:val>
                                                <p:strVal val="#ppt_w"/>
                                              </p:val>
                                            </p:tav>
                                          </p:tavLst>
                                        </p:anim>
                                        <p:anim calcmode="lin" valueType="num">
                                          <p:cBhvr>
                                            <p:cTn id="25" dur="750" fill="hold"/>
                                            <p:tgtEl>
                                              <p:spTgt spid="338"/>
                                            </p:tgtEl>
                                            <p:attrNameLst>
                                              <p:attrName>ppt_h</p:attrName>
                                            </p:attrNameLst>
                                          </p:cBhvr>
                                          <p:tavLst>
                                            <p:tav tm="0">
                                              <p:val>
                                                <p:fltVal val="0"/>
                                              </p:val>
                                            </p:tav>
                                            <p:tav tm="100000">
                                              <p:val>
                                                <p:strVal val="#ppt_h"/>
                                              </p:val>
                                            </p:tav>
                                          </p:tavLst>
                                        </p:anim>
                                        <p:animEffect transition="in" filter="fade">
                                          <p:cBhvr>
                                            <p:cTn id="26" dur="750"/>
                                            <p:tgtEl>
                                              <p:spTgt spid="33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37"/>
                                            </p:tgtEl>
                                            <p:attrNameLst>
                                              <p:attrName>style.visibility</p:attrName>
                                            </p:attrNameLst>
                                          </p:cBhvr>
                                          <p:to>
                                            <p:strVal val="visible"/>
                                          </p:to>
                                        </p:set>
                                        <p:anim calcmode="lin" valueType="num">
                                          <p:cBhvr>
                                            <p:cTn id="29" dur="750" fill="hold"/>
                                            <p:tgtEl>
                                              <p:spTgt spid="337"/>
                                            </p:tgtEl>
                                            <p:attrNameLst>
                                              <p:attrName>ppt_w</p:attrName>
                                            </p:attrNameLst>
                                          </p:cBhvr>
                                          <p:tavLst>
                                            <p:tav tm="0">
                                              <p:val>
                                                <p:fltVal val="0"/>
                                              </p:val>
                                            </p:tav>
                                            <p:tav tm="100000">
                                              <p:val>
                                                <p:strVal val="#ppt_w"/>
                                              </p:val>
                                            </p:tav>
                                          </p:tavLst>
                                        </p:anim>
                                        <p:anim calcmode="lin" valueType="num">
                                          <p:cBhvr>
                                            <p:cTn id="30" dur="750" fill="hold"/>
                                            <p:tgtEl>
                                              <p:spTgt spid="337"/>
                                            </p:tgtEl>
                                            <p:attrNameLst>
                                              <p:attrName>ppt_h</p:attrName>
                                            </p:attrNameLst>
                                          </p:cBhvr>
                                          <p:tavLst>
                                            <p:tav tm="0">
                                              <p:val>
                                                <p:fltVal val="0"/>
                                              </p:val>
                                            </p:tav>
                                            <p:tav tm="100000">
                                              <p:val>
                                                <p:strVal val="#ppt_h"/>
                                              </p:val>
                                            </p:tav>
                                          </p:tavLst>
                                        </p:anim>
                                        <p:animEffect transition="in" filter="fade">
                                          <p:cBhvr>
                                            <p:cTn id="31" dur="750"/>
                                            <p:tgtEl>
                                              <p:spTgt spid="33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36"/>
                                            </p:tgtEl>
                                            <p:attrNameLst>
                                              <p:attrName>style.visibility</p:attrName>
                                            </p:attrNameLst>
                                          </p:cBhvr>
                                          <p:to>
                                            <p:strVal val="visible"/>
                                          </p:to>
                                        </p:set>
                                        <p:anim calcmode="lin" valueType="num">
                                          <p:cBhvr>
                                            <p:cTn id="34" dur="750" fill="hold"/>
                                            <p:tgtEl>
                                              <p:spTgt spid="336"/>
                                            </p:tgtEl>
                                            <p:attrNameLst>
                                              <p:attrName>ppt_w</p:attrName>
                                            </p:attrNameLst>
                                          </p:cBhvr>
                                          <p:tavLst>
                                            <p:tav tm="0">
                                              <p:val>
                                                <p:fltVal val="0"/>
                                              </p:val>
                                            </p:tav>
                                            <p:tav tm="100000">
                                              <p:val>
                                                <p:strVal val="#ppt_w"/>
                                              </p:val>
                                            </p:tav>
                                          </p:tavLst>
                                        </p:anim>
                                        <p:anim calcmode="lin" valueType="num">
                                          <p:cBhvr>
                                            <p:cTn id="35" dur="750" fill="hold"/>
                                            <p:tgtEl>
                                              <p:spTgt spid="336"/>
                                            </p:tgtEl>
                                            <p:attrNameLst>
                                              <p:attrName>ppt_h</p:attrName>
                                            </p:attrNameLst>
                                          </p:cBhvr>
                                          <p:tavLst>
                                            <p:tav tm="0">
                                              <p:val>
                                                <p:fltVal val="0"/>
                                              </p:val>
                                            </p:tav>
                                            <p:tav tm="100000">
                                              <p:val>
                                                <p:strVal val="#ppt_h"/>
                                              </p:val>
                                            </p:tav>
                                          </p:tavLst>
                                        </p:anim>
                                        <p:animEffect transition="in" filter="fade">
                                          <p:cBhvr>
                                            <p:cTn id="36" dur="750"/>
                                            <p:tgtEl>
                                              <p:spTgt spid="33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5"/>
                                            </p:tgtEl>
                                            <p:attrNameLst>
                                              <p:attrName>style.visibility</p:attrName>
                                            </p:attrNameLst>
                                          </p:cBhvr>
                                          <p:to>
                                            <p:strVal val="visible"/>
                                          </p:to>
                                        </p:set>
                                        <p:anim calcmode="lin" valueType="num">
                                          <p:cBhvr>
                                            <p:cTn id="39" dur="750" fill="hold"/>
                                            <p:tgtEl>
                                              <p:spTgt spid="335"/>
                                            </p:tgtEl>
                                            <p:attrNameLst>
                                              <p:attrName>ppt_w</p:attrName>
                                            </p:attrNameLst>
                                          </p:cBhvr>
                                          <p:tavLst>
                                            <p:tav tm="0">
                                              <p:val>
                                                <p:fltVal val="0"/>
                                              </p:val>
                                            </p:tav>
                                            <p:tav tm="100000">
                                              <p:val>
                                                <p:strVal val="#ppt_w"/>
                                              </p:val>
                                            </p:tav>
                                          </p:tavLst>
                                        </p:anim>
                                        <p:anim calcmode="lin" valueType="num">
                                          <p:cBhvr>
                                            <p:cTn id="40" dur="750" fill="hold"/>
                                            <p:tgtEl>
                                              <p:spTgt spid="335"/>
                                            </p:tgtEl>
                                            <p:attrNameLst>
                                              <p:attrName>ppt_h</p:attrName>
                                            </p:attrNameLst>
                                          </p:cBhvr>
                                          <p:tavLst>
                                            <p:tav tm="0">
                                              <p:val>
                                                <p:fltVal val="0"/>
                                              </p:val>
                                            </p:tav>
                                            <p:tav tm="100000">
                                              <p:val>
                                                <p:strVal val="#ppt_h"/>
                                              </p:val>
                                            </p:tav>
                                          </p:tavLst>
                                        </p:anim>
                                        <p:animEffect transition="in" filter="fade">
                                          <p:cBhvr>
                                            <p:cTn id="41" dur="750"/>
                                            <p:tgtEl>
                                              <p:spTgt spid="33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14:presetBounceEnd="50000">
                                      <p:stCondLst>
                                        <p:cond delay="0"/>
                                      </p:stCondLst>
                                      <p:childTnLst>
                                        <p:set>
                                          <p:cBhvr>
                                            <p:cTn id="45" dur="1" fill="hold">
                                              <p:stCondLst>
                                                <p:cond delay="0"/>
                                              </p:stCondLst>
                                            </p:cTn>
                                            <p:tgtEl>
                                              <p:spTgt spid="342"/>
                                            </p:tgtEl>
                                            <p:attrNameLst>
                                              <p:attrName>style.visibility</p:attrName>
                                            </p:attrNameLst>
                                          </p:cBhvr>
                                          <p:to>
                                            <p:strVal val="visible"/>
                                          </p:to>
                                        </p:set>
                                        <p:anim calcmode="lin" valueType="num" p14:bounceEnd="50000">
                                          <p:cBhvr additive="base">
                                            <p:cTn id="46" dur="750" fill="hold"/>
                                            <p:tgtEl>
                                              <p:spTgt spid="342"/>
                                            </p:tgtEl>
                                            <p:attrNameLst>
                                              <p:attrName>ppt_x</p:attrName>
                                            </p:attrNameLst>
                                          </p:cBhvr>
                                          <p:tavLst>
                                            <p:tav tm="0">
                                              <p:val>
                                                <p:strVal val="#ppt_x"/>
                                              </p:val>
                                            </p:tav>
                                            <p:tav tm="100000">
                                              <p:val>
                                                <p:strVal val="#ppt_x"/>
                                              </p:val>
                                            </p:tav>
                                          </p:tavLst>
                                        </p:anim>
                                        <p:anim calcmode="lin" valueType="num" p14:bounceEnd="50000">
                                          <p:cBhvr additive="base">
                                            <p:cTn id="47" dur="750" fill="hold"/>
                                            <p:tgtEl>
                                              <p:spTgt spid="34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14:presetBounceEnd="50000">
                                      <p:stCondLst>
                                        <p:cond delay="100"/>
                                      </p:stCondLst>
                                      <p:childTnLst>
                                        <p:set>
                                          <p:cBhvr>
                                            <p:cTn id="49" dur="1" fill="hold">
                                              <p:stCondLst>
                                                <p:cond delay="0"/>
                                              </p:stCondLst>
                                            </p:cTn>
                                            <p:tgtEl>
                                              <p:spTgt spid="341"/>
                                            </p:tgtEl>
                                            <p:attrNameLst>
                                              <p:attrName>style.visibility</p:attrName>
                                            </p:attrNameLst>
                                          </p:cBhvr>
                                          <p:to>
                                            <p:strVal val="visible"/>
                                          </p:to>
                                        </p:set>
                                        <p:anim calcmode="lin" valueType="num" p14:bounceEnd="50000">
                                          <p:cBhvr additive="base">
                                            <p:cTn id="50" dur="750" fill="hold"/>
                                            <p:tgtEl>
                                              <p:spTgt spid="341"/>
                                            </p:tgtEl>
                                            <p:attrNameLst>
                                              <p:attrName>ppt_x</p:attrName>
                                            </p:attrNameLst>
                                          </p:cBhvr>
                                          <p:tavLst>
                                            <p:tav tm="0">
                                              <p:val>
                                                <p:strVal val="#ppt_x"/>
                                              </p:val>
                                            </p:tav>
                                            <p:tav tm="100000">
                                              <p:val>
                                                <p:strVal val="#ppt_x"/>
                                              </p:val>
                                            </p:tav>
                                          </p:tavLst>
                                        </p:anim>
                                        <p:anim calcmode="lin" valueType="num" p14:bounceEnd="50000">
                                          <p:cBhvr additive="base">
                                            <p:cTn id="51" dur="750" fill="hold"/>
                                            <p:tgtEl>
                                              <p:spTgt spid="34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14:presetBounceEnd="50000">
                                      <p:stCondLst>
                                        <p:cond delay="200"/>
                                      </p:stCondLst>
                                      <p:childTnLst>
                                        <p:set>
                                          <p:cBhvr>
                                            <p:cTn id="53" dur="1" fill="hold">
                                              <p:stCondLst>
                                                <p:cond delay="0"/>
                                              </p:stCondLst>
                                            </p:cTn>
                                            <p:tgtEl>
                                              <p:spTgt spid="340"/>
                                            </p:tgtEl>
                                            <p:attrNameLst>
                                              <p:attrName>style.visibility</p:attrName>
                                            </p:attrNameLst>
                                          </p:cBhvr>
                                          <p:to>
                                            <p:strVal val="visible"/>
                                          </p:to>
                                        </p:set>
                                        <p:anim calcmode="lin" valueType="num" p14:bounceEnd="50000">
                                          <p:cBhvr additive="base">
                                            <p:cTn id="54" dur="750" fill="hold"/>
                                            <p:tgtEl>
                                              <p:spTgt spid="340"/>
                                            </p:tgtEl>
                                            <p:attrNameLst>
                                              <p:attrName>ppt_x</p:attrName>
                                            </p:attrNameLst>
                                          </p:cBhvr>
                                          <p:tavLst>
                                            <p:tav tm="0">
                                              <p:val>
                                                <p:strVal val="#ppt_x"/>
                                              </p:val>
                                            </p:tav>
                                            <p:tav tm="100000">
                                              <p:val>
                                                <p:strVal val="#ppt_x"/>
                                              </p:val>
                                            </p:tav>
                                          </p:tavLst>
                                        </p:anim>
                                        <p:anim calcmode="lin" valueType="num" p14:bounceEnd="50000">
                                          <p:cBhvr additive="base">
                                            <p:cTn id="55" dur="750" fill="hold"/>
                                            <p:tgtEl>
                                              <p:spTgt spid="3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14:presetBounceEnd="50000">
                                      <p:stCondLst>
                                        <p:cond delay="300"/>
                                      </p:stCondLst>
                                      <p:childTnLst>
                                        <p:set>
                                          <p:cBhvr>
                                            <p:cTn id="57" dur="1" fill="hold">
                                              <p:stCondLst>
                                                <p:cond delay="0"/>
                                              </p:stCondLst>
                                            </p:cTn>
                                            <p:tgtEl>
                                              <p:spTgt spid="339"/>
                                            </p:tgtEl>
                                            <p:attrNameLst>
                                              <p:attrName>style.visibility</p:attrName>
                                            </p:attrNameLst>
                                          </p:cBhvr>
                                          <p:to>
                                            <p:strVal val="visible"/>
                                          </p:to>
                                        </p:set>
                                        <p:anim calcmode="lin" valueType="num" p14:bounceEnd="50000">
                                          <p:cBhvr additive="base">
                                            <p:cTn id="58" dur="750" fill="hold"/>
                                            <p:tgtEl>
                                              <p:spTgt spid="339"/>
                                            </p:tgtEl>
                                            <p:attrNameLst>
                                              <p:attrName>ppt_x</p:attrName>
                                            </p:attrNameLst>
                                          </p:cBhvr>
                                          <p:tavLst>
                                            <p:tav tm="0">
                                              <p:val>
                                                <p:strVal val="#ppt_x"/>
                                              </p:val>
                                            </p:tav>
                                            <p:tav tm="100000">
                                              <p:val>
                                                <p:strVal val="#ppt_x"/>
                                              </p:val>
                                            </p:tav>
                                          </p:tavLst>
                                        </p:anim>
                                        <p:anim calcmode="lin" valueType="num" p14:bounceEnd="50000">
                                          <p:cBhvr additive="base">
                                            <p:cTn id="59" dur="750" fill="hold"/>
                                            <p:tgtEl>
                                              <p:spTgt spid="339"/>
                                            </p:tgtEl>
                                            <p:attrNameLst>
                                              <p:attrName>ppt_y</p:attrName>
                                            </p:attrNameLst>
                                          </p:cBhvr>
                                          <p:tavLst>
                                            <p:tav tm="0">
                                              <p:val>
                                                <p:strVal val="1+#ppt_h/2"/>
                                              </p:val>
                                            </p:tav>
                                            <p:tav tm="100000">
                                              <p:val>
                                                <p:strVal val="#ppt_y"/>
                                              </p:val>
                                            </p:tav>
                                          </p:tavLst>
                                        </p:anim>
                                      </p:childTnLst>
                                    </p:cTn>
                                  </p:par>
                                </p:childTnLst>
                              </p:cTn>
                            </p:par>
                            <p:par>
                              <p:cTn id="60" fill="hold">
                                <p:stCondLst>
                                  <p:cond delay="1050"/>
                                </p:stCondLst>
                                <p:childTnLst>
                                  <p:par>
                                    <p:cTn id="61" presetID="53" presetClass="entr" presetSubtype="16" fill="hold" grpId="0" nodeType="afterEffect">
                                      <p:stCondLst>
                                        <p:cond delay="0"/>
                                      </p:stCondLst>
                                      <p:childTnLst>
                                        <p:set>
                                          <p:cBhvr>
                                            <p:cTn id="62" dur="1" fill="hold">
                                              <p:stCondLst>
                                                <p:cond delay="0"/>
                                              </p:stCondLst>
                                            </p:cTn>
                                            <p:tgtEl>
                                              <p:spTgt spid="346"/>
                                            </p:tgtEl>
                                            <p:attrNameLst>
                                              <p:attrName>style.visibility</p:attrName>
                                            </p:attrNameLst>
                                          </p:cBhvr>
                                          <p:to>
                                            <p:strVal val="visible"/>
                                          </p:to>
                                        </p:set>
                                        <p:anim calcmode="lin" valueType="num">
                                          <p:cBhvr>
                                            <p:cTn id="63" dur="750" fill="hold"/>
                                            <p:tgtEl>
                                              <p:spTgt spid="346"/>
                                            </p:tgtEl>
                                            <p:attrNameLst>
                                              <p:attrName>ppt_w</p:attrName>
                                            </p:attrNameLst>
                                          </p:cBhvr>
                                          <p:tavLst>
                                            <p:tav tm="0">
                                              <p:val>
                                                <p:fltVal val="0"/>
                                              </p:val>
                                            </p:tav>
                                            <p:tav tm="100000">
                                              <p:val>
                                                <p:strVal val="#ppt_w"/>
                                              </p:val>
                                            </p:tav>
                                          </p:tavLst>
                                        </p:anim>
                                        <p:anim calcmode="lin" valueType="num">
                                          <p:cBhvr>
                                            <p:cTn id="64" dur="750" fill="hold"/>
                                            <p:tgtEl>
                                              <p:spTgt spid="346"/>
                                            </p:tgtEl>
                                            <p:attrNameLst>
                                              <p:attrName>ppt_h</p:attrName>
                                            </p:attrNameLst>
                                          </p:cBhvr>
                                          <p:tavLst>
                                            <p:tav tm="0">
                                              <p:val>
                                                <p:fltVal val="0"/>
                                              </p:val>
                                            </p:tav>
                                            <p:tav tm="100000">
                                              <p:val>
                                                <p:strVal val="#ppt_h"/>
                                              </p:val>
                                            </p:tav>
                                          </p:tavLst>
                                        </p:anim>
                                        <p:animEffect transition="in" filter="fade">
                                          <p:cBhvr>
                                            <p:cTn id="65" dur="750"/>
                                            <p:tgtEl>
                                              <p:spTgt spid="34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45"/>
                                            </p:tgtEl>
                                            <p:attrNameLst>
                                              <p:attrName>style.visibility</p:attrName>
                                            </p:attrNameLst>
                                          </p:cBhvr>
                                          <p:to>
                                            <p:strVal val="visible"/>
                                          </p:to>
                                        </p:set>
                                        <p:anim calcmode="lin" valueType="num">
                                          <p:cBhvr>
                                            <p:cTn id="68" dur="750" fill="hold"/>
                                            <p:tgtEl>
                                              <p:spTgt spid="345"/>
                                            </p:tgtEl>
                                            <p:attrNameLst>
                                              <p:attrName>ppt_w</p:attrName>
                                            </p:attrNameLst>
                                          </p:cBhvr>
                                          <p:tavLst>
                                            <p:tav tm="0">
                                              <p:val>
                                                <p:fltVal val="0"/>
                                              </p:val>
                                            </p:tav>
                                            <p:tav tm="100000">
                                              <p:val>
                                                <p:strVal val="#ppt_w"/>
                                              </p:val>
                                            </p:tav>
                                          </p:tavLst>
                                        </p:anim>
                                        <p:anim calcmode="lin" valueType="num">
                                          <p:cBhvr>
                                            <p:cTn id="69" dur="750" fill="hold"/>
                                            <p:tgtEl>
                                              <p:spTgt spid="345"/>
                                            </p:tgtEl>
                                            <p:attrNameLst>
                                              <p:attrName>ppt_h</p:attrName>
                                            </p:attrNameLst>
                                          </p:cBhvr>
                                          <p:tavLst>
                                            <p:tav tm="0">
                                              <p:val>
                                                <p:fltVal val="0"/>
                                              </p:val>
                                            </p:tav>
                                            <p:tav tm="100000">
                                              <p:val>
                                                <p:strVal val="#ppt_h"/>
                                              </p:val>
                                            </p:tav>
                                          </p:tavLst>
                                        </p:anim>
                                        <p:animEffect transition="in" filter="fade">
                                          <p:cBhvr>
                                            <p:cTn id="70" dur="750"/>
                                            <p:tgtEl>
                                              <p:spTgt spid="34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44"/>
                                            </p:tgtEl>
                                            <p:attrNameLst>
                                              <p:attrName>style.visibility</p:attrName>
                                            </p:attrNameLst>
                                          </p:cBhvr>
                                          <p:to>
                                            <p:strVal val="visible"/>
                                          </p:to>
                                        </p:set>
                                        <p:anim calcmode="lin" valueType="num">
                                          <p:cBhvr>
                                            <p:cTn id="73" dur="750" fill="hold"/>
                                            <p:tgtEl>
                                              <p:spTgt spid="344"/>
                                            </p:tgtEl>
                                            <p:attrNameLst>
                                              <p:attrName>ppt_w</p:attrName>
                                            </p:attrNameLst>
                                          </p:cBhvr>
                                          <p:tavLst>
                                            <p:tav tm="0">
                                              <p:val>
                                                <p:fltVal val="0"/>
                                              </p:val>
                                            </p:tav>
                                            <p:tav tm="100000">
                                              <p:val>
                                                <p:strVal val="#ppt_w"/>
                                              </p:val>
                                            </p:tav>
                                          </p:tavLst>
                                        </p:anim>
                                        <p:anim calcmode="lin" valueType="num">
                                          <p:cBhvr>
                                            <p:cTn id="74" dur="750" fill="hold"/>
                                            <p:tgtEl>
                                              <p:spTgt spid="344"/>
                                            </p:tgtEl>
                                            <p:attrNameLst>
                                              <p:attrName>ppt_h</p:attrName>
                                            </p:attrNameLst>
                                          </p:cBhvr>
                                          <p:tavLst>
                                            <p:tav tm="0">
                                              <p:val>
                                                <p:fltVal val="0"/>
                                              </p:val>
                                            </p:tav>
                                            <p:tav tm="100000">
                                              <p:val>
                                                <p:strVal val="#ppt_h"/>
                                              </p:val>
                                            </p:tav>
                                          </p:tavLst>
                                        </p:anim>
                                        <p:animEffect transition="in" filter="fade">
                                          <p:cBhvr>
                                            <p:cTn id="75" dur="750"/>
                                            <p:tgtEl>
                                              <p:spTgt spid="34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43"/>
                                            </p:tgtEl>
                                            <p:attrNameLst>
                                              <p:attrName>style.visibility</p:attrName>
                                            </p:attrNameLst>
                                          </p:cBhvr>
                                          <p:to>
                                            <p:strVal val="visible"/>
                                          </p:to>
                                        </p:set>
                                        <p:anim calcmode="lin" valueType="num">
                                          <p:cBhvr>
                                            <p:cTn id="78" dur="750" fill="hold"/>
                                            <p:tgtEl>
                                              <p:spTgt spid="343"/>
                                            </p:tgtEl>
                                            <p:attrNameLst>
                                              <p:attrName>ppt_w</p:attrName>
                                            </p:attrNameLst>
                                          </p:cBhvr>
                                          <p:tavLst>
                                            <p:tav tm="0">
                                              <p:val>
                                                <p:fltVal val="0"/>
                                              </p:val>
                                            </p:tav>
                                            <p:tav tm="100000">
                                              <p:val>
                                                <p:strVal val="#ppt_w"/>
                                              </p:val>
                                            </p:tav>
                                          </p:tavLst>
                                        </p:anim>
                                        <p:anim calcmode="lin" valueType="num">
                                          <p:cBhvr>
                                            <p:cTn id="79" dur="750" fill="hold"/>
                                            <p:tgtEl>
                                              <p:spTgt spid="343"/>
                                            </p:tgtEl>
                                            <p:attrNameLst>
                                              <p:attrName>ppt_h</p:attrName>
                                            </p:attrNameLst>
                                          </p:cBhvr>
                                          <p:tavLst>
                                            <p:tav tm="0">
                                              <p:val>
                                                <p:fltVal val="0"/>
                                              </p:val>
                                            </p:tav>
                                            <p:tav tm="100000">
                                              <p:val>
                                                <p:strVal val="#ppt_h"/>
                                              </p:val>
                                            </p:tav>
                                          </p:tavLst>
                                        </p:anim>
                                        <p:animEffect transition="in" filter="fade">
                                          <p:cBhvr>
                                            <p:cTn id="80" dur="75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animBg="1"/>
          <p:bldP spid="332" grpId="0" animBg="1"/>
          <p:bldP spid="333" grpId="0" animBg="1"/>
          <p:bldP spid="334" grpId="0" animBg="1"/>
          <p:bldP spid="335" grpId="0"/>
          <p:bldP spid="336" grpId="0"/>
          <p:bldP spid="337" grpId="0"/>
          <p:bldP spid="338" grpId="0"/>
          <p:bldP spid="339" grpId="0" animBg="1"/>
          <p:bldP spid="340" grpId="0" animBg="1"/>
          <p:bldP spid="341" grpId="0" animBg="1"/>
          <p:bldP spid="342" grpId="0" animBg="1"/>
          <p:bldP spid="343" grpId="0"/>
          <p:bldP spid="344" grpId="0"/>
          <p:bldP spid="345" grpId="0"/>
          <p:bldP spid="34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cBhvr additive="base">
                                            <p:cTn id="7" dur="750" fill="hold"/>
                                            <p:tgtEl>
                                              <p:spTgt spid="334"/>
                                            </p:tgtEl>
                                            <p:attrNameLst>
                                              <p:attrName>ppt_x</p:attrName>
                                            </p:attrNameLst>
                                          </p:cBhvr>
                                          <p:tavLst>
                                            <p:tav tm="0">
                                              <p:val>
                                                <p:strVal val="#ppt_x"/>
                                              </p:val>
                                            </p:tav>
                                            <p:tav tm="100000">
                                              <p:val>
                                                <p:strVal val="#ppt_x"/>
                                              </p:val>
                                            </p:tav>
                                          </p:tavLst>
                                        </p:anim>
                                        <p:anim calcmode="lin" valueType="num">
                                          <p:cBhvr additive="base">
                                            <p:cTn id="8" dur="750" fill="hold"/>
                                            <p:tgtEl>
                                              <p:spTgt spid="33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00"/>
                                      </p:stCondLst>
                                      <p:childTnLst>
                                        <p:set>
                                          <p:cBhvr>
                                            <p:cTn id="10" dur="1" fill="hold">
                                              <p:stCondLst>
                                                <p:cond delay="0"/>
                                              </p:stCondLst>
                                            </p:cTn>
                                            <p:tgtEl>
                                              <p:spTgt spid="333"/>
                                            </p:tgtEl>
                                            <p:attrNameLst>
                                              <p:attrName>style.visibility</p:attrName>
                                            </p:attrNameLst>
                                          </p:cBhvr>
                                          <p:to>
                                            <p:strVal val="visible"/>
                                          </p:to>
                                        </p:set>
                                        <p:anim calcmode="lin" valueType="num">
                                          <p:cBhvr additive="base">
                                            <p:cTn id="11" dur="750" fill="hold"/>
                                            <p:tgtEl>
                                              <p:spTgt spid="333"/>
                                            </p:tgtEl>
                                            <p:attrNameLst>
                                              <p:attrName>ppt_x</p:attrName>
                                            </p:attrNameLst>
                                          </p:cBhvr>
                                          <p:tavLst>
                                            <p:tav tm="0">
                                              <p:val>
                                                <p:strVal val="#ppt_x"/>
                                              </p:val>
                                            </p:tav>
                                            <p:tav tm="100000">
                                              <p:val>
                                                <p:strVal val="#ppt_x"/>
                                              </p:val>
                                            </p:tav>
                                          </p:tavLst>
                                        </p:anim>
                                        <p:anim calcmode="lin" valueType="num">
                                          <p:cBhvr additive="base">
                                            <p:cTn id="12" dur="750" fill="hold"/>
                                            <p:tgtEl>
                                              <p:spTgt spid="3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00"/>
                                      </p:stCondLst>
                                      <p:childTnLst>
                                        <p:set>
                                          <p:cBhvr>
                                            <p:cTn id="14" dur="1" fill="hold">
                                              <p:stCondLst>
                                                <p:cond delay="0"/>
                                              </p:stCondLst>
                                            </p:cTn>
                                            <p:tgtEl>
                                              <p:spTgt spid="332"/>
                                            </p:tgtEl>
                                            <p:attrNameLst>
                                              <p:attrName>style.visibility</p:attrName>
                                            </p:attrNameLst>
                                          </p:cBhvr>
                                          <p:to>
                                            <p:strVal val="visible"/>
                                          </p:to>
                                        </p:set>
                                        <p:anim calcmode="lin" valueType="num">
                                          <p:cBhvr additive="base">
                                            <p:cTn id="15" dur="750" fill="hold"/>
                                            <p:tgtEl>
                                              <p:spTgt spid="332"/>
                                            </p:tgtEl>
                                            <p:attrNameLst>
                                              <p:attrName>ppt_x</p:attrName>
                                            </p:attrNameLst>
                                          </p:cBhvr>
                                          <p:tavLst>
                                            <p:tav tm="0">
                                              <p:val>
                                                <p:strVal val="#ppt_x"/>
                                              </p:val>
                                            </p:tav>
                                            <p:tav tm="100000">
                                              <p:val>
                                                <p:strVal val="#ppt_x"/>
                                              </p:val>
                                            </p:tav>
                                          </p:tavLst>
                                        </p:anim>
                                        <p:anim calcmode="lin" valueType="num">
                                          <p:cBhvr additive="base">
                                            <p:cTn id="16" dur="750" fill="hold"/>
                                            <p:tgtEl>
                                              <p:spTgt spid="33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331"/>
                                            </p:tgtEl>
                                            <p:attrNameLst>
                                              <p:attrName>style.visibility</p:attrName>
                                            </p:attrNameLst>
                                          </p:cBhvr>
                                          <p:to>
                                            <p:strVal val="visible"/>
                                          </p:to>
                                        </p:set>
                                        <p:anim calcmode="lin" valueType="num">
                                          <p:cBhvr additive="base">
                                            <p:cTn id="19" dur="750" fill="hold"/>
                                            <p:tgtEl>
                                              <p:spTgt spid="331"/>
                                            </p:tgtEl>
                                            <p:attrNameLst>
                                              <p:attrName>ppt_x</p:attrName>
                                            </p:attrNameLst>
                                          </p:cBhvr>
                                          <p:tavLst>
                                            <p:tav tm="0">
                                              <p:val>
                                                <p:strVal val="#ppt_x"/>
                                              </p:val>
                                            </p:tav>
                                            <p:tav tm="100000">
                                              <p:val>
                                                <p:strVal val="#ppt_x"/>
                                              </p:val>
                                            </p:tav>
                                          </p:tavLst>
                                        </p:anim>
                                        <p:anim calcmode="lin" valueType="num">
                                          <p:cBhvr additive="base">
                                            <p:cTn id="20" dur="750" fill="hold"/>
                                            <p:tgtEl>
                                              <p:spTgt spid="331"/>
                                            </p:tgtEl>
                                            <p:attrNameLst>
                                              <p:attrName>ppt_y</p:attrName>
                                            </p:attrNameLst>
                                          </p:cBhvr>
                                          <p:tavLst>
                                            <p:tav tm="0">
                                              <p:val>
                                                <p:strVal val="1+#ppt_h/2"/>
                                              </p:val>
                                            </p:tav>
                                            <p:tav tm="100000">
                                              <p:val>
                                                <p:strVal val="#ppt_y"/>
                                              </p:val>
                                            </p:tav>
                                          </p:tavLst>
                                        </p:anim>
                                      </p:childTnLst>
                                    </p:cTn>
                                  </p:par>
                                </p:childTnLst>
                              </p:cTn>
                            </p:par>
                            <p:par>
                              <p:cTn id="21" fill="hold">
                                <p:stCondLst>
                                  <p:cond delay="1050"/>
                                </p:stCondLst>
                                <p:childTnLst>
                                  <p:par>
                                    <p:cTn id="22" presetID="53" presetClass="entr" presetSubtype="16" fill="hold" grpId="0" nodeType="afterEffect">
                                      <p:stCondLst>
                                        <p:cond delay="0"/>
                                      </p:stCondLst>
                                      <p:childTnLst>
                                        <p:set>
                                          <p:cBhvr>
                                            <p:cTn id="23" dur="1" fill="hold">
                                              <p:stCondLst>
                                                <p:cond delay="0"/>
                                              </p:stCondLst>
                                            </p:cTn>
                                            <p:tgtEl>
                                              <p:spTgt spid="338"/>
                                            </p:tgtEl>
                                            <p:attrNameLst>
                                              <p:attrName>style.visibility</p:attrName>
                                            </p:attrNameLst>
                                          </p:cBhvr>
                                          <p:to>
                                            <p:strVal val="visible"/>
                                          </p:to>
                                        </p:set>
                                        <p:anim calcmode="lin" valueType="num">
                                          <p:cBhvr>
                                            <p:cTn id="24" dur="750" fill="hold"/>
                                            <p:tgtEl>
                                              <p:spTgt spid="338"/>
                                            </p:tgtEl>
                                            <p:attrNameLst>
                                              <p:attrName>ppt_w</p:attrName>
                                            </p:attrNameLst>
                                          </p:cBhvr>
                                          <p:tavLst>
                                            <p:tav tm="0">
                                              <p:val>
                                                <p:fltVal val="0"/>
                                              </p:val>
                                            </p:tav>
                                            <p:tav tm="100000">
                                              <p:val>
                                                <p:strVal val="#ppt_w"/>
                                              </p:val>
                                            </p:tav>
                                          </p:tavLst>
                                        </p:anim>
                                        <p:anim calcmode="lin" valueType="num">
                                          <p:cBhvr>
                                            <p:cTn id="25" dur="750" fill="hold"/>
                                            <p:tgtEl>
                                              <p:spTgt spid="338"/>
                                            </p:tgtEl>
                                            <p:attrNameLst>
                                              <p:attrName>ppt_h</p:attrName>
                                            </p:attrNameLst>
                                          </p:cBhvr>
                                          <p:tavLst>
                                            <p:tav tm="0">
                                              <p:val>
                                                <p:fltVal val="0"/>
                                              </p:val>
                                            </p:tav>
                                            <p:tav tm="100000">
                                              <p:val>
                                                <p:strVal val="#ppt_h"/>
                                              </p:val>
                                            </p:tav>
                                          </p:tavLst>
                                        </p:anim>
                                        <p:animEffect transition="in" filter="fade">
                                          <p:cBhvr>
                                            <p:cTn id="26" dur="750"/>
                                            <p:tgtEl>
                                              <p:spTgt spid="33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37"/>
                                            </p:tgtEl>
                                            <p:attrNameLst>
                                              <p:attrName>style.visibility</p:attrName>
                                            </p:attrNameLst>
                                          </p:cBhvr>
                                          <p:to>
                                            <p:strVal val="visible"/>
                                          </p:to>
                                        </p:set>
                                        <p:anim calcmode="lin" valueType="num">
                                          <p:cBhvr>
                                            <p:cTn id="29" dur="750" fill="hold"/>
                                            <p:tgtEl>
                                              <p:spTgt spid="337"/>
                                            </p:tgtEl>
                                            <p:attrNameLst>
                                              <p:attrName>ppt_w</p:attrName>
                                            </p:attrNameLst>
                                          </p:cBhvr>
                                          <p:tavLst>
                                            <p:tav tm="0">
                                              <p:val>
                                                <p:fltVal val="0"/>
                                              </p:val>
                                            </p:tav>
                                            <p:tav tm="100000">
                                              <p:val>
                                                <p:strVal val="#ppt_w"/>
                                              </p:val>
                                            </p:tav>
                                          </p:tavLst>
                                        </p:anim>
                                        <p:anim calcmode="lin" valueType="num">
                                          <p:cBhvr>
                                            <p:cTn id="30" dur="750" fill="hold"/>
                                            <p:tgtEl>
                                              <p:spTgt spid="337"/>
                                            </p:tgtEl>
                                            <p:attrNameLst>
                                              <p:attrName>ppt_h</p:attrName>
                                            </p:attrNameLst>
                                          </p:cBhvr>
                                          <p:tavLst>
                                            <p:tav tm="0">
                                              <p:val>
                                                <p:fltVal val="0"/>
                                              </p:val>
                                            </p:tav>
                                            <p:tav tm="100000">
                                              <p:val>
                                                <p:strVal val="#ppt_h"/>
                                              </p:val>
                                            </p:tav>
                                          </p:tavLst>
                                        </p:anim>
                                        <p:animEffect transition="in" filter="fade">
                                          <p:cBhvr>
                                            <p:cTn id="31" dur="750"/>
                                            <p:tgtEl>
                                              <p:spTgt spid="33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36"/>
                                            </p:tgtEl>
                                            <p:attrNameLst>
                                              <p:attrName>style.visibility</p:attrName>
                                            </p:attrNameLst>
                                          </p:cBhvr>
                                          <p:to>
                                            <p:strVal val="visible"/>
                                          </p:to>
                                        </p:set>
                                        <p:anim calcmode="lin" valueType="num">
                                          <p:cBhvr>
                                            <p:cTn id="34" dur="750" fill="hold"/>
                                            <p:tgtEl>
                                              <p:spTgt spid="336"/>
                                            </p:tgtEl>
                                            <p:attrNameLst>
                                              <p:attrName>ppt_w</p:attrName>
                                            </p:attrNameLst>
                                          </p:cBhvr>
                                          <p:tavLst>
                                            <p:tav tm="0">
                                              <p:val>
                                                <p:fltVal val="0"/>
                                              </p:val>
                                            </p:tav>
                                            <p:tav tm="100000">
                                              <p:val>
                                                <p:strVal val="#ppt_w"/>
                                              </p:val>
                                            </p:tav>
                                          </p:tavLst>
                                        </p:anim>
                                        <p:anim calcmode="lin" valueType="num">
                                          <p:cBhvr>
                                            <p:cTn id="35" dur="750" fill="hold"/>
                                            <p:tgtEl>
                                              <p:spTgt spid="336"/>
                                            </p:tgtEl>
                                            <p:attrNameLst>
                                              <p:attrName>ppt_h</p:attrName>
                                            </p:attrNameLst>
                                          </p:cBhvr>
                                          <p:tavLst>
                                            <p:tav tm="0">
                                              <p:val>
                                                <p:fltVal val="0"/>
                                              </p:val>
                                            </p:tav>
                                            <p:tav tm="100000">
                                              <p:val>
                                                <p:strVal val="#ppt_h"/>
                                              </p:val>
                                            </p:tav>
                                          </p:tavLst>
                                        </p:anim>
                                        <p:animEffect transition="in" filter="fade">
                                          <p:cBhvr>
                                            <p:cTn id="36" dur="750"/>
                                            <p:tgtEl>
                                              <p:spTgt spid="33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35"/>
                                            </p:tgtEl>
                                            <p:attrNameLst>
                                              <p:attrName>style.visibility</p:attrName>
                                            </p:attrNameLst>
                                          </p:cBhvr>
                                          <p:to>
                                            <p:strVal val="visible"/>
                                          </p:to>
                                        </p:set>
                                        <p:anim calcmode="lin" valueType="num">
                                          <p:cBhvr>
                                            <p:cTn id="39" dur="750" fill="hold"/>
                                            <p:tgtEl>
                                              <p:spTgt spid="335"/>
                                            </p:tgtEl>
                                            <p:attrNameLst>
                                              <p:attrName>ppt_w</p:attrName>
                                            </p:attrNameLst>
                                          </p:cBhvr>
                                          <p:tavLst>
                                            <p:tav tm="0">
                                              <p:val>
                                                <p:fltVal val="0"/>
                                              </p:val>
                                            </p:tav>
                                            <p:tav tm="100000">
                                              <p:val>
                                                <p:strVal val="#ppt_w"/>
                                              </p:val>
                                            </p:tav>
                                          </p:tavLst>
                                        </p:anim>
                                        <p:anim calcmode="lin" valueType="num">
                                          <p:cBhvr>
                                            <p:cTn id="40" dur="750" fill="hold"/>
                                            <p:tgtEl>
                                              <p:spTgt spid="335"/>
                                            </p:tgtEl>
                                            <p:attrNameLst>
                                              <p:attrName>ppt_h</p:attrName>
                                            </p:attrNameLst>
                                          </p:cBhvr>
                                          <p:tavLst>
                                            <p:tav tm="0">
                                              <p:val>
                                                <p:fltVal val="0"/>
                                              </p:val>
                                            </p:tav>
                                            <p:tav tm="100000">
                                              <p:val>
                                                <p:strVal val="#ppt_h"/>
                                              </p:val>
                                            </p:tav>
                                          </p:tavLst>
                                        </p:anim>
                                        <p:animEffect transition="in" filter="fade">
                                          <p:cBhvr>
                                            <p:cTn id="41" dur="750"/>
                                            <p:tgtEl>
                                              <p:spTgt spid="33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42"/>
                                            </p:tgtEl>
                                            <p:attrNameLst>
                                              <p:attrName>style.visibility</p:attrName>
                                            </p:attrNameLst>
                                          </p:cBhvr>
                                          <p:to>
                                            <p:strVal val="visible"/>
                                          </p:to>
                                        </p:set>
                                        <p:anim calcmode="lin" valueType="num">
                                          <p:cBhvr additive="base">
                                            <p:cTn id="46" dur="750" fill="hold"/>
                                            <p:tgtEl>
                                              <p:spTgt spid="342"/>
                                            </p:tgtEl>
                                            <p:attrNameLst>
                                              <p:attrName>ppt_x</p:attrName>
                                            </p:attrNameLst>
                                          </p:cBhvr>
                                          <p:tavLst>
                                            <p:tav tm="0">
                                              <p:val>
                                                <p:strVal val="#ppt_x"/>
                                              </p:val>
                                            </p:tav>
                                            <p:tav tm="100000">
                                              <p:val>
                                                <p:strVal val="#ppt_x"/>
                                              </p:val>
                                            </p:tav>
                                          </p:tavLst>
                                        </p:anim>
                                        <p:anim calcmode="lin" valueType="num">
                                          <p:cBhvr additive="base">
                                            <p:cTn id="47" dur="750" fill="hold"/>
                                            <p:tgtEl>
                                              <p:spTgt spid="342"/>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
                                      </p:stCondLst>
                                      <p:childTnLst>
                                        <p:set>
                                          <p:cBhvr>
                                            <p:cTn id="49" dur="1" fill="hold">
                                              <p:stCondLst>
                                                <p:cond delay="0"/>
                                              </p:stCondLst>
                                            </p:cTn>
                                            <p:tgtEl>
                                              <p:spTgt spid="341"/>
                                            </p:tgtEl>
                                            <p:attrNameLst>
                                              <p:attrName>style.visibility</p:attrName>
                                            </p:attrNameLst>
                                          </p:cBhvr>
                                          <p:to>
                                            <p:strVal val="visible"/>
                                          </p:to>
                                        </p:set>
                                        <p:anim calcmode="lin" valueType="num">
                                          <p:cBhvr additive="base">
                                            <p:cTn id="50" dur="750" fill="hold"/>
                                            <p:tgtEl>
                                              <p:spTgt spid="341"/>
                                            </p:tgtEl>
                                            <p:attrNameLst>
                                              <p:attrName>ppt_x</p:attrName>
                                            </p:attrNameLst>
                                          </p:cBhvr>
                                          <p:tavLst>
                                            <p:tav tm="0">
                                              <p:val>
                                                <p:strVal val="#ppt_x"/>
                                              </p:val>
                                            </p:tav>
                                            <p:tav tm="100000">
                                              <p:val>
                                                <p:strVal val="#ppt_x"/>
                                              </p:val>
                                            </p:tav>
                                          </p:tavLst>
                                        </p:anim>
                                        <p:anim calcmode="lin" valueType="num">
                                          <p:cBhvr additive="base">
                                            <p:cTn id="51" dur="750" fill="hold"/>
                                            <p:tgtEl>
                                              <p:spTgt spid="34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00"/>
                                      </p:stCondLst>
                                      <p:childTnLst>
                                        <p:set>
                                          <p:cBhvr>
                                            <p:cTn id="53" dur="1" fill="hold">
                                              <p:stCondLst>
                                                <p:cond delay="0"/>
                                              </p:stCondLst>
                                            </p:cTn>
                                            <p:tgtEl>
                                              <p:spTgt spid="340"/>
                                            </p:tgtEl>
                                            <p:attrNameLst>
                                              <p:attrName>style.visibility</p:attrName>
                                            </p:attrNameLst>
                                          </p:cBhvr>
                                          <p:to>
                                            <p:strVal val="visible"/>
                                          </p:to>
                                        </p:set>
                                        <p:anim calcmode="lin" valueType="num">
                                          <p:cBhvr additive="base">
                                            <p:cTn id="54" dur="750" fill="hold"/>
                                            <p:tgtEl>
                                              <p:spTgt spid="340"/>
                                            </p:tgtEl>
                                            <p:attrNameLst>
                                              <p:attrName>ppt_x</p:attrName>
                                            </p:attrNameLst>
                                          </p:cBhvr>
                                          <p:tavLst>
                                            <p:tav tm="0">
                                              <p:val>
                                                <p:strVal val="#ppt_x"/>
                                              </p:val>
                                            </p:tav>
                                            <p:tav tm="100000">
                                              <p:val>
                                                <p:strVal val="#ppt_x"/>
                                              </p:val>
                                            </p:tav>
                                          </p:tavLst>
                                        </p:anim>
                                        <p:anim calcmode="lin" valueType="num">
                                          <p:cBhvr additive="base">
                                            <p:cTn id="55" dur="750" fill="hold"/>
                                            <p:tgtEl>
                                              <p:spTgt spid="340"/>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300"/>
                                      </p:stCondLst>
                                      <p:childTnLst>
                                        <p:set>
                                          <p:cBhvr>
                                            <p:cTn id="57" dur="1" fill="hold">
                                              <p:stCondLst>
                                                <p:cond delay="0"/>
                                              </p:stCondLst>
                                            </p:cTn>
                                            <p:tgtEl>
                                              <p:spTgt spid="339"/>
                                            </p:tgtEl>
                                            <p:attrNameLst>
                                              <p:attrName>style.visibility</p:attrName>
                                            </p:attrNameLst>
                                          </p:cBhvr>
                                          <p:to>
                                            <p:strVal val="visible"/>
                                          </p:to>
                                        </p:set>
                                        <p:anim calcmode="lin" valueType="num">
                                          <p:cBhvr additive="base">
                                            <p:cTn id="58" dur="750" fill="hold"/>
                                            <p:tgtEl>
                                              <p:spTgt spid="339"/>
                                            </p:tgtEl>
                                            <p:attrNameLst>
                                              <p:attrName>ppt_x</p:attrName>
                                            </p:attrNameLst>
                                          </p:cBhvr>
                                          <p:tavLst>
                                            <p:tav tm="0">
                                              <p:val>
                                                <p:strVal val="#ppt_x"/>
                                              </p:val>
                                            </p:tav>
                                            <p:tav tm="100000">
                                              <p:val>
                                                <p:strVal val="#ppt_x"/>
                                              </p:val>
                                            </p:tav>
                                          </p:tavLst>
                                        </p:anim>
                                        <p:anim calcmode="lin" valueType="num">
                                          <p:cBhvr additive="base">
                                            <p:cTn id="59" dur="750" fill="hold"/>
                                            <p:tgtEl>
                                              <p:spTgt spid="339"/>
                                            </p:tgtEl>
                                            <p:attrNameLst>
                                              <p:attrName>ppt_y</p:attrName>
                                            </p:attrNameLst>
                                          </p:cBhvr>
                                          <p:tavLst>
                                            <p:tav tm="0">
                                              <p:val>
                                                <p:strVal val="1+#ppt_h/2"/>
                                              </p:val>
                                            </p:tav>
                                            <p:tav tm="100000">
                                              <p:val>
                                                <p:strVal val="#ppt_y"/>
                                              </p:val>
                                            </p:tav>
                                          </p:tavLst>
                                        </p:anim>
                                      </p:childTnLst>
                                    </p:cTn>
                                  </p:par>
                                </p:childTnLst>
                              </p:cTn>
                            </p:par>
                            <p:par>
                              <p:cTn id="60" fill="hold">
                                <p:stCondLst>
                                  <p:cond delay="1050"/>
                                </p:stCondLst>
                                <p:childTnLst>
                                  <p:par>
                                    <p:cTn id="61" presetID="53" presetClass="entr" presetSubtype="16" fill="hold" grpId="0" nodeType="afterEffect">
                                      <p:stCondLst>
                                        <p:cond delay="0"/>
                                      </p:stCondLst>
                                      <p:childTnLst>
                                        <p:set>
                                          <p:cBhvr>
                                            <p:cTn id="62" dur="1" fill="hold">
                                              <p:stCondLst>
                                                <p:cond delay="0"/>
                                              </p:stCondLst>
                                            </p:cTn>
                                            <p:tgtEl>
                                              <p:spTgt spid="346"/>
                                            </p:tgtEl>
                                            <p:attrNameLst>
                                              <p:attrName>style.visibility</p:attrName>
                                            </p:attrNameLst>
                                          </p:cBhvr>
                                          <p:to>
                                            <p:strVal val="visible"/>
                                          </p:to>
                                        </p:set>
                                        <p:anim calcmode="lin" valueType="num">
                                          <p:cBhvr>
                                            <p:cTn id="63" dur="750" fill="hold"/>
                                            <p:tgtEl>
                                              <p:spTgt spid="346"/>
                                            </p:tgtEl>
                                            <p:attrNameLst>
                                              <p:attrName>ppt_w</p:attrName>
                                            </p:attrNameLst>
                                          </p:cBhvr>
                                          <p:tavLst>
                                            <p:tav tm="0">
                                              <p:val>
                                                <p:fltVal val="0"/>
                                              </p:val>
                                            </p:tav>
                                            <p:tav tm="100000">
                                              <p:val>
                                                <p:strVal val="#ppt_w"/>
                                              </p:val>
                                            </p:tav>
                                          </p:tavLst>
                                        </p:anim>
                                        <p:anim calcmode="lin" valueType="num">
                                          <p:cBhvr>
                                            <p:cTn id="64" dur="750" fill="hold"/>
                                            <p:tgtEl>
                                              <p:spTgt spid="346"/>
                                            </p:tgtEl>
                                            <p:attrNameLst>
                                              <p:attrName>ppt_h</p:attrName>
                                            </p:attrNameLst>
                                          </p:cBhvr>
                                          <p:tavLst>
                                            <p:tav tm="0">
                                              <p:val>
                                                <p:fltVal val="0"/>
                                              </p:val>
                                            </p:tav>
                                            <p:tav tm="100000">
                                              <p:val>
                                                <p:strVal val="#ppt_h"/>
                                              </p:val>
                                            </p:tav>
                                          </p:tavLst>
                                        </p:anim>
                                        <p:animEffect transition="in" filter="fade">
                                          <p:cBhvr>
                                            <p:cTn id="65" dur="750"/>
                                            <p:tgtEl>
                                              <p:spTgt spid="34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45"/>
                                            </p:tgtEl>
                                            <p:attrNameLst>
                                              <p:attrName>style.visibility</p:attrName>
                                            </p:attrNameLst>
                                          </p:cBhvr>
                                          <p:to>
                                            <p:strVal val="visible"/>
                                          </p:to>
                                        </p:set>
                                        <p:anim calcmode="lin" valueType="num">
                                          <p:cBhvr>
                                            <p:cTn id="68" dur="750" fill="hold"/>
                                            <p:tgtEl>
                                              <p:spTgt spid="345"/>
                                            </p:tgtEl>
                                            <p:attrNameLst>
                                              <p:attrName>ppt_w</p:attrName>
                                            </p:attrNameLst>
                                          </p:cBhvr>
                                          <p:tavLst>
                                            <p:tav tm="0">
                                              <p:val>
                                                <p:fltVal val="0"/>
                                              </p:val>
                                            </p:tav>
                                            <p:tav tm="100000">
                                              <p:val>
                                                <p:strVal val="#ppt_w"/>
                                              </p:val>
                                            </p:tav>
                                          </p:tavLst>
                                        </p:anim>
                                        <p:anim calcmode="lin" valueType="num">
                                          <p:cBhvr>
                                            <p:cTn id="69" dur="750" fill="hold"/>
                                            <p:tgtEl>
                                              <p:spTgt spid="345"/>
                                            </p:tgtEl>
                                            <p:attrNameLst>
                                              <p:attrName>ppt_h</p:attrName>
                                            </p:attrNameLst>
                                          </p:cBhvr>
                                          <p:tavLst>
                                            <p:tav tm="0">
                                              <p:val>
                                                <p:fltVal val="0"/>
                                              </p:val>
                                            </p:tav>
                                            <p:tav tm="100000">
                                              <p:val>
                                                <p:strVal val="#ppt_h"/>
                                              </p:val>
                                            </p:tav>
                                          </p:tavLst>
                                        </p:anim>
                                        <p:animEffect transition="in" filter="fade">
                                          <p:cBhvr>
                                            <p:cTn id="70" dur="750"/>
                                            <p:tgtEl>
                                              <p:spTgt spid="34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44"/>
                                            </p:tgtEl>
                                            <p:attrNameLst>
                                              <p:attrName>style.visibility</p:attrName>
                                            </p:attrNameLst>
                                          </p:cBhvr>
                                          <p:to>
                                            <p:strVal val="visible"/>
                                          </p:to>
                                        </p:set>
                                        <p:anim calcmode="lin" valueType="num">
                                          <p:cBhvr>
                                            <p:cTn id="73" dur="750" fill="hold"/>
                                            <p:tgtEl>
                                              <p:spTgt spid="344"/>
                                            </p:tgtEl>
                                            <p:attrNameLst>
                                              <p:attrName>ppt_w</p:attrName>
                                            </p:attrNameLst>
                                          </p:cBhvr>
                                          <p:tavLst>
                                            <p:tav tm="0">
                                              <p:val>
                                                <p:fltVal val="0"/>
                                              </p:val>
                                            </p:tav>
                                            <p:tav tm="100000">
                                              <p:val>
                                                <p:strVal val="#ppt_w"/>
                                              </p:val>
                                            </p:tav>
                                          </p:tavLst>
                                        </p:anim>
                                        <p:anim calcmode="lin" valueType="num">
                                          <p:cBhvr>
                                            <p:cTn id="74" dur="750" fill="hold"/>
                                            <p:tgtEl>
                                              <p:spTgt spid="344"/>
                                            </p:tgtEl>
                                            <p:attrNameLst>
                                              <p:attrName>ppt_h</p:attrName>
                                            </p:attrNameLst>
                                          </p:cBhvr>
                                          <p:tavLst>
                                            <p:tav tm="0">
                                              <p:val>
                                                <p:fltVal val="0"/>
                                              </p:val>
                                            </p:tav>
                                            <p:tav tm="100000">
                                              <p:val>
                                                <p:strVal val="#ppt_h"/>
                                              </p:val>
                                            </p:tav>
                                          </p:tavLst>
                                        </p:anim>
                                        <p:animEffect transition="in" filter="fade">
                                          <p:cBhvr>
                                            <p:cTn id="75" dur="750"/>
                                            <p:tgtEl>
                                              <p:spTgt spid="344"/>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43"/>
                                            </p:tgtEl>
                                            <p:attrNameLst>
                                              <p:attrName>style.visibility</p:attrName>
                                            </p:attrNameLst>
                                          </p:cBhvr>
                                          <p:to>
                                            <p:strVal val="visible"/>
                                          </p:to>
                                        </p:set>
                                        <p:anim calcmode="lin" valueType="num">
                                          <p:cBhvr>
                                            <p:cTn id="78" dur="750" fill="hold"/>
                                            <p:tgtEl>
                                              <p:spTgt spid="343"/>
                                            </p:tgtEl>
                                            <p:attrNameLst>
                                              <p:attrName>ppt_w</p:attrName>
                                            </p:attrNameLst>
                                          </p:cBhvr>
                                          <p:tavLst>
                                            <p:tav tm="0">
                                              <p:val>
                                                <p:fltVal val="0"/>
                                              </p:val>
                                            </p:tav>
                                            <p:tav tm="100000">
                                              <p:val>
                                                <p:strVal val="#ppt_w"/>
                                              </p:val>
                                            </p:tav>
                                          </p:tavLst>
                                        </p:anim>
                                        <p:anim calcmode="lin" valueType="num">
                                          <p:cBhvr>
                                            <p:cTn id="79" dur="750" fill="hold"/>
                                            <p:tgtEl>
                                              <p:spTgt spid="343"/>
                                            </p:tgtEl>
                                            <p:attrNameLst>
                                              <p:attrName>ppt_h</p:attrName>
                                            </p:attrNameLst>
                                          </p:cBhvr>
                                          <p:tavLst>
                                            <p:tav tm="0">
                                              <p:val>
                                                <p:fltVal val="0"/>
                                              </p:val>
                                            </p:tav>
                                            <p:tav tm="100000">
                                              <p:val>
                                                <p:strVal val="#ppt_h"/>
                                              </p:val>
                                            </p:tav>
                                          </p:tavLst>
                                        </p:anim>
                                        <p:animEffect transition="in" filter="fade">
                                          <p:cBhvr>
                                            <p:cTn id="80" dur="750"/>
                                            <p:tgtEl>
                                              <p:spTgt spid="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 grpId="0" animBg="1"/>
          <p:bldP spid="332" grpId="0" animBg="1"/>
          <p:bldP spid="333" grpId="0" animBg="1"/>
          <p:bldP spid="334" grpId="0" animBg="1"/>
          <p:bldP spid="335" grpId="0"/>
          <p:bldP spid="336" grpId="0"/>
          <p:bldP spid="337" grpId="0"/>
          <p:bldP spid="338" grpId="0"/>
          <p:bldP spid="339" grpId="0" animBg="1"/>
          <p:bldP spid="340" grpId="0" animBg="1"/>
          <p:bldP spid="341" grpId="0" animBg="1"/>
          <p:bldP spid="342" grpId="0" animBg="1"/>
          <p:bldP spid="343" grpId="0"/>
          <p:bldP spid="344" grpId="0"/>
          <p:bldP spid="345" grpId="0"/>
          <p:bldP spid="34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4180AE78-3CC8-4DF2-81C2-93BD3E8C4B50}"/>
              </a:ext>
            </a:extLst>
          </p:cNvPr>
          <p:cNvGrpSpPr/>
          <p:nvPr/>
        </p:nvGrpSpPr>
        <p:grpSpPr>
          <a:xfrm>
            <a:off x="124288" y="-97878"/>
            <a:ext cx="11985156" cy="6880417"/>
            <a:chOff x="314406" y="-97877"/>
            <a:chExt cx="11795037" cy="6546956"/>
          </a:xfrm>
        </p:grpSpPr>
        <p:grpSp>
          <p:nvGrpSpPr>
            <p:cNvPr id="42" name="Group 41">
              <a:extLst>
                <a:ext uri="{FF2B5EF4-FFF2-40B4-BE49-F238E27FC236}">
                  <a16:creationId xmlns:a16="http://schemas.microsoft.com/office/drawing/2014/main" id="{CFFFDA95-A8F4-4ADA-83FF-D6A8891910E9}"/>
                </a:ext>
              </a:extLst>
            </p:cNvPr>
            <p:cNvGrpSpPr/>
            <p:nvPr/>
          </p:nvGrpSpPr>
          <p:grpSpPr>
            <a:xfrm>
              <a:off x="1358283" y="408920"/>
              <a:ext cx="7416710" cy="6040159"/>
              <a:chOff x="1278384" y="266330"/>
              <a:chExt cx="7416710" cy="6040159"/>
            </a:xfrm>
          </p:grpSpPr>
          <p:grpSp>
            <p:nvGrpSpPr>
              <p:cNvPr id="38" name="Group 37">
                <a:extLst>
                  <a:ext uri="{FF2B5EF4-FFF2-40B4-BE49-F238E27FC236}">
                    <a16:creationId xmlns:a16="http://schemas.microsoft.com/office/drawing/2014/main" id="{F999F554-6319-4B2F-BBDF-08E459FFE9C7}"/>
                  </a:ext>
                </a:extLst>
              </p:cNvPr>
              <p:cNvGrpSpPr/>
              <p:nvPr/>
            </p:nvGrpSpPr>
            <p:grpSpPr>
              <a:xfrm>
                <a:off x="1340528" y="266330"/>
                <a:ext cx="7354566" cy="6040159"/>
                <a:chOff x="1340528" y="266330"/>
                <a:chExt cx="7354566" cy="6040159"/>
              </a:xfrm>
            </p:grpSpPr>
            <p:pic>
              <p:nvPicPr>
                <p:cNvPr id="3" name="Picture 2">
                  <a:extLst>
                    <a:ext uri="{FF2B5EF4-FFF2-40B4-BE49-F238E27FC236}">
                      <a16:creationId xmlns:a16="http://schemas.microsoft.com/office/drawing/2014/main" id="{98A6CC34-C4DF-4AEA-8834-230371747F9D}"/>
                    </a:ext>
                  </a:extLst>
                </p:cNvPr>
                <p:cNvPicPr>
                  <a:picLocks noChangeAspect="1"/>
                </p:cNvPicPr>
                <p:nvPr/>
              </p:nvPicPr>
              <p:blipFill rotWithShape="1">
                <a:blip r:embed="rId3"/>
                <a:srcRect l="12224" t="5411" r="10974"/>
                <a:stretch/>
              </p:blipFill>
              <p:spPr>
                <a:xfrm>
                  <a:off x="1340528" y="337352"/>
                  <a:ext cx="2308194" cy="5898116"/>
                </a:xfrm>
                <a:prstGeom prst="rect">
                  <a:avLst/>
                </a:prstGeom>
              </p:spPr>
            </p:pic>
            <p:pic>
              <p:nvPicPr>
                <p:cNvPr id="5" name="Picture 4">
                  <a:extLst>
                    <a:ext uri="{FF2B5EF4-FFF2-40B4-BE49-F238E27FC236}">
                      <a16:creationId xmlns:a16="http://schemas.microsoft.com/office/drawing/2014/main" id="{97FA8B5F-5141-4F66-BFB2-A61FB18951D5}"/>
                    </a:ext>
                  </a:extLst>
                </p:cNvPr>
                <p:cNvPicPr>
                  <a:picLocks noChangeAspect="1"/>
                </p:cNvPicPr>
                <p:nvPr/>
              </p:nvPicPr>
              <p:blipFill rotWithShape="1">
                <a:blip r:embed="rId4"/>
                <a:srcRect b="1932"/>
                <a:stretch/>
              </p:blipFill>
              <p:spPr>
                <a:xfrm>
                  <a:off x="5489057" y="266330"/>
                  <a:ext cx="3206037" cy="6040159"/>
                </a:xfrm>
                <a:prstGeom prst="rect">
                  <a:avLst/>
                </a:prstGeom>
              </p:spPr>
            </p:pic>
            <p:pic>
              <p:nvPicPr>
                <p:cNvPr id="6" name="Picture 5">
                  <a:extLst>
                    <a:ext uri="{FF2B5EF4-FFF2-40B4-BE49-F238E27FC236}">
                      <a16:creationId xmlns:a16="http://schemas.microsoft.com/office/drawing/2014/main" id="{A7F733B6-7B69-4270-8388-6E9180BBB1CE}"/>
                    </a:ext>
                  </a:extLst>
                </p:cNvPr>
                <p:cNvPicPr>
                  <a:picLocks noChangeAspect="1"/>
                </p:cNvPicPr>
                <p:nvPr/>
              </p:nvPicPr>
              <p:blipFill>
                <a:blip r:embed="rId5"/>
                <a:stretch>
                  <a:fillRect/>
                </a:stretch>
              </p:blipFill>
              <p:spPr>
                <a:xfrm>
                  <a:off x="3791440" y="717986"/>
                  <a:ext cx="810707" cy="520614"/>
                </a:xfrm>
                <a:prstGeom prst="rect">
                  <a:avLst/>
                </a:prstGeom>
              </p:spPr>
            </p:pic>
            <p:pic>
              <p:nvPicPr>
                <p:cNvPr id="7" name="Picture 6">
                  <a:extLst>
                    <a:ext uri="{FF2B5EF4-FFF2-40B4-BE49-F238E27FC236}">
                      <a16:creationId xmlns:a16="http://schemas.microsoft.com/office/drawing/2014/main" id="{E9B8A369-3106-4C33-8530-9C53361810A0}"/>
                    </a:ext>
                  </a:extLst>
                </p:cNvPr>
                <p:cNvPicPr>
                  <a:picLocks noChangeAspect="1"/>
                </p:cNvPicPr>
                <p:nvPr/>
              </p:nvPicPr>
              <p:blipFill>
                <a:blip r:embed="rId6"/>
                <a:stretch>
                  <a:fillRect/>
                </a:stretch>
              </p:blipFill>
              <p:spPr>
                <a:xfrm>
                  <a:off x="3749800" y="1956901"/>
                  <a:ext cx="843598" cy="460559"/>
                </a:xfrm>
                <a:prstGeom prst="rect">
                  <a:avLst/>
                </a:prstGeom>
              </p:spPr>
            </p:pic>
            <p:grpSp>
              <p:nvGrpSpPr>
                <p:cNvPr id="30" name="Group 29">
                  <a:extLst>
                    <a:ext uri="{FF2B5EF4-FFF2-40B4-BE49-F238E27FC236}">
                      <a16:creationId xmlns:a16="http://schemas.microsoft.com/office/drawing/2014/main" id="{703A3917-4D5F-4B06-A5CC-355EC9290668}"/>
                    </a:ext>
                  </a:extLst>
                </p:cNvPr>
                <p:cNvGrpSpPr/>
                <p:nvPr/>
              </p:nvGrpSpPr>
              <p:grpSpPr>
                <a:xfrm>
                  <a:off x="3727272" y="3906559"/>
                  <a:ext cx="907417" cy="487546"/>
                  <a:chOff x="3758179" y="4056879"/>
                  <a:chExt cx="907417" cy="487546"/>
                </a:xfrm>
              </p:grpSpPr>
              <p:pic>
                <p:nvPicPr>
                  <p:cNvPr id="8" name="Picture 7">
                    <a:extLst>
                      <a:ext uri="{FF2B5EF4-FFF2-40B4-BE49-F238E27FC236}">
                        <a16:creationId xmlns:a16="http://schemas.microsoft.com/office/drawing/2014/main" id="{A395E3A5-6A40-4DA1-9009-FD302C25E77A}"/>
                      </a:ext>
                    </a:extLst>
                  </p:cNvPr>
                  <p:cNvPicPr>
                    <a:picLocks noChangeAspect="1"/>
                  </p:cNvPicPr>
                  <p:nvPr/>
                </p:nvPicPr>
                <p:blipFill>
                  <a:blip r:embed="rId7"/>
                  <a:stretch>
                    <a:fillRect/>
                  </a:stretch>
                </p:blipFill>
                <p:spPr>
                  <a:xfrm>
                    <a:off x="3758179" y="4056879"/>
                    <a:ext cx="826841" cy="381033"/>
                  </a:xfrm>
                  <a:prstGeom prst="rect">
                    <a:avLst/>
                  </a:prstGeom>
                </p:spPr>
              </p:pic>
              <p:pic>
                <p:nvPicPr>
                  <p:cNvPr id="9" name="Picture 8">
                    <a:extLst>
                      <a:ext uri="{FF2B5EF4-FFF2-40B4-BE49-F238E27FC236}">
                        <a16:creationId xmlns:a16="http://schemas.microsoft.com/office/drawing/2014/main" id="{702F6C2F-2D0F-4C90-9173-7E854057DD41}"/>
                      </a:ext>
                    </a:extLst>
                  </p:cNvPr>
                  <p:cNvPicPr>
                    <a:picLocks noChangeAspect="1"/>
                  </p:cNvPicPr>
                  <p:nvPr/>
                </p:nvPicPr>
                <p:blipFill>
                  <a:blip r:embed="rId8"/>
                  <a:stretch>
                    <a:fillRect/>
                  </a:stretch>
                </p:blipFill>
                <p:spPr>
                  <a:xfrm>
                    <a:off x="3784640" y="4371008"/>
                    <a:ext cx="880956" cy="173417"/>
                  </a:xfrm>
                  <a:prstGeom prst="rect">
                    <a:avLst/>
                  </a:prstGeom>
                </p:spPr>
              </p:pic>
            </p:grpSp>
            <p:pic>
              <p:nvPicPr>
                <p:cNvPr id="10" name="Picture 9">
                  <a:extLst>
                    <a:ext uri="{FF2B5EF4-FFF2-40B4-BE49-F238E27FC236}">
                      <a16:creationId xmlns:a16="http://schemas.microsoft.com/office/drawing/2014/main" id="{6E2BD43F-40F6-48B1-9816-15BD2CF6A5E2}"/>
                    </a:ext>
                  </a:extLst>
                </p:cNvPr>
                <p:cNvPicPr>
                  <a:picLocks noChangeAspect="1"/>
                </p:cNvPicPr>
                <p:nvPr/>
              </p:nvPicPr>
              <p:blipFill>
                <a:blip r:embed="rId9"/>
                <a:stretch>
                  <a:fillRect/>
                </a:stretch>
              </p:blipFill>
              <p:spPr>
                <a:xfrm>
                  <a:off x="3847379" y="4415611"/>
                  <a:ext cx="429449" cy="461498"/>
                </a:xfrm>
                <a:prstGeom prst="rect">
                  <a:avLst/>
                </a:prstGeom>
              </p:spPr>
            </p:pic>
            <p:grpSp>
              <p:nvGrpSpPr>
                <p:cNvPr id="29" name="Group 28">
                  <a:extLst>
                    <a:ext uri="{FF2B5EF4-FFF2-40B4-BE49-F238E27FC236}">
                      <a16:creationId xmlns:a16="http://schemas.microsoft.com/office/drawing/2014/main" id="{5F58FA5A-7A0A-4E3C-AE2B-7DC3CECC499E}"/>
                    </a:ext>
                  </a:extLst>
                </p:cNvPr>
                <p:cNvGrpSpPr/>
                <p:nvPr/>
              </p:nvGrpSpPr>
              <p:grpSpPr>
                <a:xfrm>
                  <a:off x="3851157" y="5539120"/>
                  <a:ext cx="733863" cy="642095"/>
                  <a:chOff x="10217869" y="2713664"/>
                  <a:chExt cx="1140079" cy="1214419"/>
                </a:xfrm>
              </p:grpSpPr>
              <p:sp>
                <p:nvSpPr>
                  <p:cNvPr id="14" name="Freeform: Shape 13">
                    <a:extLst>
                      <a:ext uri="{FF2B5EF4-FFF2-40B4-BE49-F238E27FC236}">
                        <a16:creationId xmlns:a16="http://schemas.microsoft.com/office/drawing/2014/main" id="{209866EB-4463-4022-8562-2EA68958C1BB}"/>
                      </a:ext>
                    </a:extLst>
                  </p:cNvPr>
                  <p:cNvSpPr/>
                  <p:nvPr/>
                </p:nvSpPr>
                <p:spPr>
                  <a:xfrm>
                    <a:off x="10217869" y="2713664"/>
                    <a:ext cx="1102651" cy="1112326"/>
                  </a:xfrm>
                  <a:custGeom>
                    <a:avLst/>
                    <a:gdLst>
                      <a:gd name="connsiteX0" fmla="*/ 684085 w 684085"/>
                      <a:gd name="connsiteY0" fmla="*/ 342043 h 684085"/>
                      <a:gd name="connsiteX1" fmla="*/ 342042 w 684085"/>
                      <a:gd name="connsiteY1" fmla="*/ 684086 h 684085"/>
                      <a:gd name="connsiteX2" fmla="*/ 0 w 684085"/>
                      <a:gd name="connsiteY2" fmla="*/ 342043 h 684085"/>
                      <a:gd name="connsiteX3" fmla="*/ 342042 w 684085"/>
                      <a:gd name="connsiteY3" fmla="*/ 0 h 684085"/>
                      <a:gd name="connsiteX4" fmla="*/ 684085 w 684085"/>
                      <a:gd name="connsiteY4" fmla="*/ 342043 h 684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085" h="684085">
                        <a:moveTo>
                          <a:pt x="684085" y="342043"/>
                        </a:moveTo>
                        <a:cubicBezTo>
                          <a:pt x="684085" y="530638"/>
                          <a:pt x="530637" y="684086"/>
                          <a:pt x="342042" y="684086"/>
                        </a:cubicBezTo>
                        <a:cubicBezTo>
                          <a:pt x="153447" y="684086"/>
                          <a:pt x="0" y="530638"/>
                          <a:pt x="0" y="342043"/>
                        </a:cubicBezTo>
                        <a:cubicBezTo>
                          <a:pt x="0" y="153448"/>
                          <a:pt x="153447" y="0"/>
                          <a:pt x="342042" y="0"/>
                        </a:cubicBezTo>
                        <a:cubicBezTo>
                          <a:pt x="530637" y="0"/>
                          <a:pt x="684085" y="153448"/>
                          <a:pt x="684085" y="342043"/>
                        </a:cubicBezTo>
                        <a:close/>
                      </a:path>
                    </a:pathLst>
                  </a:custGeom>
                  <a:solidFill>
                    <a:schemeClr val="bg1">
                      <a:lumMod val="95000"/>
                    </a:schemeClr>
                  </a:solidFill>
                  <a:ln w="8572" cap="flat">
                    <a:noFill/>
                    <a:prstDash val="solid"/>
                    <a:miter/>
                  </a:ln>
                </p:spPr>
                <p:txBody>
                  <a:bodyPr rtlCol="0" anchor="ctr"/>
                  <a:lstStyle/>
                  <a:p>
                    <a:endParaRPr lang="en-US" dirty="0"/>
                  </a:p>
                </p:txBody>
              </p:sp>
              <p:grpSp>
                <p:nvGrpSpPr>
                  <p:cNvPr id="15" name="Graphic 2">
                    <a:extLst>
                      <a:ext uri="{FF2B5EF4-FFF2-40B4-BE49-F238E27FC236}">
                        <a16:creationId xmlns:a16="http://schemas.microsoft.com/office/drawing/2014/main" id="{3A7D543D-252E-4FE3-AB2C-4740E0A38E42}"/>
                      </a:ext>
                    </a:extLst>
                  </p:cNvPr>
                  <p:cNvGrpSpPr/>
                  <p:nvPr/>
                </p:nvGrpSpPr>
                <p:grpSpPr>
                  <a:xfrm>
                    <a:off x="10383731" y="2937117"/>
                    <a:ext cx="755284" cy="655480"/>
                    <a:chOff x="521795" y="5718648"/>
                    <a:chExt cx="858452" cy="865599"/>
                  </a:xfrm>
                  <a:solidFill>
                    <a:srgbClr val="5A5A5A"/>
                  </a:solidFill>
                </p:grpSpPr>
                <p:sp>
                  <p:nvSpPr>
                    <p:cNvPr id="16" name="Freeform: Shape 15">
                      <a:extLst>
                        <a:ext uri="{FF2B5EF4-FFF2-40B4-BE49-F238E27FC236}">
                          <a16:creationId xmlns:a16="http://schemas.microsoft.com/office/drawing/2014/main" id="{A8287F96-85F7-4459-B871-3EFB3409F4B0}"/>
                        </a:ext>
                      </a:extLst>
                    </p:cNvPr>
                    <p:cNvSpPr/>
                    <p:nvPr/>
                  </p:nvSpPr>
                  <p:spPr>
                    <a:xfrm>
                      <a:off x="915659" y="5858261"/>
                      <a:ext cx="27922" cy="712025"/>
                    </a:xfrm>
                    <a:custGeom>
                      <a:avLst/>
                      <a:gdLst>
                        <a:gd name="connsiteX0" fmla="*/ 0 w 27922"/>
                        <a:gd name="connsiteY0" fmla="*/ 0 h 712025"/>
                        <a:gd name="connsiteX1" fmla="*/ 27923 w 27922"/>
                        <a:gd name="connsiteY1" fmla="*/ 0 h 712025"/>
                        <a:gd name="connsiteX2" fmla="*/ 27923 w 27922"/>
                        <a:gd name="connsiteY2" fmla="*/ 712025 h 712025"/>
                        <a:gd name="connsiteX3" fmla="*/ 0 w 27922"/>
                        <a:gd name="connsiteY3" fmla="*/ 712025 h 712025"/>
                      </a:gdLst>
                      <a:ahLst/>
                      <a:cxnLst>
                        <a:cxn ang="0">
                          <a:pos x="connsiteX0" y="connsiteY0"/>
                        </a:cxn>
                        <a:cxn ang="0">
                          <a:pos x="connsiteX1" y="connsiteY1"/>
                        </a:cxn>
                        <a:cxn ang="0">
                          <a:pos x="connsiteX2" y="connsiteY2"/>
                        </a:cxn>
                        <a:cxn ang="0">
                          <a:pos x="connsiteX3" y="connsiteY3"/>
                        </a:cxn>
                      </a:cxnLst>
                      <a:rect l="l" t="t" r="r" b="b"/>
                      <a:pathLst>
                        <a:path w="27922" h="712025">
                          <a:moveTo>
                            <a:pt x="0" y="0"/>
                          </a:moveTo>
                          <a:lnTo>
                            <a:pt x="27923" y="0"/>
                          </a:lnTo>
                          <a:lnTo>
                            <a:pt x="27923" y="712025"/>
                          </a:lnTo>
                          <a:lnTo>
                            <a:pt x="0" y="712025"/>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17" name="Freeform: Shape 16">
                      <a:extLst>
                        <a:ext uri="{FF2B5EF4-FFF2-40B4-BE49-F238E27FC236}">
                          <a16:creationId xmlns:a16="http://schemas.microsoft.com/office/drawing/2014/main" id="{130EC1EE-E2B3-4145-B49F-5E680429E2E2}"/>
                        </a:ext>
                      </a:extLst>
                    </p:cNvPr>
                    <p:cNvSpPr/>
                    <p:nvPr/>
                  </p:nvSpPr>
                  <p:spPr>
                    <a:xfrm>
                      <a:off x="766739" y="6200312"/>
                      <a:ext cx="518894" cy="27922"/>
                    </a:xfrm>
                    <a:custGeom>
                      <a:avLst/>
                      <a:gdLst>
                        <a:gd name="connsiteX0" fmla="*/ 0 w 518894"/>
                        <a:gd name="connsiteY0" fmla="*/ 0 h 27922"/>
                        <a:gd name="connsiteX1" fmla="*/ 518894 w 518894"/>
                        <a:gd name="connsiteY1" fmla="*/ 0 h 27922"/>
                        <a:gd name="connsiteX2" fmla="*/ 518894 w 518894"/>
                        <a:gd name="connsiteY2" fmla="*/ 27923 h 27922"/>
                        <a:gd name="connsiteX3" fmla="*/ 0 w 518894"/>
                        <a:gd name="connsiteY3" fmla="*/ 27923 h 27922"/>
                      </a:gdLst>
                      <a:ahLst/>
                      <a:cxnLst>
                        <a:cxn ang="0">
                          <a:pos x="connsiteX0" y="connsiteY0"/>
                        </a:cxn>
                        <a:cxn ang="0">
                          <a:pos x="connsiteX1" y="connsiteY1"/>
                        </a:cxn>
                        <a:cxn ang="0">
                          <a:pos x="connsiteX2" y="connsiteY2"/>
                        </a:cxn>
                        <a:cxn ang="0">
                          <a:pos x="connsiteX3" y="connsiteY3"/>
                        </a:cxn>
                      </a:cxnLst>
                      <a:rect l="l" t="t" r="r" b="b"/>
                      <a:pathLst>
                        <a:path w="518894" h="27922">
                          <a:moveTo>
                            <a:pt x="0" y="0"/>
                          </a:moveTo>
                          <a:lnTo>
                            <a:pt x="518894" y="0"/>
                          </a:lnTo>
                          <a:lnTo>
                            <a:pt x="518894" y="27923"/>
                          </a:lnTo>
                          <a:lnTo>
                            <a:pt x="0" y="27923"/>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18" name="Freeform: Shape 17">
                      <a:extLst>
                        <a:ext uri="{FF2B5EF4-FFF2-40B4-BE49-F238E27FC236}">
                          <a16:creationId xmlns:a16="http://schemas.microsoft.com/office/drawing/2014/main" id="{0DE422C2-A6AE-4BC1-8232-00FFA94DBF1C}"/>
                        </a:ext>
                      </a:extLst>
                    </p:cNvPr>
                    <p:cNvSpPr/>
                    <p:nvPr/>
                  </p:nvSpPr>
                  <p:spPr>
                    <a:xfrm>
                      <a:off x="790008" y="6028123"/>
                      <a:ext cx="388588" cy="27922"/>
                    </a:xfrm>
                    <a:custGeom>
                      <a:avLst/>
                      <a:gdLst>
                        <a:gd name="connsiteX0" fmla="*/ 0 w 388588"/>
                        <a:gd name="connsiteY0" fmla="*/ 0 h 27922"/>
                        <a:gd name="connsiteX1" fmla="*/ 388589 w 388588"/>
                        <a:gd name="connsiteY1" fmla="*/ 0 h 27922"/>
                        <a:gd name="connsiteX2" fmla="*/ 388589 w 388588"/>
                        <a:gd name="connsiteY2" fmla="*/ 27922 h 27922"/>
                        <a:gd name="connsiteX3" fmla="*/ 0 w 388588"/>
                        <a:gd name="connsiteY3" fmla="*/ 27922 h 27922"/>
                      </a:gdLst>
                      <a:ahLst/>
                      <a:cxnLst>
                        <a:cxn ang="0">
                          <a:pos x="connsiteX0" y="connsiteY0"/>
                        </a:cxn>
                        <a:cxn ang="0">
                          <a:pos x="connsiteX1" y="connsiteY1"/>
                        </a:cxn>
                        <a:cxn ang="0">
                          <a:pos x="connsiteX2" y="connsiteY2"/>
                        </a:cxn>
                        <a:cxn ang="0">
                          <a:pos x="connsiteX3" y="connsiteY3"/>
                        </a:cxn>
                      </a:cxnLst>
                      <a:rect l="l" t="t" r="r" b="b"/>
                      <a:pathLst>
                        <a:path w="388588" h="27922">
                          <a:moveTo>
                            <a:pt x="0" y="0"/>
                          </a:moveTo>
                          <a:lnTo>
                            <a:pt x="388589" y="0"/>
                          </a:lnTo>
                          <a:lnTo>
                            <a:pt x="388589" y="27922"/>
                          </a:lnTo>
                          <a:lnTo>
                            <a:pt x="0" y="27922"/>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19" name="Freeform: Shape 18">
                      <a:extLst>
                        <a:ext uri="{FF2B5EF4-FFF2-40B4-BE49-F238E27FC236}">
                          <a16:creationId xmlns:a16="http://schemas.microsoft.com/office/drawing/2014/main" id="{C58C584B-3C34-497D-A7F0-62394757C403}"/>
                        </a:ext>
                      </a:extLst>
                    </p:cNvPr>
                    <p:cNvSpPr/>
                    <p:nvPr/>
                  </p:nvSpPr>
                  <p:spPr>
                    <a:xfrm>
                      <a:off x="613165" y="6372501"/>
                      <a:ext cx="630584" cy="27922"/>
                    </a:xfrm>
                    <a:custGeom>
                      <a:avLst/>
                      <a:gdLst>
                        <a:gd name="connsiteX0" fmla="*/ 0 w 630584"/>
                        <a:gd name="connsiteY0" fmla="*/ 0 h 27922"/>
                        <a:gd name="connsiteX1" fmla="*/ 630584 w 630584"/>
                        <a:gd name="connsiteY1" fmla="*/ 0 h 27922"/>
                        <a:gd name="connsiteX2" fmla="*/ 630584 w 630584"/>
                        <a:gd name="connsiteY2" fmla="*/ 27923 h 27922"/>
                        <a:gd name="connsiteX3" fmla="*/ 0 w 630584"/>
                        <a:gd name="connsiteY3" fmla="*/ 27923 h 27922"/>
                      </a:gdLst>
                      <a:ahLst/>
                      <a:cxnLst>
                        <a:cxn ang="0">
                          <a:pos x="connsiteX0" y="connsiteY0"/>
                        </a:cxn>
                        <a:cxn ang="0">
                          <a:pos x="connsiteX1" y="connsiteY1"/>
                        </a:cxn>
                        <a:cxn ang="0">
                          <a:pos x="connsiteX2" y="connsiteY2"/>
                        </a:cxn>
                        <a:cxn ang="0">
                          <a:pos x="connsiteX3" y="connsiteY3"/>
                        </a:cxn>
                      </a:cxnLst>
                      <a:rect l="l" t="t" r="r" b="b"/>
                      <a:pathLst>
                        <a:path w="630584" h="27922">
                          <a:moveTo>
                            <a:pt x="0" y="0"/>
                          </a:moveTo>
                          <a:lnTo>
                            <a:pt x="630584" y="0"/>
                          </a:lnTo>
                          <a:lnTo>
                            <a:pt x="630584" y="27923"/>
                          </a:lnTo>
                          <a:lnTo>
                            <a:pt x="0" y="27923"/>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0" name="Freeform: Shape 19">
                      <a:extLst>
                        <a:ext uri="{FF2B5EF4-FFF2-40B4-BE49-F238E27FC236}">
                          <a16:creationId xmlns:a16="http://schemas.microsoft.com/office/drawing/2014/main" id="{8EA0EC77-C686-4167-B67C-4F6045CA7ECC}"/>
                        </a:ext>
                      </a:extLst>
                    </p:cNvPr>
                    <p:cNvSpPr/>
                    <p:nvPr/>
                  </p:nvSpPr>
                  <p:spPr>
                    <a:xfrm>
                      <a:off x="1084900" y="5718648"/>
                      <a:ext cx="295347" cy="397896"/>
                    </a:xfrm>
                    <a:custGeom>
                      <a:avLst/>
                      <a:gdLst>
                        <a:gd name="connsiteX0" fmla="*/ 147215 w 295347"/>
                        <a:gd name="connsiteY0" fmla="*/ 397897 h 397896"/>
                        <a:gd name="connsiteX1" fmla="*/ 107658 w 295347"/>
                        <a:gd name="connsiteY1" fmla="*/ 374628 h 397896"/>
                        <a:gd name="connsiteX2" fmla="*/ 21563 w 295347"/>
                        <a:gd name="connsiteY2" fmla="*/ 228034 h 397896"/>
                        <a:gd name="connsiteX3" fmla="*/ 16910 w 295347"/>
                        <a:gd name="connsiteY3" fmla="*/ 79114 h 397896"/>
                        <a:gd name="connsiteX4" fmla="*/ 133254 w 295347"/>
                        <a:gd name="connsiteY4" fmla="*/ 0 h 397896"/>
                        <a:gd name="connsiteX5" fmla="*/ 161176 w 295347"/>
                        <a:gd name="connsiteY5" fmla="*/ 0 h 397896"/>
                        <a:gd name="connsiteX6" fmla="*/ 277520 w 295347"/>
                        <a:gd name="connsiteY6" fmla="*/ 79114 h 397896"/>
                        <a:gd name="connsiteX7" fmla="*/ 272866 w 295347"/>
                        <a:gd name="connsiteY7" fmla="*/ 228034 h 397896"/>
                        <a:gd name="connsiteX8" fmla="*/ 186772 w 295347"/>
                        <a:gd name="connsiteY8" fmla="*/ 374628 h 397896"/>
                        <a:gd name="connsiteX9" fmla="*/ 147215 w 295347"/>
                        <a:gd name="connsiteY9" fmla="*/ 397897 h 397896"/>
                        <a:gd name="connsiteX10" fmla="*/ 147215 w 295347"/>
                        <a:gd name="connsiteY10" fmla="*/ 27923 h 397896"/>
                        <a:gd name="connsiteX11" fmla="*/ 135580 w 295347"/>
                        <a:gd name="connsiteY11" fmla="*/ 27923 h 397896"/>
                        <a:gd name="connsiteX12" fmla="*/ 42505 w 295347"/>
                        <a:gd name="connsiteY12" fmla="*/ 90749 h 397896"/>
                        <a:gd name="connsiteX13" fmla="*/ 44832 w 295347"/>
                        <a:gd name="connsiteY13" fmla="*/ 214073 h 397896"/>
                        <a:gd name="connsiteX14" fmla="*/ 130927 w 295347"/>
                        <a:gd name="connsiteY14" fmla="*/ 360666 h 397896"/>
                        <a:gd name="connsiteX15" fmla="*/ 147215 w 295347"/>
                        <a:gd name="connsiteY15" fmla="*/ 369974 h 397896"/>
                        <a:gd name="connsiteX16" fmla="*/ 163503 w 295347"/>
                        <a:gd name="connsiteY16" fmla="*/ 360666 h 397896"/>
                        <a:gd name="connsiteX17" fmla="*/ 249598 w 295347"/>
                        <a:gd name="connsiteY17" fmla="*/ 214073 h 397896"/>
                        <a:gd name="connsiteX18" fmla="*/ 251924 w 295347"/>
                        <a:gd name="connsiteY18" fmla="*/ 90749 h 397896"/>
                        <a:gd name="connsiteX19" fmla="*/ 158849 w 295347"/>
                        <a:gd name="connsiteY19" fmla="*/ 27923 h 397896"/>
                        <a:gd name="connsiteX20" fmla="*/ 147215 w 295347"/>
                        <a:gd name="connsiteY20" fmla="*/ 27923 h 39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347" h="397896">
                          <a:moveTo>
                            <a:pt x="147215" y="397897"/>
                          </a:moveTo>
                          <a:cubicBezTo>
                            <a:pt x="130927" y="397897"/>
                            <a:pt x="116965" y="388589"/>
                            <a:pt x="107658" y="374628"/>
                          </a:cubicBezTo>
                          <a:lnTo>
                            <a:pt x="21563" y="228034"/>
                          </a:lnTo>
                          <a:cubicBezTo>
                            <a:pt x="-6359" y="181497"/>
                            <a:pt x="-6359" y="125652"/>
                            <a:pt x="16910" y="79114"/>
                          </a:cubicBezTo>
                          <a:cubicBezTo>
                            <a:pt x="40178" y="34903"/>
                            <a:pt x="84389" y="4654"/>
                            <a:pt x="133254" y="0"/>
                          </a:cubicBezTo>
                          <a:cubicBezTo>
                            <a:pt x="142561" y="0"/>
                            <a:pt x="151869" y="0"/>
                            <a:pt x="161176" y="0"/>
                          </a:cubicBezTo>
                          <a:cubicBezTo>
                            <a:pt x="210041" y="4654"/>
                            <a:pt x="254251" y="32577"/>
                            <a:pt x="277520" y="79114"/>
                          </a:cubicBezTo>
                          <a:cubicBezTo>
                            <a:pt x="303116" y="127978"/>
                            <a:pt x="300789" y="183824"/>
                            <a:pt x="272866" y="228034"/>
                          </a:cubicBezTo>
                          <a:lnTo>
                            <a:pt x="186772" y="374628"/>
                          </a:lnTo>
                          <a:cubicBezTo>
                            <a:pt x="177464" y="388589"/>
                            <a:pt x="163503" y="397897"/>
                            <a:pt x="147215" y="397897"/>
                          </a:cubicBezTo>
                          <a:close/>
                          <a:moveTo>
                            <a:pt x="147215" y="27923"/>
                          </a:moveTo>
                          <a:cubicBezTo>
                            <a:pt x="142561" y="27923"/>
                            <a:pt x="140234" y="27923"/>
                            <a:pt x="135580" y="27923"/>
                          </a:cubicBezTo>
                          <a:cubicBezTo>
                            <a:pt x="96023" y="30250"/>
                            <a:pt x="61120" y="53518"/>
                            <a:pt x="42505" y="90749"/>
                          </a:cubicBezTo>
                          <a:cubicBezTo>
                            <a:pt x="21563" y="130305"/>
                            <a:pt x="23890" y="174516"/>
                            <a:pt x="44832" y="214073"/>
                          </a:cubicBezTo>
                          <a:lnTo>
                            <a:pt x="130927" y="360666"/>
                          </a:lnTo>
                          <a:cubicBezTo>
                            <a:pt x="133254" y="365320"/>
                            <a:pt x="140234" y="369974"/>
                            <a:pt x="147215" y="369974"/>
                          </a:cubicBezTo>
                          <a:cubicBezTo>
                            <a:pt x="154195" y="369974"/>
                            <a:pt x="158849" y="367647"/>
                            <a:pt x="163503" y="360666"/>
                          </a:cubicBezTo>
                          <a:lnTo>
                            <a:pt x="249598" y="214073"/>
                          </a:lnTo>
                          <a:cubicBezTo>
                            <a:pt x="272866" y="176843"/>
                            <a:pt x="272866" y="130305"/>
                            <a:pt x="251924" y="90749"/>
                          </a:cubicBezTo>
                          <a:cubicBezTo>
                            <a:pt x="233309" y="53518"/>
                            <a:pt x="198406" y="30250"/>
                            <a:pt x="158849" y="27923"/>
                          </a:cubicBezTo>
                          <a:cubicBezTo>
                            <a:pt x="154195" y="27923"/>
                            <a:pt x="149542" y="27923"/>
                            <a:pt x="147215" y="27923"/>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1" name="Freeform: Shape 20">
                      <a:extLst>
                        <a:ext uri="{FF2B5EF4-FFF2-40B4-BE49-F238E27FC236}">
                          <a16:creationId xmlns:a16="http://schemas.microsoft.com/office/drawing/2014/main" id="{11A7E3DB-4EF8-4128-9991-EF38D958D61F}"/>
                        </a:ext>
                      </a:extLst>
                    </p:cNvPr>
                    <p:cNvSpPr/>
                    <p:nvPr/>
                  </p:nvSpPr>
                  <p:spPr>
                    <a:xfrm>
                      <a:off x="521795" y="5953663"/>
                      <a:ext cx="295347" cy="397896"/>
                    </a:xfrm>
                    <a:custGeom>
                      <a:avLst/>
                      <a:gdLst>
                        <a:gd name="connsiteX0" fmla="*/ 147215 w 295347"/>
                        <a:gd name="connsiteY0" fmla="*/ 397897 h 397896"/>
                        <a:gd name="connsiteX1" fmla="*/ 107658 w 295347"/>
                        <a:gd name="connsiteY1" fmla="*/ 374628 h 397896"/>
                        <a:gd name="connsiteX2" fmla="*/ 21563 w 295347"/>
                        <a:gd name="connsiteY2" fmla="*/ 228034 h 397896"/>
                        <a:gd name="connsiteX3" fmla="*/ 16910 w 295347"/>
                        <a:gd name="connsiteY3" fmla="*/ 79114 h 397896"/>
                        <a:gd name="connsiteX4" fmla="*/ 133254 w 295347"/>
                        <a:gd name="connsiteY4" fmla="*/ 0 h 397896"/>
                        <a:gd name="connsiteX5" fmla="*/ 161176 w 295347"/>
                        <a:gd name="connsiteY5" fmla="*/ 0 h 397896"/>
                        <a:gd name="connsiteX6" fmla="*/ 277520 w 295347"/>
                        <a:gd name="connsiteY6" fmla="*/ 79114 h 397896"/>
                        <a:gd name="connsiteX7" fmla="*/ 272866 w 295347"/>
                        <a:gd name="connsiteY7" fmla="*/ 228034 h 397896"/>
                        <a:gd name="connsiteX8" fmla="*/ 186772 w 295347"/>
                        <a:gd name="connsiteY8" fmla="*/ 376955 h 397896"/>
                        <a:gd name="connsiteX9" fmla="*/ 147215 w 295347"/>
                        <a:gd name="connsiteY9" fmla="*/ 397897 h 397896"/>
                        <a:gd name="connsiteX10" fmla="*/ 147215 w 295347"/>
                        <a:gd name="connsiteY10" fmla="*/ 30250 h 397896"/>
                        <a:gd name="connsiteX11" fmla="*/ 135580 w 295347"/>
                        <a:gd name="connsiteY11" fmla="*/ 30250 h 397896"/>
                        <a:gd name="connsiteX12" fmla="*/ 42505 w 295347"/>
                        <a:gd name="connsiteY12" fmla="*/ 93075 h 397896"/>
                        <a:gd name="connsiteX13" fmla="*/ 47159 w 295347"/>
                        <a:gd name="connsiteY13" fmla="*/ 216400 h 397896"/>
                        <a:gd name="connsiteX14" fmla="*/ 133254 w 295347"/>
                        <a:gd name="connsiteY14" fmla="*/ 362993 h 397896"/>
                        <a:gd name="connsiteX15" fmla="*/ 149542 w 295347"/>
                        <a:gd name="connsiteY15" fmla="*/ 372301 h 397896"/>
                        <a:gd name="connsiteX16" fmla="*/ 165830 w 295347"/>
                        <a:gd name="connsiteY16" fmla="*/ 362993 h 397896"/>
                        <a:gd name="connsiteX17" fmla="*/ 251924 w 295347"/>
                        <a:gd name="connsiteY17" fmla="*/ 216400 h 397896"/>
                        <a:gd name="connsiteX18" fmla="*/ 254251 w 295347"/>
                        <a:gd name="connsiteY18" fmla="*/ 93075 h 397896"/>
                        <a:gd name="connsiteX19" fmla="*/ 161176 w 295347"/>
                        <a:gd name="connsiteY19" fmla="*/ 30250 h 397896"/>
                        <a:gd name="connsiteX20" fmla="*/ 147215 w 295347"/>
                        <a:gd name="connsiteY20" fmla="*/ 30250 h 39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5347" h="397896">
                          <a:moveTo>
                            <a:pt x="147215" y="397897"/>
                          </a:moveTo>
                          <a:cubicBezTo>
                            <a:pt x="130927" y="397897"/>
                            <a:pt x="116965" y="388589"/>
                            <a:pt x="107658" y="374628"/>
                          </a:cubicBezTo>
                          <a:lnTo>
                            <a:pt x="21563" y="228034"/>
                          </a:lnTo>
                          <a:cubicBezTo>
                            <a:pt x="-6359" y="181497"/>
                            <a:pt x="-6359" y="125651"/>
                            <a:pt x="16910" y="79114"/>
                          </a:cubicBezTo>
                          <a:cubicBezTo>
                            <a:pt x="40178" y="34903"/>
                            <a:pt x="84389" y="4654"/>
                            <a:pt x="133254" y="0"/>
                          </a:cubicBezTo>
                          <a:cubicBezTo>
                            <a:pt x="142561" y="0"/>
                            <a:pt x="151869" y="0"/>
                            <a:pt x="161176" y="0"/>
                          </a:cubicBezTo>
                          <a:cubicBezTo>
                            <a:pt x="210041" y="4654"/>
                            <a:pt x="254251" y="32576"/>
                            <a:pt x="277520" y="79114"/>
                          </a:cubicBezTo>
                          <a:cubicBezTo>
                            <a:pt x="303116" y="127978"/>
                            <a:pt x="300789" y="183823"/>
                            <a:pt x="272866" y="228034"/>
                          </a:cubicBezTo>
                          <a:lnTo>
                            <a:pt x="186772" y="376955"/>
                          </a:lnTo>
                          <a:cubicBezTo>
                            <a:pt x="179791" y="390915"/>
                            <a:pt x="165830" y="397897"/>
                            <a:pt x="147215" y="397897"/>
                          </a:cubicBezTo>
                          <a:close/>
                          <a:moveTo>
                            <a:pt x="147215" y="30250"/>
                          </a:moveTo>
                          <a:cubicBezTo>
                            <a:pt x="142561" y="30250"/>
                            <a:pt x="140234" y="30250"/>
                            <a:pt x="135580" y="30250"/>
                          </a:cubicBezTo>
                          <a:cubicBezTo>
                            <a:pt x="96023" y="32576"/>
                            <a:pt x="61120" y="55845"/>
                            <a:pt x="42505" y="93075"/>
                          </a:cubicBezTo>
                          <a:cubicBezTo>
                            <a:pt x="23890" y="132632"/>
                            <a:pt x="23890" y="179170"/>
                            <a:pt x="47159" y="216400"/>
                          </a:cubicBezTo>
                          <a:lnTo>
                            <a:pt x="133254" y="362993"/>
                          </a:lnTo>
                          <a:cubicBezTo>
                            <a:pt x="135580" y="367647"/>
                            <a:pt x="142561" y="372301"/>
                            <a:pt x="149542" y="372301"/>
                          </a:cubicBezTo>
                          <a:cubicBezTo>
                            <a:pt x="156522" y="372301"/>
                            <a:pt x="161176" y="369974"/>
                            <a:pt x="165830" y="362993"/>
                          </a:cubicBezTo>
                          <a:lnTo>
                            <a:pt x="251924" y="216400"/>
                          </a:lnTo>
                          <a:cubicBezTo>
                            <a:pt x="275193" y="179170"/>
                            <a:pt x="275193" y="132632"/>
                            <a:pt x="254251" y="93075"/>
                          </a:cubicBezTo>
                          <a:cubicBezTo>
                            <a:pt x="235636" y="55845"/>
                            <a:pt x="200733" y="32576"/>
                            <a:pt x="161176" y="30250"/>
                          </a:cubicBezTo>
                          <a:cubicBezTo>
                            <a:pt x="156522" y="30250"/>
                            <a:pt x="151869" y="30250"/>
                            <a:pt x="147215" y="30250"/>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2" name="Freeform: Shape 21">
                      <a:extLst>
                        <a:ext uri="{FF2B5EF4-FFF2-40B4-BE49-F238E27FC236}">
                          <a16:creationId xmlns:a16="http://schemas.microsoft.com/office/drawing/2014/main" id="{EC24B4D5-C482-473C-B60A-5538943463D7}"/>
                        </a:ext>
                      </a:extLst>
                    </p:cNvPr>
                    <p:cNvSpPr/>
                    <p:nvPr/>
                  </p:nvSpPr>
                  <p:spPr>
                    <a:xfrm>
                      <a:off x="559647" y="5846626"/>
                      <a:ext cx="746928" cy="737621"/>
                    </a:xfrm>
                    <a:custGeom>
                      <a:avLst/>
                      <a:gdLst>
                        <a:gd name="connsiteX0" fmla="*/ 369974 w 746928"/>
                        <a:gd name="connsiteY0" fmla="*/ 737621 h 737621"/>
                        <a:gd name="connsiteX1" fmla="*/ 0 w 746928"/>
                        <a:gd name="connsiteY1" fmla="*/ 367647 h 737621"/>
                        <a:gd name="connsiteX2" fmla="*/ 0 w 746928"/>
                        <a:gd name="connsiteY2" fmla="*/ 360666 h 737621"/>
                        <a:gd name="connsiteX3" fmla="*/ 2327 w 746928"/>
                        <a:gd name="connsiteY3" fmla="*/ 309475 h 737621"/>
                        <a:gd name="connsiteX4" fmla="*/ 97729 w 746928"/>
                        <a:gd name="connsiteY4" fmla="*/ 470030 h 737621"/>
                        <a:gd name="connsiteX5" fmla="*/ 127978 w 746928"/>
                        <a:gd name="connsiteY5" fmla="*/ 470030 h 737621"/>
                        <a:gd name="connsiteX6" fmla="*/ 214073 w 746928"/>
                        <a:gd name="connsiteY6" fmla="*/ 323436 h 737621"/>
                        <a:gd name="connsiteX7" fmla="*/ 216400 w 746928"/>
                        <a:gd name="connsiteY7" fmla="*/ 200112 h 737621"/>
                        <a:gd name="connsiteX8" fmla="*/ 123325 w 746928"/>
                        <a:gd name="connsiteY8" fmla="*/ 137286 h 737621"/>
                        <a:gd name="connsiteX9" fmla="*/ 114017 w 746928"/>
                        <a:gd name="connsiteY9" fmla="*/ 137286 h 737621"/>
                        <a:gd name="connsiteX10" fmla="*/ 81441 w 746928"/>
                        <a:gd name="connsiteY10" fmla="*/ 137286 h 737621"/>
                        <a:gd name="connsiteX11" fmla="*/ 104710 w 746928"/>
                        <a:gd name="connsiteY11" fmla="*/ 114017 h 737621"/>
                        <a:gd name="connsiteX12" fmla="*/ 372301 w 746928"/>
                        <a:gd name="connsiteY12" fmla="*/ 0 h 737621"/>
                        <a:gd name="connsiteX13" fmla="*/ 553797 w 746928"/>
                        <a:gd name="connsiteY13" fmla="*/ 46538 h 737621"/>
                        <a:gd name="connsiteX14" fmla="*/ 558451 w 746928"/>
                        <a:gd name="connsiteY14" fmla="*/ 48865 h 737621"/>
                        <a:gd name="connsiteX15" fmla="*/ 560778 w 746928"/>
                        <a:gd name="connsiteY15" fmla="*/ 55845 h 737621"/>
                        <a:gd name="connsiteX16" fmla="*/ 574739 w 746928"/>
                        <a:gd name="connsiteY16" fmla="*/ 88421 h 737621"/>
                        <a:gd name="connsiteX17" fmla="*/ 660834 w 746928"/>
                        <a:gd name="connsiteY17" fmla="*/ 235015 h 737621"/>
                        <a:gd name="connsiteX18" fmla="*/ 677122 w 746928"/>
                        <a:gd name="connsiteY18" fmla="*/ 244322 h 737621"/>
                        <a:gd name="connsiteX19" fmla="*/ 693410 w 746928"/>
                        <a:gd name="connsiteY19" fmla="*/ 235015 h 737621"/>
                        <a:gd name="connsiteX20" fmla="*/ 709698 w 746928"/>
                        <a:gd name="connsiteY20" fmla="*/ 209419 h 737621"/>
                        <a:gd name="connsiteX21" fmla="*/ 721333 w 746928"/>
                        <a:gd name="connsiteY21" fmla="*/ 237342 h 737621"/>
                        <a:gd name="connsiteX22" fmla="*/ 746928 w 746928"/>
                        <a:gd name="connsiteY22" fmla="*/ 372301 h 737621"/>
                        <a:gd name="connsiteX23" fmla="*/ 369974 w 746928"/>
                        <a:gd name="connsiteY23" fmla="*/ 737621 h 737621"/>
                        <a:gd name="connsiteX24" fmla="*/ 30249 w 746928"/>
                        <a:gd name="connsiteY24" fmla="*/ 414185 h 737621"/>
                        <a:gd name="connsiteX25" fmla="*/ 369974 w 746928"/>
                        <a:gd name="connsiteY25" fmla="*/ 709698 h 737621"/>
                        <a:gd name="connsiteX26" fmla="*/ 712025 w 746928"/>
                        <a:gd name="connsiteY26" fmla="*/ 367647 h 737621"/>
                        <a:gd name="connsiteX27" fmla="*/ 695737 w 746928"/>
                        <a:gd name="connsiteY27" fmla="*/ 262937 h 737621"/>
                        <a:gd name="connsiteX28" fmla="*/ 672468 w 746928"/>
                        <a:gd name="connsiteY28" fmla="*/ 269918 h 737621"/>
                        <a:gd name="connsiteX29" fmla="*/ 632911 w 746928"/>
                        <a:gd name="connsiteY29" fmla="*/ 246649 h 737621"/>
                        <a:gd name="connsiteX30" fmla="*/ 546817 w 746928"/>
                        <a:gd name="connsiteY30" fmla="*/ 100056 h 737621"/>
                        <a:gd name="connsiteX31" fmla="*/ 532855 w 746928"/>
                        <a:gd name="connsiteY31" fmla="*/ 65153 h 737621"/>
                        <a:gd name="connsiteX32" fmla="*/ 369974 w 746928"/>
                        <a:gd name="connsiteY32" fmla="*/ 23269 h 737621"/>
                        <a:gd name="connsiteX33" fmla="*/ 144267 w 746928"/>
                        <a:gd name="connsiteY33" fmla="*/ 109364 h 737621"/>
                        <a:gd name="connsiteX34" fmla="*/ 241995 w 746928"/>
                        <a:gd name="connsiteY34" fmla="*/ 186150 h 737621"/>
                        <a:gd name="connsiteX35" fmla="*/ 237342 w 746928"/>
                        <a:gd name="connsiteY35" fmla="*/ 335071 h 737621"/>
                        <a:gd name="connsiteX36" fmla="*/ 148920 w 746928"/>
                        <a:gd name="connsiteY36" fmla="*/ 483991 h 737621"/>
                        <a:gd name="connsiteX37" fmla="*/ 109363 w 746928"/>
                        <a:gd name="connsiteY37" fmla="*/ 507260 h 737621"/>
                        <a:gd name="connsiteX38" fmla="*/ 69806 w 746928"/>
                        <a:gd name="connsiteY38" fmla="*/ 483991 h 737621"/>
                        <a:gd name="connsiteX39" fmla="*/ 30249 w 746928"/>
                        <a:gd name="connsiteY39" fmla="*/ 414185 h 73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46928" h="737621">
                          <a:moveTo>
                            <a:pt x="369974" y="737621"/>
                          </a:moveTo>
                          <a:cubicBezTo>
                            <a:pt x="165208" y="737621"/>
                            <a:pt x="0" y="572412"/>
                            <a:pt x="0" y="367647"/>
                          </a:cubicBezTo>
                          <a:cubicBezTo>
                            <a:pt x="0" y="365320"/>
                            <a:pt x="0" y="362993"/>
                            <a:pt x="0" y="360666"/>
                          </a:cubicBezTo>
                          <a:lnTo>
                            <a:pt x="2327" y="309475"/>
                          </a:lnTo>
                          <a:lnTo>
                            <a:pt x="97729" y="470030"/>
                          </a:lnTo>
                          <a:cubicBezTo>
                            <a:pt x="104710" y="481664"/>
                            <a:pt x="120998" y="481664"/>
                            <a:pt x="127978" y="470030"/>
                          </a:cubicBezTo>
                          <a:lnTo>
                            <a:pt x="214073" y="323436"/>
                          </a:lnTo>
                          <a:cubicBezTo>
                            <a:pt x="237342" y="286206"/>
                            <a:pt x="237342" y="239669"/>
                            <a:pt x="216400" y="200112"/>
                          </a:cubicBezTo>
                          <a:cubicBezTo>
                            <a:pt x="197785" y="162882"/>
                            <a:pt x="162882" y="139613"/>
                            <a:pt x="123325" y="137286"/>
                          </a:cubicBezTo>
                          <a:cubicBezTo>
                            <a:pt x="120998" y="137286"/>
                            <a:pt x="116344" y="137286"/>
                            <a:pt x="114017" y="137286"/>
                          </a:cubicBezTo>
                          <a:lnTo>
                            <a:pt x="81441" y="137286"/>
                          </a:lnTo>
                          <a:lnTo>
                            <a:pt x="104710" y="114017"/>
                          </a:lnTo>
                          <a:cubicBezTo>
                            <a:pt x="174516" y="39557"/>
                            <a:pt x="269918" y="0"/>
                            <a:pt x="372301" y="0"/>
                          </a:cubicBezTo>
                          <a:cubicBezTo>
                            <a:pt x="435126" y="0"/>
                            <a:pt x="497952" y="16288"/>
                            <a:pt x="553797" y="46538"/>
                          </a:cubicBezTo>
                          <a:lnTo>
                            <a:pt x="558451" y="48865"/>
                          </a:lnTo>
                          <a:lnTo>
                            <a:pt x="560778" y="55845"/>
                          </a:lnTo>
                          <a:cubicBezTo>
                            <a:pt x="563105" y="67480"/>
                            <a:pt x="567759" y="79114"/>
                            <a:pt x="574739" y="88421"/>
                          </a:cubicBezTo>
                          <a:lnTo>
                            <a:pt x="660834" y="235015"/>
                          </a:lnTo>
                          <a:cubicBezTo>
                            <a:pt x="663161" y="239669"/>
                            <a:pt x="670141" y="244322"/>
                            <a:pt x="677122" y="244322"/>
                          </a:cubicBezTo>
                          <a:cubicBezTo>
                            <a:pt x="684103" y="244322"/>
                            <a:pt x="688756" y="241996"/>
                            <a:pt x="693410" y="235015"/>
                          </a:cubicBezTo>
                          <a:lnTo>
                            <a:pt x="709698" y="209419"/>
                          </a:lnTo>
                          <a:lnTo>
                            <a:pt x="721333" y="237342"/>
                          </a:lnTo>
                          <a:cubicBezTo>
                            <a:pt x="737621" y="281553"/>
                            <a:pt x="746928" y="325763"/>
                            <a:pt x="746928" y="372301"/>
                          </a:cubicBezTo>
                          <a:cubicBezTo>
                            <a:pt x="739948" y="572412"/>
                            <a:pt x="572412" y="737621"/>
                            <a:pt x="369974" y="737621"/>
                          </a:cubicBezTo>
                          <a:close/>
                          <a:moveTo>
                            <a:pt x="30249" y="414185"/>
                          </a:moveTo>
                          <a:cubicBezTo>
                            <a:pt x="53518" y="581720"/>
                            <a:pt x="195458" y="709698"/>
                            <a:pt x="369974" y="709698"/>
                          </a:cubicBezTo>
                          <a:cubicBezTo>
                            <a:pt x="558451" y="709698"/>
                            <a:pt x="712025" y="556124"/>
                            <a:pt x="712025" y="367647"/>
                          </a:cubicBezTo>
                          <a:cubicBezTo>
                            <a:pt x="712025" y="332744"/>
                            <a:pt x="707371" y="297841"/>
                            <a:pt x="695737" y="262937"/>
                          </a:cubicBezTo>
                          <a:cubicBezTo>
                            <a:pt x="688756" y="267591"/>
                            <a:pt x="681776" y="269918"/>
                            <a:pt x="672468" y="269918"/>
                          </a:cubicBezTo>
                          <a:cubicBezTo>
                            <a:pt x="656180" y="269918"/>
                            <a:pt x="642219" y="260611"/>
                            <a:pt x="632911" y="246649"/>
                          </a:cubicBezTo>
                          <a:lnTo>
                            <a:pt x="546817" y="100056"/>
                          </a:lnTo>
                          <a:cubicBezTo>
                            <a:pt x="539836" y="88421"/>
                            <a:pt x="535182" y="79114"/>
                            <a:pt x="532855" y="65153"/>
                          </a:cubicBezTo>
                          <a:cubicBezTo>
                            <a:pt x="483991" y="39557"/>
                            <a:pt x="428146" y="23269"/>
                            <a:pt x="369974" y="23269"/>
                          </a:cubicBezTo>
                          <a:cubicBezTo>
                            <a:pt x="286206" y="23269"/>
                            <a:pt x="207092" y="53518"/>
                            <a:pt x="144267" y="109364"/>
                          </a:cubicBezTo>
                          <a:cubicBezTo>
                            <a:pt x="186150" y="118671"/>
                            <a:pt x="221054" y="146593"/>
                            <a:pt x="241995" y="186150"/>
                          </a:cubicBezTo>
                          <a:cubicBezTo>
                            <a:pt x="267591" y="235015"/>
                            <a:pt x="265264" y="290860"/>
                            <a:pt x="237342" y="335071"/>
                          </a:cubicBezTo>
                          <a:lnTo>
                            <a:pt x="148920" y="483991"/>
                          </a:lnTo>
                          <a:cubicBezTo>
                            <a:pt x="139613" y="497952"/>
                            <a:pt x="125651" y="507260"/>
                            <a:pt x="109363" y="507260"/>
                          </a:cubicBezTo>
                          <a:cubicBezTo>
                            <a:pt x="93075" y="507260"/>
                            <a:pt x="79114" y="497952"/>
                            <a:pt x="69806" y="483991"/>
                          </a:cubicBezTo>
                          <a:lnTo>
                            <a:pt x="30249" y="414185"/>
                          </a:ln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3" name="Freeform: Shape 22">
                      <a:extLst>
                        <a:ext uri="{FF2B5EF4-FFF2-40B4-BE49-F238E27FC236}">
                          <a16:creationId xmlns:a16="http://schemas.microsoft.com/office/drawing/2014/main" id="{F329AB27-F09C-4A07-BA88-7E0E8270BA85}"/>
                        </a:ext>
                      </a:extLst>
                    </p:cNvPr>
                    <p:cNvSpPr/>
                    <p:nvPr/>
                  </p:nvSpPr>
                  <p:spPr>
                    <a:xfrm>
                      <a:off x="741143" y="5844300"/>
                      <a:ext cx="376954" cy="739947"/>
                    </a:xfrm>
                    <a:custGeom>
                      <a:avLst/>
                      <a:gdLst>
                        <a:gd name="connsiteX0" fmla="*/ 188477 w 376954"/>
                        <a:gd name="connsiteY0" fmla="*/ 739948 h 739947"/>
                        <a:gd name="connsiteX1" fmla="*/ 88421 w 376954"/>
                        <a:gd name="connsiteY1" fmla="*/ 725986 h 739947"/>
                        <a:gd name="connsiteX2" fmla="*/ 83768 w 376954"/>
                        <a:gd name="connsiteY2" fmla="*/ 723659 h 739947"/>
                        <a:gd name="connsiteX3" fmla="*/ 81441 w 376954"/>
                        <a:gd name="connsiteY3" fmla="*/ 719006 h 739947"/>
                        <a:gd name="connsiteX4" fmla="*/ 0 w 376954"/>
                        <a:gd name="connsiteY4" fmla="*/ 381608 h 739947"/>
                        <a:gd name="connsiteX5" fmla="*/ 0 w 376954"/>
                        <a:gd name="connsiteY5" fmla="*/ 376954 h 739947"/>
                        <a:gd name="connsiteX6" fmla="*/ 32576 w 376954"/>
                        <a:gd name="connsiteY6" fmla="*/ 321109 h 739947"/>
                        <a:gd name="connsiteX7" fmla="*/ 23269 w 376954"/>
                        <a:gd name="connsiteY7" fmla="*/ 179170 h 739947"/>
                        <a:gd name="connsiteX8" fmla="*/ 18615 w 376954"/>
                        <a:gd name="connsiteY8" fmla="*/ 174516 h 739947"/>
                        <a:gd name="connsiteX9" fmla="*/ 20942 w 376954"/>
                        <a:gd name="connsiteY9" fmla="*/ 167535 h 739947"/>
                        <a:gd name="connsiteX10" fmla="*/ 81441 w 376954"/>
                        <a:gd name="connsiteY10" fmla="*/ 16288 h 739947"/>
                        <a:gd name="connsiteX11" fmla="*/ 83768 w 376954"/>
                        <a:gd name="connsiteY11" fmla="*/ 16288 h 739947"/>
                        <a:gd name="connsiteX12" fmla="*/ 88421 w 376954"/>
                        <a:gd name="connsiteY12" fmla="*/ 13961 h 739947"/>
                        <a:gd name="connsiteX13" fmla="*/ 288533 w 376954"/>
                        <a:gd name="connsiteY13" fmla="*/ 13961 h 739947"/>
                        <a:gd name="connsiteX14" fmla="*/ 293187 w 376954"/>
                        <a:gd name="connsiteY14" fmla="*/ 16288 h 739947"/>
                        <a:gd name="connsiteX15" fmla="*/ 295514 w 376954"/>
                        <a:gd name="connsiteY15" fmla="*/ 20942 h 739947"/>
                        <a:gd name="connsiteX16" fmla="*/ 376954 w 376954"/>
                        <a:gd name="connsiteY16" fmla="*/ 372301 h 739947"/>
                        <a:gd name="connsiteX17" fmla="*/ 295514 w 376954"/>
                        <a:gd name="connsiteY17" fmla="*/ 723659 h 739947"/>
                        <a:gd name="connsiteX18" fmla="*/ 293187 w 376954"/>
                        <a:gd name="connsiteY18" fmla="*/ 728313 h 739947"/>
                        <a:gd name="connsiteX19" fmla="*/ 288533 w 376954"/>
                        <a:gd name="connsiteY19" fmla="*/ 730640 h 739947"/>
                        <a:gd name="connsiteX20" fmla="*/ 188477 w 376954"/>
                        <a:gd name="connsiteY20" fmla="*/ 739948 h 739947"/>
                        <a:gd name="connsiteX21" fmla="*/ 100056 w 376954"/>
                        <a:gd name="connsiteY21" fmla="*/ 700390 h 739947"/>
                        <a:gd name="connsiteX22" fmla="*/ 274572 w 376954"/>
                        <a:gd name="connsiteY22" fmla="*/ 700390 h 739947"/>
                        <a:gd name="connsiteX23" fmla="*/ 349032 w 376954"/>
                        <a:gd name="connsiteY23" fmla="*/ 369974 h 739947"/>
                        <a:gd name="connsiteX24" fmla="*/ 274572 w 376954"/>
                        <a:gd name="connsiteY24" fmla="*/ 39557 h 739947"/>
                        <a:gd name="connsiteX25" fmla="*/ 100056 w 376954"/>
                        <a:gd name="connsiteY25" fmla="*/ 39557 h 739947"/>
                        <a:gd name="connsiteX26" fmla="*/ 48864 w 376954"/>
                        <a:gd name="connsiteY26" fmla="*/ 172189 h 739947"/>
                        <a:gd name="connsiteX27" fmla="*/ 55845 w 376954"/>
                        <a:gd name="connsiteY27" fmla="*/ 339724 h 739947"/>
                        <a:gd name="connsiteX28" fmla="*/ 27923 w 376954"/>
                        <a:gd name="connsiteY28" fmla="*/ 388589 h 739947"/>
                        <a:gd name="connsiteX29" fmla="*/ 100056 w 376954"/>
                        <a:gd name="connsiteY29" fmla="*/ 700390 h 73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76954" h="739947">
                          <a:moveTo>
                            <a:pt x="188477" y="739948"/>
                          </a:moveTo>
                          <a:cubicBezTo>
                            <a:pt x="155901" y="739948"/>
                            <a:pt x="120998" y="735294"/>
                            <a:pt x="88421" y="725986"/>
                          </a:cubicBezTo>
                          <a:lnTo>
                            <a:pt x="83768" y="723659"/>
                          </a:lnTo>
                          <a:lnTo>
                            <a:pt x="81441" y="719006"/>
                          </a:lnTo>
                          <a:cubicBezTo>
                            <a:pt x="32576" y="644546"/>
                            <a:pt x="2327" y="518894"/>
                            <a:pt x="0" y="381608"/>
                          </a:cubicBezTo>
                          <a:lnTo>
                            <a:pt x="0" y="376954"/>
                          </a:lnTo>
                          <a:lnTo>
                            <a:pt x="32576" y="321109"/>
                          </a:lnTo>
                          <a:cubicBezTo>
                            <a:pt x="58172" y="276899"/>
                            <a:pt x="55845" y="221054"/>
                            <a:pt x="23269" y="179170"/>
                          </a:cubicBezTo>
                          <a:lnTo>
                            <a:pt x="18615" y="174516"/>
                          </a:lnTo>
                          <a:lnTo>
                            <a:pt x="20942" y="167535"/>
                          </a:lnTo>
                          <a:cubicBezTo>
                            <a:pt x="34903" y="107036"/>
                            <a:pt x="55845" y="53518"/>
                            <a:pt x="81441" y="16288"/>
                          </a:cubicBezTo>
                          <a:lnTo>
                            <a:pt x="83768" y="16288"/>
                          </a:lnTo>
                          <a:lnTo>
                            <a:pt x="88421" y="13961"/>
                          </a:lnTo>
                          <a:cubicBezTo>
                            <a:pt x="153574" y="-4654"/>
                            <a:pt x="223380" y="-4654"/>
                            <a:pt x="288533" y="13961"/>
                          </a:cubicBezTo>
                          <a:lnTo>
                            <a:pt x="293187" y="16288"/>
                          </a:lnTo>
                          <a:lnTo>
                            <a:pt x="295514" y="20942"/>
                          </a:lnTo>
                          <a:cubicBezTo>
                            <a:pt x="346705" y="100056"/>
                            <a:pt x="376954" y="230361"/>
                            <a:pt x="376954" y="372301"/>
                          </a:cubicBezTo>
                          <a:cubicBezTo>
                            <a:pt x="376954" y="514240"/>
                            <a:pt x="346705" y="644546"/>
                            <a:pt x="295514" y="723659"/>
                          </a:cubicBezTo>
                          <a:lnTo>
                            <a:pt x="293187" y="728313"/>
                          </a:lnTo>
                          <a:lnTo>
                            <a:pt x="288533" y="730640"/>
                          </a:lnTo>
                          <a:cubicBezTo>
                            <a:pt x="253630" y="735294"/>
                            <a:pt x="221054" y="739948"/>
                            <a:pt x="188477" y="739948"/>
                          </a:cubicBezTo>
                          <a:close/>
                          <a:moveTo>
                            <a:pt x="100056" y="700390"/>
                          </a:moveTo>
                          <a:cubicBezTo>
                            <a:pt x="155901" y="714352"/>
                            <a:pt x="216400" y="714352"/>
                            <a:pt x="274572" y="700390"/>
                          </a:cubicBezTo>
                          <a:cubicBezTo>
                            <a:pt x="321109" y="625931"/>
                            <a:pt x="349032" y="502606"/>
                            <a:pt x="349032" y="369974"/>
                          </a:cubicBezTo>
                          <a:cubicBezTo>
                            <a:pt x="349032" y="237342"/>
                            <a:pt x="321109" y="114017"/>
                            <a:pt x="274572" y="39557"/>
                          </a:cubicBezTo>
                          <a:cubicBezTo>
                            <a:pt x="218727" y="25595"/>
                            <a:pt x="158228" y="25595"/>
                            <a:pt x="100056" y="39557"/>
                          </a:cubicBezTo>
                          <a:cubicBezTo>
                            <a:pt x="79114" y="74460"/>
                            <a:pt x="60499" y="118671"/>
                            <a:pt x="48864" y="172189"/>
                          </a:cubicBezTo>
                          <a:cubicBezTo>
                            <a:pt x="83768" y="221054"/>
                            <a:pt x="86095" y="286206"/>
                            <a:pt x="55845" y="339724"/>
                          </a:cubicBezTo>
                          <a:lnTo>
                            <a:pt x="27923" y="388589"/>
                          </a:lnTo>
                          <a:cubicBezTo>
                            <a:pt x="27923" y="514240"/>
                            <a:pt x="55845" y="630584"/>
                            <a:pt x="100056" y="700390"/>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4" name="Freeform: Shape 23">
                      <a:extLst>
                        <a:ext uri="{FF2B5EF4-FFF2-40B4-BE49-F238E27FC236}">
                          <a16:creationId xmlns:a16="http://schemas.microsoft.com/office/drawing/2014/main" id="{743F2E46-B2A6-487E-ACF6-67AC7917BC7E}"/>
                        </a:ext>
                      </a:extLst>
                    </p:cNvPr>
                    <p:cNvSpPr/>
                    <p:nvPr/>
                  </p:nvSpPr>
                  <p:spPr>
                    <a:xfrm>
                      <a:off x="1183250" y="5760532"/>
                      <a:ext cx="97728" cy="97728"/>
                    </a:xfrm>
                    <a:custGeom>
                      <a:avLst/>
                      <a:gdLst>
                        <a:gd name="connsiteX0" fmla="*/ 48864 w 97728"/>
                        <a:gd name="connsiteY0" fmla="*/ 97729 h 97728"/>
                        <a:gd name="connsiteX1" fmla="*/ 0 w 97728"/>
                        <a:gd name="connsiteY1" fmla="*/ 48865 h 97728"/>
                        <a:gd name="connsiteX2" fmla="*/ 48864 w 97728"/>
                        <a:gd name="connsiteY2" fmla="*/ 0 h 97728"/>
                        <a:gd name="connsiteX3" fmla="*/ 97729 w 97728"/>
                        <a:gd name="connsiteY3" fmla="*/ 48865 h 97728"/>
                        <a:gd name="connsiteX4" fmla="*/ 48864 w 97728"/>
                        <a:gd name="connsiteY4" fmla="*/ 97729 h 97728"/>
                        <a:gd name="connsiteX5" fmla="*/ 48864 w 97728"/>
                        <a:gd name="connsiteY5" fmla="*/ 27922 h 97728"/>
                        <a:gd name="connsiteX6" fmla="*/ 27923 w 97728"/>
                        <a:gd name="connsiteY6" fmla="*/ 48865 h 97728"/>
                        <a:gd name="connsiteX7" fmla="*/ 48864 w 97728"/>
                        <a:gd name="connsiteY7" fmla="*/ 69806 h 97728"/>
                        <a:gd name="connsiteX8" fmla="*/ 69806 w 97728"/>
                        <a:gd name="connsiteY8" fmla="*/ 48865 h 97728"/>
                        <a:gd name="connsiteX9" fmla="*/ 48864 w 97728"/>
                        <a:gd name="connsiteY9" fmla="*/ 27922 h 9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28" h="97728">
                          <a:moveTo>
                            <a:pt x="48864" y="97729"/>
                          </a:moveTo>
                          <a:cubicBezTo>
                            <a:pt x="20942" y="97729"/>
                            <a:pt x="0" y="76787"/>
                            <a:pt x="0" y="48865"/>
                          </a:cubicBezTo>
                          <a:cubicBezTo>
                            <a:pt x="0" y="20942"/>
                            <a:pt x="20942" y="0"/>
                            <a:pt x="48864" y="0"/>
                          </a:cubicBezTo>
                          <a:cubicBezTo>
                            <a:pt x="76787" y="0"/>
                            <a:pt x="97729" y="20942"/>
                            <a:pt x="97729" y="48865"/>
                          </a:cubicBezTo>
                          <a:cubicBezTo>
                            <a:pt x="97729" y="74460"/>
                            <a:pt x="74460" y="97729"/>
                            <a:pt x="48864" y="97729"/>
                          </a:cubicBezTo>
                          <a:close/>
                          <a:moveTo>
                            <a:pt x="48864" y="27922"/>
                          </a:moveTo>
                          <a:cubicBezTo>
                            <a:pt x="37230" y="27922"/>
                            <a:pt x="27923" y="37230"/>
                            <a:pt x="27923" y="48865"/>
                          </a:cubicBezTo>
                          <a:cubicBezTo>
                            <a:pt x="27923" y="60499"/>
                            <a:pt x="37230" y="69806"/>
                            <a:pt x="48864" y="69806"/>
                          </a:cubicBezTo>
                          <a:cubicBezTo>
                            <a:pt x="60499" y="69806"/>
                            <a:pt x="69806" y="60499"/>
                            <a:pt x="69806" y="48865"/>
                          </a:cubicBezTo>
                          <a:cubicBezTo>
                            <a:pt x="69806" y="37230"/>
                            <a:pt x="60499" y="27922"/>
                            <a:pt x="48864" y="27922"/>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5" name="Freeform: Shape 24">
                      <a:extLst>
                        <a:ext uri="{FF2B5EF4-FFF2-40B4-BE49-F238E27FC236}">
                          <a16:creationId xmlns:a16="http://schemas.microsoft.com/office/drawing/2014/main" id="{292D0641-6BD6-4D58-8FA3-05C54A43D300}"/>
                        </a:ext>
                      </a:extLst>
                    </p:cNvPr>
                    <p:cNvSpPr/>
                    <p:nvPr/>
                  </p:nvSpPr>
                  <p:spPr>
                    <a:xfrm>
                      <a:off x="1146020" y="5867569"/>
                      <a:ext cx="174515" cy="90748"/>
                    </a:xfrm>
                    <a:custGeom>
                      <a:avLst/>
                      <a:gdLst>
                        <a:gd name="connsiteX0" fmla="*/ 160555 w 174515"/>
                        <a:gd name="connsiteY0" fmla="*/ 90748 h 90748"/>
                        <a:gd name="connsiteX1" fmla="*/ 146593 w 174515"/>
                        <a:gd name="connsiteY1" fmla="*/ 76787 h 90748"/>
                        <a:gd name="connsiteX2" fmla="*/ 146593 w 174515"/>
                        <a:gd name="connsiteY2" fmla="*/ 51191 h 90748"/>
                        <a:gd name="connsiteX3" fmla="*/ 123325 w 174515"/>
                        <a:gd name="connsiteY3" fmla="*/ 27922 h 90748"/>
                        <a:gd name="connsiteX4" fmla="*/ 51191 w 174515"/>
                        <a:gd name="connsiteY4" fmla="*/ 27922 h 90748"/>
                        <a:gd name="connsiteX5" fmla="*/ 27923 w 174515"/>
                        <a:gd name="connsiteY5" fmla="*/ 51191 h 90748"/>
                        <a:gd name="connsiteX6" fmla="*/ 27923 w 174515"/>
                        <a:gd name="connsiteY6" fmla="*/ 76787 h 90748"/>
                        <a:gd name="connsiteX7" fmla="*/ 13961 w 174515"/>
                        <a:gd name="connsiteY7" fmla="*/ 90748 h 90748"/>
                        <a:gd name="connsiteX8" fmla="*/ 0 w 174515"/>
                        <a:gd name="connsiteY8" fmla="*/ 76787 h 90748"/>
                        <a:gd name="connsiteX9" fmla="*/ 0 w 174515"/>
                        <a:gd name="connsiteY9" fmla="*/ 51191 h 90748"/>
                        <a:gd name="connsiteX10" fmla="*/ 51191 w 174515"/>
                        <a:gd name="connsiteY10" fmla="*/ 0 h 90748"/>
                        <a:gd name="connsiteX11" fmla="*/ 123325 w 174515"/>
                        <a:gd name="connsiteY11" fmla="*/ 0 h 90748"/>
                        <a:gd name="connsiteX12" fmla="*/ 174516 w 174515"/>
                        <a:gd name="connsiteY12" fmla="*/ 51191 h 90748"/>
                        <a:gd name="connsiteX13" fmla="*/ 174516 w 174515"/>
                        <a:gd name="connsiteY13" fmla="*/ 76787 h 90748"/>
                        <a:gd name="connsiteX14" fmla="*/ 160555 w 174515"/>
                        <a:gd name="connsiteY14" fmla="*/ 90748 h 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15" h="90748">
                          <a:moveTo>
                            <a:pt x="160555" y="90748"/>
                          </a:moveTo>
                          <a:cubicBezTo>
                            <a:pt x="153574" y="90748"/>
                            <a:pt x="146593" y="83767"/>
                            <a:pt x="146593" y="76787"/>
                          </a:cubicBezTo>
                          <a:lnTo>
                            <a:pt x="146593" y="51191"/>
                          </a:lnTo>
                          <a:cubicBezTo>
                            <a:pt x="146593" y="37230"/>
                            <a:pt x="134959" y="27922"/>
                            <a:pt x="123325" y="27922"/>
                          </a:cubicBezTo>
                          <a:lnTo>
                            <a:pt x="51191" y="27922"/>
                          </a:lnTo>
                          <a:cubicBezTo>
                            <a:pt x="37230" y="27922"/>
                            <a:pt x="27923" y="39557"/>
                            <a:pt x="27923" y="51191"/>
                          </a:cubicBezTo>
                          <a:lnTo>
                            <a:pt x="27923" y="76787"/>
                          </a:lnTo>
                          <a:cubicBezTo>
                            <a:pt x="27923" y="83767"/>
                            <a:pt x="20942" y="90748"/>
                            <a:pt x="13961" y="90748"/>
                          </a:cubicBezTo>
                          <a:cubicBezTo>
                            <a:pt x="6981" y="90748"/>
                            <a:pt x="0" y="83767"/>
                            <a:pt x="0" y="76787"/>
                          </a:cubicBezTo>
                          <a:lnTo>
                            <a:pt x="0" y="51191"/>
                          </a:lnTo>
                          <a:cubicBezTo>
                            <a:pt x="0" y="23269"/>
                            <a:pt x="23269" y="0"/>
                            <a:pt x="51191" y="0"/>
                          </a:cubicBezTo>
                          <a:lnTo>
                            <a:pt x="123325" y="0"/>
                          </a:lnTo>
                          <a:cubicBezTo>
                            <a:pt x="151247" y="0"/>
                            <a:pt x="174516" y="23269"/>
                            <a:pt x="174516" y="51191"/>
                          </a:cubicBezTo>
                          <a:lnTo>
                            <a:pt x="174516" y="76787"/>
                          </a:lnTo>
                          <a:cubicBezTo>
                            <a:pt x="174516" y="83767"/>
                            <a:pt x="167535" y="90748"/>
                            <a:pt x="160555" y="90748"/>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6" name="Freeform: Shape 25">
                      <a:extLst>
                        <a:ext uri="{FF2B5EF4-FFF2-40B4-BE49-F238E27FC236}">
                          <a16:creationId xmlns:a16="http://schemas.microsoft.com/office/drawing/2014/main" id="{2645981E-745A-47B7-BAD5-E4068DDD5472}"/>
                        </a:ext>
                      </a:extLst>
                    </p:cNvPr>
                    <p:cNvSpPr/>
                    <p:nvPr/>
                  </p:nvSpPr>
                  <p:spPr>
                    <a:xfrm>
                      <a:off x="622472" y="5995547"/>
                      <a:ext cx="97728" cy="97728"/>
                    </a:xfrm>
                    <a:custGeom>
                      <a:avLst/>
                      <a:gdLst>
                        <a:gd name="connsiteX0" fmla="*/ 48864 w 97728"/>
                        <a:gd name="connsiteY0" fmla="*/ 97729 h 97728"/>
                        <a:gd name="connsiteX1" fmla="*/ 0 w 97728"/>
                        <a:gd name="connsiteY1" fmla="*/ 48864 h 97728"/>
                        <a:gd name="connsiteX2" fmla="*/ 48864 w 97728"/>
                        <a:gd name="connsiteY2" fmla="*/ 0 h 97728"/>
                        <a:gd name="connsiteX3" fmla="*/ 97729 w 97728"/>
                        <a:gd name="connsiteY3" fmla="*/ 48864 h 97728"/>
                        <a:gd name="connsiteX4" fmla="*/ 48864 w 97728"/>
                        <a:gd name="connsiteY4" fmla="*/ 97729 h 97728"/>
                        <a:gd name="connsiteX5" fmla="*/ 48864 w 97728"/>
                        <a:gd name="connsiteY5" fmla="*/ 27922 h 97728"/>
                        <a:gd name="connsiteX6" fmla="*/ 27923 w 97728"/>
                        <a:gd name="connsiteY6" fmla="*/ 48864 h 97728"/>
                        <a:gd name="connsiteX7" fmla="*/ 48864 w 97728"/>
                        <a:gd name="connsiteY7" fmla="*/ 69806 h 97728"/>
                        <a:gd name="connsiteX8" fmla="*/ 69806 w 97728"/>
                        <a:gd name="connsiteY8" fmla="*/ 48864 h 97728"/>
                        <a:gd name="connsiteX9" fmla="*/ 48864 w 97728"/>
                        <a:gd name="connsiteY9" fmla="*/ 27922 h 9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28" h="97728">
                          <a:moveTo>
                            <a:pt x="48864" y="97729"/>
                          </a:moveTo>
                          <a:cubicBezTo>
                            <a:pt x="20942" y="97729"/>
                            <a:pt x="0" y="76787"/>
                            <a:pt x="0" y="48864"/>
                          </a:cubicBezTo>
                          <a:cubicBezTo>
                            <a:pt x="0" y="20942"/>
                            <a:pt x="20942" y="0"/>
                            <a:pt x="48864" y="0"/>
                          </a:cubicBezTo>
                          <a:cubicBezTo>
                            <a:pt x="76787" y="0"/>
                            <a:pt x="97729" y="20942"/>
                            <a:pt x="97729" y="48864"/>
                          </a:cubicBezTo>
                          <a:cubicBezTo>
                            <a:pt x="95402" y="76787"/>
                            <a:pt x="74460" y="97729"/>
                            <a:pt x="48864" y="97729"/>
                          </a:cubicBezTo>
                          <a:close/>
                          <a:moveTo>
                            <a:pt x="48864" y="27922"/>
                          </a:moveTo>
                          <a:cubicBezTo>
                            <a:pt x="37230" y="27922"/>
                            <a:pt x="27923" y="37230"/>
                            <a:pt x="27923" y="48864"/>
                          </a:cubicBezTo>
                          <a:cubicBezTo>
                            <a:pt x="27923" y="60499"/>
                            <a:pt x="37230" y="69806"/>
                            <a:pt x="48864" y="69806"/>
                          </a:cubicBezTo>
                          <a:cubicBezTo>
                            <a:pt x="60499" y="69806"/>
                            <a:pt x="69806" y="60499"/>
                            <a:pt x="69806" y="48864"/>
                          </a:cubicBezTo>
                          <a:cubicBezTo>
                            <a:pt x="69806" y="37230"/>
                            <a:pt x="58172" y="27922"/>
                            <a:pt x="48864" y="27922"/>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sp>
                  <p:nvSpPr>
                    <p:cNvPr id="27" name="Freeform: Shape 26">
                      <a:extLst>
                        <a:ext uri="{FF2B5EF4-FFF2-40B4-BE49-F238E27FC236}">
                          <a16:creationId xmlns:a16="http://schemas.microsoft.com/office/drawing/2014/main" id="{D7EAC58F-2BE4-4956-B032-A3E03927BA0F}"/>
                        </a:ext>
                      </a:extLst>
                    </p:cNvPr>
                    <p:cNvSpPr/>
                    <p:nvPr/>
                  </p:nvSpPr>
                  <p:spPr>
                    <a:xfrm>
                      <a:off x="582915" y="6102583"/>
                      <a:ext cx="174515" cy="90748"/>
                    </a:xfrm>
                    <a:custGeom>
                      <a:avLst/>
                      <a:gdLst>
                        <a:gd name="connsiteX0" fmla="*/ 160555 w 174515"/>
                        <a:gd name="connsiteY0" fmla="*/ 90749 h 90748"/>
                        <a:gd name="connsiteX1" fmla="*/ 146593 w 174515"/>
                        <a:gd name="connsiteY1" fmla="*/ 76787 h 90748"/>
                        <a:gd name="connsiteX2" fmla="*/ 146593 w 174515"/>
                        <a:gd name="connsiteY2" fmla="*/ 51192 h 90748"/>
                        <a:gd name="connsiteX3" fmla="*/ 123325 w 174515"/>
                        <a:gd name="connsiteY3" fmla="*/ 27923 h 90748"/>
                        <a:gd name="connsiteX4" fmla="*/ 51191 w 174515"/>
                        <a:gd name="connsiteY4" fmla="*/ 27923 h 90748"/>
                        <a:gd name="connsiteX5" fmla="*/ 27923 w 174515"/>
                        <a:gd name="connsiteY5" fmla="*/ 51192 h 90748"/>
                        <a:gd name="connsiteX6" fmla="*/ 27923 w 174515"/>
                        <a:gd name="connsiteY6" fmla="*/ 76787 h 90748"/>
                        <a:gd name="connsiteX7" fmla="*/ 13961 w 174515"/>
                        <a:gd name="connsiteY7" fmla="*/ 90749 h 90748"/>
                        <a:gd name="connsiteX8" fmla="*/ 0 w 174515"/>
                        <a:gd name="connsiteY8" fmla="*/ 76787 h 90748"/>
                        <a:gd name="connsiteX9" fmla="*/ 0 w 174515"/>
                        <a:gd name="connsiteY9" fmla="*/ 51192 h 90748"/>
                        <a:gd name="connsiteX10" fmla="*/ 51191 w 174515"/>
                        <a:gd name="connsiteY10" fmla="*/ 0 h 90748"/>
                        <a:gd name="connsiteX11" fmla="*/ 123325 w 174515"/>
                        <a:gd name="connsiteY11" fmla="*/ 0 h 90748"/>
                        <a:gd name="connsiteX12" fmla="*/ 174516 w 174515"/>
                        <a:gd name="connsiteY12" fmla="*/ 51192 h 90748"/>
                        <a:gd name="connsiteX13" fmla="*/ 174516 w 174515"/>
                        <a:gd name="connsiteY13" fmla="*/ 76787 h 90748"/>
                        <a:gd name="connsiteX14" fmla="*/ 160555 w 174515"/>
                        <a:gd name="connsiteY14" fmla="*/ 90749 h 9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515" h="90748">
                          <a:moveTo>
                            <a:pt x="160555" y="90749"/>
                          </a:moveTo>
                          <a:cubicBezTo>
                            <a:pt x="153574" y="90749"/>
                            <a:pt x="146593" y="83768"/>
                            <a:pt x="146593" y="76787"/>
                          </a:cubicBezTo>
                          <a:lnTo>
                            <a:pt x="146593" y="51192"/>
                          </a:lnTo>
                          <a:cubicBezTo>
                            <a:pt x="146593" y="37230"/>
                            <a:pt x="134959" y="27923"/>
                            <a:pt x="123325" y="27923"/>
                          </a:cubicBezTo>
                          <a:lnTo>
                            <a:pt x="51191" y="27923"/>
                          </a:lnTo>
                          <a:cubicBezTo>
                            <a:pt x="37230" y="27923"/>
                            <a:pt x="27923" y="39557"/>
                            <a:pt x="27923" y="51192"/>
                          </a:cubicBezTo>
                          <a:lnTo>
                            <a:pt x="27923" y="76787"/>
                          </a:lnTo>
                          <a:cubicBezTo>
                            <a:pt x="27923" y="83768"/>
                            <a:pt x="20942" y="90749"/>
                            <a:pt x="13961" y="90749"/>
                          </a:cubicBezTo>
                          <a:cubicBezTo>
                            <a:pt x="6981" y="90749"/>
                            <a:pt x="0" y="83768"/>
                            <a:pt x="0" y="76787"/>
                          </a:cubicBezTo>
                          <a:lnTo>
                            <a:pt x="0" y="51192"/>
                          </a:lnTo>
                          <a:cubicBezTo>
                            <a:pt x="0" y="23269"/>
                            <a:pt x="23269" y="0"/>
                            <a:pt x="51191" y="0"/>
                          </a:cubicBezTo>
                          <a:lnTo>
                            <a:pt x="123325" y="0"/>
                          </a:lnTo>
                          <a:cubicBezTo>
                            <a:pt x="151247" y="0"/>
                            <a:pt x="174516" y="23269"/>
                            <a:pt x="174516" y="51192"/>
                          </a:cubicBezTo>
                          <a:lnTo>
                            <a:pt x="174516" y="76787"/>
                          </a:lnTo>
                          <a:cubicBezTo>
                            <a:pt x="174516" y="83768"/>
                            <a:pt x="169862" y="90749"/>
                            <a:pt x="160555" y="90749"/>
                          </a:cubicBezTo>
                          <a:close/>
                        </a:path>
                      </a:pathLst>
                    </a:custGeom>
                    <a:grpFill/>
                    <a:ln w="2324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Liberation Serif"/>
                        <a:ea typeface="+mn-ea"/>
                        <a:cs typeface="+mn-cs"/>
                      </a:endParaRPr>
                    </a:p>
                  </p:txBody>
                </p:sp>
              </p:grpSp>
              <p:pic>
                <p:nvPicPr>
                  <p:cNvPr id="28" name="Picture 27">
                    <a:extLst>
                      <a:ext uri="{FF2B5EF4-FFF2-40B4-BE49-F238E27FC236}">
                        <a16:creationId xmlns:a16="http://schemas.microsoft.com/office/drawing/2014/main" id="{8D1A7F09-353E-4C4D-BFE3-BAB5C8E60155}"/>
                      </a:ext>
                    </a:extLst>
                  </p:cNvPr>
                  <p:cNvPicPr>
                    <a:picLocks noChangeAspect="1"/>
                  </p:cNvPicPr>
                  <p:nvPr/>
                </p:nvPicPr>
                <p:blipFill>
                  <a:blip r:embed="rId10"/>
                  <a:stretch>
                    <a:fillRect/>
                  </a:stretch>
                </p:blipFill>
                <p:spPr>
                  <a:xfrm>
                    <a:off x="10251366" y="3728655"/>
                    <a:ext cx="1106582" cy="199428"/>
                  </a:xfrm>
                  <a:prstGeom prst="rect">
                    <a:avLst/>
                  </a:prstGeom>
                </p:spPr>
              </p:pic>
            </p:grpSp>
            <p:pic>
              <p:nvPicPr>
                <p:cNvPr id="31" name="Picture 30">
                  <a:extLst>
                    <a:ext uri="{FF2B5EF4-FFF2-40B4-BE49-F238E27FC236}">
                      <a16:creationId xmlns:a16="http://schemas.microsoft.com/office/drawing/2014/main" id="{353B7EFA-C6F8-409E-AA0B-B83662FE1964}"/>
                    </a:ext>
                  </a:extLst>
                </p:cNvPr>
                <p:cNvPicPr>
                  <a:picLocks noChangeAspect="1"/>
                </p:cNvPicPr>
                <p:nvPr/>
              </p:nvPicPr>
              <p:blipFill>
                <a:blip r:embed="rId11"/>
                <a:stretch>
                  <a:fillRect/>
                </a:stretch>
              </p:blipFill>
              <p:spPr>
                <a:xfrm>
                  <a:off x="3791439" y="4945120"/>
                  <a:ext cx="820835" cy="520400"/>
                </a:xfrm>
                <a:prstGeom prst="rect">
                  <a:avLst/>
                </a:prstGeom>
              </p:spPr>
            </p:pic>
            <p:pic>
              <p:nvPicPr>
                <p:cNvPr id="33" name="Picture 32">
                  <a:extLst>
                    <a:ext uri="{FF2B5EF4-FFF2-40B4-BE49-F238E27FC236}">
                      <a16:creationId xmlns:a16="http://schemas.microsoft.com/office/drawing/2014/main" id="{D409C98D-1533-4C1D-AE74-A12E090883CD}"/>
                    </a:ext>
                  </a:extLst>
                </p:cNvPr>
                <p:cNvPicPr>
                  <a:picLocks noChangeAspect="1"/>
                </p:cNvPicPr>
                <p:nvPr/>
              </p:nvPicPr>
              <p:blipFill>
                <a:blip r:embed="rId12"/>
                <a:stretch>
                  <a:fillRect/>
                </a:stretch>
              </p:blipFill>
              <p:spPr>
                <a:xfrm>
                  <a:off x="3780894" y="1281455"/>
                  <a:ext cx="652182" cy="602333"/>
                </a:xfrm>
                <a:prstGeom prst="rect">
                  <a:avLst/>
                </a:prstGeom>
              </p:spPr>
            </p:pic>
            <p:pic>
              <p:nvPicPr>
                <p:cNvPr id="35" name="Picture 34">
                  <a:extLst>
                    <a:ext uri="{FF2B5EF4-FFF2-40B4-BE49-F238E27FC236}">
                      <a16:creationId xmlns:a16="http://schemas.microsoft.com/office/drawing/2014/main" id="{71DAE7C3-2C34-4CCD-909B-C249451CABA7}"/>
                    </a:ext>
                  </a:extLst>
                </p:cNvPr>
                <p:cNvPicPr>
                  <a:picLocks noChangeAspect="1"/>
                </p:cNvPicPr>
                <p:nvPr/>
              </p:nvPicPr>
              <p:blipFill rotWithShape="1">
                <a:blip r:embed="rId13"/>
                <a:srcRect l="8448"/>
                <a:stretch/>
              </p:blipFill>
              <p:spPr>
                <a:xfrm>
                  <a:off x="3736300" y="2637312"/>
                  <a:ext cx="1250659" cy="462445"/>
                </a:xfrm>
                <a:prstGeom prst="rect">
                  <a:avLst/>
                </a:prstGeom>
              </p:spPr>
            </p:pic>
            <p:pic>
              <p:nvPicPr>
                <p:cNvPr id="37" name="Picture 36">
                  <a:extLst>
                    <a:ext uri="{FF2B5EF4-FFF2-40B4-BE49-F238E27FC236}">
                      <a16:creationId xmlns:a16="http://schemas.microsoft.com/office/drawing/2014/main" id="{B184940F-7856-463F-9664-935ED8798B68}"/>
                    </a:ext>
                  </a:extLst>
                </p:cNvPr>
                <p:cNvPicPr>
                  <a:picLocks noChangeAspect="1"/>
                </p:cNvPicPr>
                <p:nvPr/>
              </p:nvPicPr>
              <p:blipFill>
                <a:blip r:embed="rId14"/>
                <a:stretch>
                  <a:fillRect/>
                </a:stretch>
              </p:blipFill>
              <p:spPr>
                <a:xfrm>
                  <a:off x="3765291" y="3151874"/>
                  <a:ext cx="552527" cy="628738"/>
                </a:xfrm>
                <a:prstGeom prst="rect">
                  <a:avLst/>
                </a:prstGeom>
              </p:spPr>
            </p:pic>
          </p:grpSp>
          <p:sp>
            <p:nvSpPr>
              <p:cNvPr id="39" name="Rectangle 38">
                <a:extLst>
                  <a:ext uri="{FF2B5EF4-FFF2-40B4-BE49-F238E27FC236}">
                    <a16:creationId xmlns:a16="http://schemas.microsoft.com/office/drawing/2014/main" id="{E6B8F741-A7E4-4913-89DF-F2D5C3A4B9B0}"/>
                  </a:ext>
                </a:extLst>
              </p:cNvPr>
              <p:cNvSpPr/>
              <p:nvPr/>
            </p:nvSpPr>
            <p:spPr>
              <a:xfrm>
                <a:off x="1278384" y="337352"/>
                <a:ext cx="7146525" cy="596913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6330395-E276-40BF-AD14-E364E1EB596F}"/>
                  </a:ext>
                </a:extLst>
              </p:cNvPr>
              <p:cNvSpPr/>
              <p:nvPr/>
            </p:nvSpPr>
            <p:spPr>
              <a:xfrm>
                <a:off x="1288741" y="329948"/>
                <a:ext cx="3930131" cy="596913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9DECCE5-B71F-41E1-918F-2C6BAC2B0153}"/>
                  </a:ext>
                </a:extLst>
              </p:cNvPr>
              <p:cNvSpPr/>
              <p:nvPr/>
            </p:nvSpPr>
            <p:spPr>
              <a:xfrm>
                <a:off x="1281342" y="331428"/>
                <a:ext cx="2441010" cy="596913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2E7EB16C-EA7F-4B27-BF49-213CAB43D410}"/>
                </a:ext>
              </a:extLst>
            </p:cNvPr>
            <p:cNvSpPr/>
            <p:nvPr/>
          </p:nvSpPr>
          <p:spPr>
            <a:xfrm>
              <a:off x="314406" y="-97877"/>
              <a:ext cx="5119458" cy="584775"/>
            </a:xfrm>
            <a:prstGeom prst="rect">
              <a:avLst/>
            </a:prstGeom>
          </p:spPr>
          <p:txBody>
            <a:bodyPr vert="horz" lIns="91440" tIns="45720" rIns="91440" bIns="45720" rtlCol="0" anchor="ctr">
              <a:noAutofit/>
            </a:bodyPr>
            <a:lstStyle/>
            <a:p>
              <a:pPr>
                <a:spcBef>
                  <a:spcPct val="0"/>
                </a:spcBef>
              </a:pPr>
              <a:r>
                <a:rPr lang="en-US" b="1" u="sng" noProof="1"/>
                <a:t>Softwares, Applications – Standards and Manuals</a:t>
              </a:r>
            </a:p>
          </p:txBody>
        </p:sp>
        <p:pic>
          <p:nvPicPr>
            <p:cNvPr id="4" name="Picture 3">
              <a:extLst>
                <a:ext uri="{FF2B5EF4-FFF2-40B4-BE49-F238E27FC236}">
                  <a16:creationId xmlns:a16="http://schemas.microsoft.com/office/drawing/2014/main" id="{6AE3510D-9BB1-4641-9C16-C25261E513DC}"/>
                </a:ext>
              </a:extLst>
            </p:cNvPr>
            <p:cNvPicPr>
              <a:picLocks noChangeAspect="1"/>
            </p:cNvPicPr>
            <p:nvPr/>
          </p:nvPicPr>
          <p:blipFill>
            <a:blip r:embed="rId15"/>
            <a:stretch>
              <a:fillRect/>
            </a:stretch>
          </p:blipFill>
          <p:spPr>
            <a:xfrm>
              <a:off x="4689445" y="874922"/>
              <a:ext cx="552383" cy="424151"/>
            </a:xfrm>
            <a:prstGeom prst="rect">
              <a:avLst/>
            </a:prstGeom>
          </p:spPr>
        </p:pic>
        <p:pic>
          <p:nvPicPr>
            <p:cNvPr id="12" name="Picture 11">
              <a:extLst>
                <a:ext uri="{FF2B5EF4-FFF2-40B4-BE49-F238E27FC236}">
                  <a16:creationId xmlns:a16="http://schemas.microsoft.com/office/drawing/2014/main" id="{F31D835B-4418-4226-9570-961C3B2518D7}"/>
                </a:ext>
              </a:extLst>
            </p:cNvPr>
            <p:cNvPicPr>
              <a:picLocks noChangeAspect="1"/>
            </p:cNvPicPr>
            <p:nvPr/>
          </p:nvPicPr>
          <p:blipFill>
            <a:blip r:embed="rId16"/>
            <a:stretch>
              <a:fillRect/>
            </a:stretch>
          </p:blipFill>
          <p:spPr>
            <a:xfrm>
              <a:off x="4604078" y="1376533"/>
              <a:ext cx="628472" cy="116384"/>
            </a:xfrm>
            <a:prstGeom prst="rect">
              <a:avLst/>
            </a:prstGeom>
          </p:spPr>
        </p:pic>
        <p:sp>
          <p:nvSpPr>
            <p:cNvPr id="44" name="Rectangle 43">
              <a:extLst>
                <a:ext uri="{FF2B5EF4-FFF2-40B4-BE49-F238E27FC236}">
                  <a16:creationId xmlns:a16="http://schemas.microsoft.com/office/drawing/2014/main" id="{BC22E4EE-DBB8-407A-9D07-BE207C17DD07}"/>
                </a:ext>
              </a:extLst>
            </p:cNvPr>
            <p:cNvSpPr/>
            <p:nvPr/>
          </p:nvSpPr>
          <p:spPr>
            <a:xfrm>
              <a:off x="8512207" y="474016"/>
              <a:ext cx="3597236" cy="5969137"/>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101">
              <a:extLst>
                <a:ext uri="{FF2B5EF4-FFF2-40B4-BE49-F238E27FC236}">
                  <a16:creationId xmlns:a16="http://schemas.microsoft.com/office/drawing/2014/main" id="{768E6FEF-DA38-4664-8144-EA3FA6131EF2}"/>
                </a:ext>
              </a:extLst>
            </p:cNvPr>
            <p:cNvSpPr/>
            <p:nvPr/>
          </p:nvSpPr>
          <p:spPr>
            <a:xfrm>
              <a:off x="9136047" y="625718"/>
              <a:ext cx="2612342" cy="292160"/>
            </a:xfrm>
            <a:prstGeom prst="roundRect">
              <a:avLst>
                <a:gd name="adj" fmla="val 50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b="1" dirty="0">
                  <a:solidFill>
                    <a:schemeClr val="tx1"/>
                  </a:solidFill>
                  <a:latin typeface="Lato Light"/>
                </a:rPr>
                <a:t>Details</a:t>
              </a:r>
              <a:endParaRPr lang="bg-BG" b="1" dirty="0">
                <a:solidFill>
                  <a:schemeClr val="tx1"/>
                </a:solidFill>
                <a:latin typeface="Lato Light"/>
              </a:endParaRPr>
            </a:p>
          </p:txBody>
        </p:sp>
        <p:sp>
          <p:nvSpPr>
            <p:cNvPr id="47" name="Rounded Rectangle 117">
              <a:extLst>
                <a:ext uri="{FF2B5EF4-FFF2-40B4-BE49-F238E27FC236}">
                  <a16:creationId xmlns:a16="http://schemas.microsoft.com/office/drawing/2014/main" id="{B4CAACCD-610A-4FB8-9A2E-A2999EC1CF7B}"/>
                </a:ext>
              </a:extLst>
            </p:cNvPr>
            <p:cNvSpPr/>
            <p:nvPr/>
          </p:nvSpPr>
          <p:spPr>
            <a:xfrm>
              <a:off x="8623262" y="2099491"/>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48" name="Rounded Rectangle 117">
              <a:extLst>
                <a:ext uri="{FF2B5EF4-FFF2-40B4-BE49-F238E27FC236}">
                  <a16:creationId xmlns:a16="http://schemas.microsoft.com/office/drawing/2014/main" id="{2CE576B9-5C29-4B8D-9366-CCD5604FD0FB}"/>
                </a:ext>
              </a:extLst>
            </p:cNvPr>
            <p:cNvSpPr/>
            <p:nvPr/>
          </p:nvSpPr>
          <p:spPr>
            <a:xfrm>
              <a:off x="8567734" y="3242347"/>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49" name="Rounded Rectangle 117">
              <a:extLst>
                <a:ext uri="{FF2B5EF4-FFF2-40B4-BE49-F238E27FC236}">
                  <a16:creationId xmlns:a16="http://schemas.microsoft.com/office/drawing/2014/main" id="{1953E2B3-7302-4DD8-BE94-D36C2B13FAB5}"/>
                </a:ext>
              </a:extLst>
            </p:cNvPr>
            <p:cNvSpPr/>
            <p:nvPr/>
          </p:nvSpPr>
          <p:spPr>
            <a:xfrm>
              <a:off x="8567734" y="4513835"/>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50" name="Rounded Rectangle 117">
              <a:extLst>
                <a:ext uri="{FF2B5EF4-FFF2-40B4-BE49-F238E27FC236}">
                  <a16:creationId xmlns:a16="http://schemas.microsoft.com/office/drawing/2014/main" id="{55CD5E1F-5D15-4724-831C-D0AF06000694}"/>
                </a:ext>
              </a:extLst>
            </p:cNvPr>
            <p:cNvSpPr/>
            <p:nvPr/>
          </p:nvSpPr>
          <p:spPr>
            <a:xfrm>
              <a:off x="8568519" y="4973980"/>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51" name="Rounded Rectangle 117">
              <a:extLst>
                <a:ext uri="{FF2B5EF4-FFF2-40B4-BE49-F238E27FC236}">
                  <a16:creationId xmlns:a16="http://schemas.microsoft.com/office/drawing/2014/main" id="{1EE981B3-3CE5-4893-A351-2BB8A241D7C2}"/>
                </a:ext>
              </a:extLst>
            </p:cNvPr>
            <p:cNvSpPr/>
            <p:nvPr/>
          </p:nvSpPr>
          <p:spPr>
            <a:xfrm>
              <a:off x="8567734" y="5585250"/>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52" name="Rounded Rectangle 117">
              <a:extLst>
                <a:ext uri="{FF2B5EF4-FFF2-40B4-BE49-F238E27FC236}">
                  <a16:creationId xmlns:a16="http://schemas.microsoft.com/office/drawing/2014/main" id="{D831D4C4-8CFD-46FA-AEFB-144DCB2255E5}"/>
                </a:ext>
              </a:extLst>
            </p:cNvPr>
            <p:cNvSpPr/>
            <p:nvPr/>
          </p:nvSpPr>
          <p:spPr>
            <a:xfrm>
              <a:off x="8567733" y="6200485"/>
              <a:ext cx="3486181" cy="45719"/>
            </a:xfrm>
            <a:prstGeom prst="roundRect">
              <a:avLst>
                <a:gd name="adj" fmla="val 50000"/>
              </a:avLst>
            </a:prstGeom>
            <a:solidFill>
              <a:schemeClr val="tx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rtlCol="0" anchor="ctr"/>
            <a:lstStyle/>
            <a:p>
              <a:pPr algn="ctr" defTabSz="914217"/>
              <a:r>
                <a:rPr lang="en-US" dirty="0">
                  <a:solidFill>
                    <a:prstClr val="white"/>
                  </a:solidFill>
                  <a:latin typeface="Lato Light"/>
                </a:rPr>
                <a:t>  </a:t>
              </a:r>
              <a:endParaRPr lang="bg-BG" dirty="0">
                <a:solidFill>
                  <a:prstClr val="white"/>
                </a:solidFill>
                <a:latin typeface="Lato Light"/>
              </a:endParaRPr>
            </a:p>
          </p:txBody>
        </p:sp>
        <p:sp>
          <p:nvSpPr>
            <p:cNvPr id="53" name="Rectangle 52">
              <a:extLst>
                <a:ext uri="{FF2B5EF4-FFF2-40B4-BE49-F238E27FC236}">
                  <a16:creationId xmlns:a16="http://schemas.microsoft.com/office/drawing/2014/main" id="{11424ECA-E624-46AC-BAFF-541DD8451F15}"/>
                </a:ext>
              </a:extLst>
            </p:cNvPr>
            <p:cNvSpPr/>
            <p:nvPr/>
          </p:nvSpPr>
          <p:spPr>
            <a:xfrm>
              <a:off x="8432647" y="1062878"/>
              <a:ext cx="1125154" cy="925421"/>
            </a:xfrm>
            <a:prstGeom prst="rect">
              <a:avLst/>
            </a:prstGeom>
          </p:spPr>
          <p:txBody>
            <a:bodyPr wrap="non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Text based </a:t>
              </a:r>
            </a:p>
            <a:p>
              <a:pPr defTabSz="914217"/>
              <a:r>
                <a:rPr lang="en-US" sz="1400" b="1" dirty="0">
                  <a:solidFill>
                    <a:srgbClr val="445469"/>
                  </a:solidFill>
                  <a:latin typeface="Lato Regular"/>
                  <a:ea typeface="Open Sans Light" panose="020B0306030504020204" pitchFamily="34" charset="0"/>
                  <a:cs typeface="Lato Regular"/>
                </a:rPr>
                <a:t>AND</a:t>
              </a:r>
            </a:p>
            <a:p>
              <a:pPr defTabSz="914217"/>
              <a:r>
                <a:rPr lang="en-US" sz="1400" b="1" dirty="0">
                  <a:solidFill>
                    <a:srgbClr val="445469"/>
                  </a:solidFill>
                  <a:latin typeface="Lato Regular"/>
                  <a:ea typeface="Open Sans Light" panose="020B0306030504020204" pitchFamily="34" charset="0"/>
                  <a:cs typeface="Lato Regular"/>
                </a:rPr>
                <a:t>Tabular</a:t>
              </a:r>
            </a:p>
            <a:p>
              <a:pPr defTabSz="914217"/>
              <a:r>
                <a:rPr lang="en-US" sz="1400" b="1" dirty="0">
                  <a:solidFill>
                    <a:srgbClr val="445469"/>
                  </a:solidFill>
                  <a:latin typeface="Lato Regular"/>
                  <a:ea typeface="Open Sans Light" panose="020B0306030504020204" pitchFamily="34" charset="0"/>
                  <a:cs typeface="Lato Regular"/>
                </a:rPr>
                <a:t>contents</a:t>
              </a:r>
            </a:p>
          </p:txBody>
        </p:sp>
        <p:sp>
          <p:nvSpPr>
            <p:cNvPr id="54" name="Rectangle 53">
              <a:extLst>
                <a:ext uri="{FF2B5EF4-FFF2-40B4-BE49-F238E27FC236}">
                  <a16:creationId xmlns:a16="http://schemas.microsoft.com/office/drawing/2014/main" id="{F06FA05C-B59D-4F1E-A4E3-5C2D76BDF742}"/>
                </a:ext>
              </a:extLst>
            </p:cNvPr>
            <p:cNvSpPr/>
            <p:nvPr/>
          </p:nvSpPr>
          <p:spPr>
            <a:xfrm>
              <a:off x="8466523" y="2439926"/>
              <a:ext cx="952532" cy="326225"/>
            </a:xfrm>
            <a:prstGeom prst="rect">
              <a:avLst/>
            </a:prstGeom>
          </p:spPr>
          <p:txBody>
            <a:bodyPr wrap="non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Database</a:t>
              </a:r>
            </a:p>
          </p:txBody>
        </p:sp>
        <p:sp>
          <p:nvSpPr>
            <p:cNvPr id="55" name="Rectangle 54">
              <a:extLst>
                <a:ext uri="{FF2B5EF4-FFF2-40B4-BE49-F238E27FC236}">
                  <a16:creationId xmlns:a16="http://schemas.microsoft.com/office/drawing/2014/main" id="{DB7EF4F5-EA82-4785-99BE-37A262095C0B}"/>
                </a:ext>
              </a:extLst>
            </p:cNvPr>
            <p:cNvSpPr/>
            <p:nvPr/>
          </p:nvSpPr>
          <p:spPr>
            <a:xfrm>
              <a:off x="8466523" y="3450251"/>
              <a:ext cx="910854" cy="757112"/>
            </a:xfrm>
            <a:prstGeom prst="rect">
              <a:avLst/>
            </a:prstGeom>
          </p:spPr>
          <p:txBody>
            <a:bodyPr wrap="non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Drawing</a:t>
              </a:r>
            </a:p>
            <a:p>
              <a:pPr defTabSz="914217"/>
              <a:r>
                <a:rPr lang="en-US" sz="1400" b="1" dirty="0">
                  <a:solidFill>
                    <a:srgbClr val="445469"/>
                  </a:solidFill>
                  <a:latin typeface="Lato Regular"/>
                  <a:ea typeface="Open Sans Light" panose="020B0306030504020204" pitchFamily="34" charset="0"/>
                  <a:cs typeface="Lato Regular"/>
                </a:rPr>
                <a:t>Tool</a:t>
              </a:r>
            </a:p>
            <a:p>
              <a:pPr defTabSz="914217"/>
              <a:r>
                <a:rPr lang="en-US" sz="1400" b="1" dirty="0">
                  <a:solidFill>
                    <a:srgbClr val="445469"/>
                  </a:solidFill>
                  <a:latin typeface="Lato Regular"/>
                  <a:ea typeface="Open Sans Light" panose="020B0306030504020204" pitchFamily="34" charset="0"/>
                  <a:cs typeface="Lato Regular"/>
                </a:rPr>
                <a:t>2D &amp; 3D</a:t>
              </a:r>
            </a:p>
          </p:txBody>
        </p:sp>
        <p:sp>
          <p:nvSpPr>
            <p:cNvPr id="56" name="Rectangle 55">
              <a:extLst>
                <a:ext uri="{FF2B5EF4-FFF2-40B4-BE49-F238E27FC236}">
                  <a16:creationId xmlns:a16="http://schemas.microsoft.com/office/drawing/2014/main" id="{9057AD11-2B44-4912-9802-EB3DA208537B}"/>
                </a:ext>
              </a:extLst>
            </p:cNvPr>
            <p:cNvSpPr/>
            <p:nvPr/>
          </p:nvSpPr>
          <p:spPr>
            <a:xfrm>
              <a:off x="8603317" y="4512754"/>
              <a:ext cx="2227442" cy="326225"/>
            </a:xfrm>
            <a:prstGeom prst="rect">
              <a:avLst/>
            </a:prstGeom>
          </p:spPr>
          <p:txBody>
            <a:bodyPr wrap="squar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Platform for S1000D</a:t>
              </a:r>
            </a:p>
          </p:txBody>
        </p:sp>
        <p:sp>
          <p:nvSpPr>
            <p:cNvPr id="57" name="Rectangle 56">
              <a:extLst>
                <a:ext uri="{FF2B5EF4-FFF2-40B4-BE49-F238E27FC236}">
                  <a16:creationId xmlns:a16="http://schemas.microsoft.com/office/drawing/2014/main" id="{BE727904-90A8-453D-A20A-0FC24E2A2D3C}"/>
                </a:ext>
              </a:extLst>
            </p:cNvPr>
            <p:cNvSpPr/>
            <p:nvPr/>
          </p:nvSpPr>
          <p:spPr>
            <a:xfrm>
              <a:off x="8603317" y="5055400"/>
              <a:ext cx="2642097" cy="541669"/>
            </a:xfrm>
            <a:prstGeom prst="rect">
              <a:avLst/>
            </a:prstGeom>
          </p:spPr>
          <p:txBody>
            <a:bodyPr wrap="non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Client Server based Application</a:t>
              </a:r>
            </a:p>
            <a:p>
              <a:pPr defTabSz="914217"/>
              <a:r>
                <a:rPr lang="en-US" sz="1400" b="1" dirty="0">
                  <a:solidFill>
                    <a:srgbClr val="445469"/>
                  </a:solidFill>
                  <a:latin typeface="Lato Regular"/>
                  <a:ea typeface="Open Sans Light" panose="020B0306030504020204" pitchFamily="34" charset="0"/>
                  <a:cs typeface="Lato Regular"/>
                </a:rPr>
                <a:t>Sometimes installable as well</a:t>
              </a:r>
            </a:p>
          </p:txBody>
        </p:sp>
        <p:sp>
          <p:nvSpPr>
            <p:cNvPr id="59" name="Rectangle 58">
              <a:extLst>
                <a:ext uri="{FF2B5EF4-FFF2-40B4-BE49-F238E27FC236}">
                  <a16:creationId xmlns:a16="http://schemas.microsoft.com/office/drawing/2014/main" id="{18B48E25-D490-4AFD-8BF6-9854883AB37E}"/>
                </a:ext>
              </a:extLst>
            </p:cNvPr>
            <p:cNvSpPr/>
            <p:nvPr/>
          </p:nvSpPr>
          <p:spPr>
            <a:xfrm>
              <a:off x="8594421" y="5710835"/>
              <a:ext cx="2800795" cy="326225"/>
            </a:xfrm>
            <a:prstGeom prst="rect">
              <a:avLst/>
            </a:prstGeom>
          </p:spPr>
          <p:txBody>
            <a:bodyPr wrap="none" lIns="109710" tIns="54855" rIns="109710" bIns="54855">
              <a:spAutoFit/>
            </a:bodyPr>
            <a:lstStyle/>
            <a:p>
              <a:pPr defTabSz="914217"/>
              <a:r>
                <a:rPr lang="en-US" sz="1400" b="1" dirty="0">
                  <a:solidFill>
                    <a:srgbClr val="445469"/>
                  </a:solidFill>
                  <a:latin typeface="Lato Regular"/>
                  <a:ea typeface="Open Sans Light" panose="020B0306030504020204" pitchFamily="34" charset="0"/>
                  <a:cs typeface="Lato Regular"/>
                </a:rPr>
                <a:t>Client Server based Access portal</a:t>
              </a:r>
            </a:p>
          </p:txBody>
        </p:sp>
      </p:grpSp>
      <p:pic>
        <p:nvPicPr>
          <p:cNvPr id="60" name="Picture 59">
            <a:extLst>
              <a:ext uri="{FF2B5EF4-FFF2-40B4-BE49-F238E27FC236}">
                <a16:creationId xmlns:a16="http://schemas.microsoft.com/office/drawing/2014/main" id="{27658F67-CE1E-45BB-AA83-FF3D2F251AED}"/>
              </a:ext>
            </a:extLst>
          </p:cNvPr>
          <p:cNvPicPr>
            <a:picLocks noChangeAspect="1"/>
          </p:cNvPicPr>
          <p:nvPr/>
        </p:nvPicPr>
        <p:blipFill>
          <a:blip r:embed="rId17"/>
          <a:stretch>
            <a:fillRect/>
          </a:stretch>
        </p:blipFill>
        <p:spPr>
          <a:xfrm>
            <a:off x="9272522" y="2368712"/>
            <a:ext cx="1233248" cy="941586"/>
          </a:xfrm>
          <a:prstGeom prst="rect">
            <a:avLst/>
          </a:prstGeom>
        </p:spPr>
      </p:pic>
      <p:pic>
        <p:nvPicPr>
          <p:cNvPr id="34" name="Picture 33">
            <a:extLst>
              <a:ext uri="{FF2B5EF4-FFF2-40B4-BE49-F238E27FC236}">
                <a16:creationId xmlns:a16="http://schemas.microsoft.com/office/drawing/2014/main" id="{C0225872-49D8-426C-A012-25DDD012DFFE}"/>
              </a:ext>
            </a:extLst>
          </p:cNvPr>
          <p:cNvPicPr>
            <a:picLocks noChangeAspect="1"/>
          </p:cNvPicPr>
          <p:nvPr/>
        </p:nvPicPr>
        <p:blipFill>
          <a:blip r:embed="rId18"/>
          <a:stretch>
            <a:fillRect/>
          </a:stretch>
        </p:blipFill>
        <p:spPr>
          <a:xfrm>
            <a:off x="10631045" y="2401335"/>
            <a:ext cx="1353124" cy="913481"/>
          </a:xfrm>
          <a:prstGeom prst="rect">
            <a:avLst/>
          </a:prstGeom>
        </p:spPr>
      </p:pic>
      <p:grpSp>
        <p:nvGrpSpPr>
          <p:cNvPr id="64" name="Group 63">
            <a:extLst>
              <a:ext uri="{FF2B5EF4-FFF2-40B4-BE49-F238E27FC236}">
                <a16:creationId xmlns:a16="http://schemas.microsoft.com/office/drawing/2014/main" id="{AABDEE29-63D8-45FA-BD8C-B2C5B3FF66B2}"/>
              </a:ext>
            </a:extLst>
          </p:cNvPr>
          <p:cNvGrpSpPr/>
          <p:nvPr/>
        </p:nvGrpSpPr>
        <p:grpSpPr>
          <a:xfrm>
            <a:off x="9400248" y="1080510"/>
            <a:ext cx="1103838" cy="1078830"/>
            <a:chOff x="4545195" y="1782937"/>
            <a:chExt cx="3101609" cy="3292125"/>
          </a:xfrm>
        </p:grpSpPr>
        <p:pic>
          <p:nvPicPr>
            <p:cNvPr id="61" name="Picture 60">
              <a:extLst>
                <a:ext uri="{FF2B5EF4-FFF2-40B4-BE49-F238E27FC236}">
                  <a16:creationId xmlns:a16="http://schemas.microsoft.com/office/drawing/2014/main" id="{C47312D7-5876-4A0E-AD63-F3EA3B4163AA}"/>
                </a:ext>
              </a:extLst>
            </p:cNvPr>
            <p:cNvPicPr>
              <a:picLocks noChangeAspect="1"/>
            </p:cNvPicPr>
            <p:nvPr/>
          </p:nvPicPr>
          <p:blipFill>
            <a:blip r:embed="rId19"/>
            <a:stretch>
              <a:fillRect/>
            </a:stretch>
          </p:blipFill>
          <p:spPr>
            <a:xfrm>
              <a:off x="4545195" y="1782937"/>
              <a:ext cx="3101609" cy="3292125"/>
            </a:xfrm>
            <a:prstGeom prst="rect">
              <a:avLst/>
            </a:prstGeom>
          </p:spPr>
        </p:pic>
        <p:pic>
          <p:nvPicPr>
            <p:cNvPr id="63" name="Picture 62">
              <a:extLst>
                <a:ext uri="{FF2B5EF4-FFF2-40B4-BE49-F238E27FC236}">
                  <a16:creationId xmlns:a16="http://schemas.microsoft.com/office/drawing/2014/main" id="{9BD80535-72A5-4FC6-A6EC-7A6BFC9E0590}"/>
                </a:ext>
              </a:extLst>
            </p:cNvPr>
            <p:cNvPicPr>
              <a:picLocks noChangeAspect="1"/>
            </p:cNvPicPr>
            <p:nvPr/>
          </p:nvPicPr>
          <p:blipFill>
            <a:blip r:embed="rId20"/>
            <a:stretch>
              <a:fillRect/>
            </a:stretch>
          </p:blipFill>
          <p:spPr>
            <a:xfrm>
              <a:off x="5614141" y="2262911"/>
              <a:ext cx="1663583" cy="359542"/>
            </a:xfrm>
            <a:prstGeom prst="rect">
              <a:avLst/>
            </a:prstGeom>
          </p:spPr>
        </p:pic>
      </p:grpSp>
      <p:pic>
        <p:nvPicPr>
          <p:cNvPr id="66" name="Picture 65">
            <a:extLst>
              <a:ext uri="{FF2B5EF4-FFF2-40B4-BE49-F238E27FC236}">
                <a16:creationId xmlns:a16="http://schemas.microsoft.com/office/drawing/2014/main" id="{77E44650-95BF-4CBB-8F99-C2E9F8ADBC1F}"/>
              </a:ext>
            </a:extLst>
          </p:cNvPr>
          <p:cNvPicPr>
            <a:picLocks noChangeAspect="1"/>
          </p:cNvPicPr>
          <p:nvPr/>
        </p:nvPicPr>
        <p:blipFill>
          <a:blip r:embed="rId21"/>
          <a:stretch>
            <a:fillRect/>
          </a:stretch>
        </p:blipFill>
        <p:spPr>
          <a:xfrm>
            <a:off x="10573943" y="1080509"/>
            <a:ext cx="1345004" cy="1054063"/>
          </a:xfrm>
          <a:prstGeom prst="rect">
            <a:avLst/>
          </a:prstGeom>
        </p:spPr>
      </p:pic>
      <p:pic>
        <p:nvPicPr>
          <p:cNvPr id="68" name="Picture 67">
            <a:extLst>
              <a:ext uri="{FF2B5EF4-FFF2-40B4-BE49-F238E27FC236}">
                <a16:creationId xmlns:a16="http://schemas.microsoft.com/office/drawing/2014/main" id="{4381CFF8-6390-44AB-88DF-419B69F91E89}"/>
              </a:ext>
            </a:extLst>
          </p:cNvPr>
          <p:cNvPicPr>
            <a:picLocks noChangeAspect="1"/>
          </p:cNvPicPr>
          <p:nvPr/>
        </p:nvPicPr>
        <p:blipFill>
          <a:blip r:embed="rId22"/>
          <a:stretch>
            <a:fillRect/>
          </a:stretch>
        </p:blipFill>
        <p:spPr>
          <a:xfrm>
            <a:off x="9232350" y="3535559"/>
            <a:ext cx="1182996" cy="1105575"/>
          </a:xfrm>
          <a:prstGeom prst="rect">
            <a:avLst/>
          </a:prstGeom>
        </p:spPr>
      </p:pic>
      <p:pic>
        <p:nvPicPr>
          <p:cNvPr id="70" name="Picture 69">
            <a:extLst>
              <a:ext uri="{FF2B5EF4-FFF2-40B4-BE49-F238E27FC236}">
                <a16:creationId xmlns:a16="http://schemas.microsoft.com/office/drawing/2014/main" id="{4A485A5D-FCDD-4E67-9400-309F0B93E9D9}"/>
              </a:ext>
            </a:extLst>
          </p:cNvPr>
          <p:cNvPicPr>
            <a:picLocks noChangeAspect="1"/>
          </p:cNvPicPr>
          <p:nvPr/>
        </p:nvPicPr>
        <p:blipFill>
          <a:blip r:embed="rId23"/>
          <a:stretch>
            <a:fillRect/>
          </a:stretch>
        </p:blipFill>
        <p:spPr>
          <a:xfrm>
            <a:off x="10469050" y="3567360"/>
            <a:ext cx="1599421" cy="983043"/>
          </a:xfrm>
          <a:prstGeom prst="rect">
            <a:avLst/>
          </a:prstGeom>
        </p:spPr>
      </p:pic>
    </p:spTree>
    <p:extLst>
      <p:ext uri="{BB962C8B-B14F-4D97-AF65-F5344CB8AC3E}">
        <p14:creationId xmlns:p14="http://schemas.microsoft.com/office/powerpoint/2010/main" val="2604946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42BD62-A1A9-4B46-8F74-E1C7F3C80E2C}"/>
              </a:ext>
            </a:extLst>
          </p:cNvPr>
          <p:cNvSpPr txBox="1"/>
          <p:nvPr/>
        </p:nvSpPr>
        <p:spPr>
          <a:xfrm>
            <a:off x="869430" y="479685"/>
            <a:ext cx="4851136" cy="1477328"/>
          </a:xfrm>
          <a:prstGeom prst="rect">
            <a:avLst/>
          </a:prstGeom>
          <a:noFill/>
        </p:spPr>
        <p:txBody>
          <a:bodyPr wrap="none" rtlCol="0">
            <a:spAutoFit/>
          </a:bodyPr>
          <a:lstStyle/>
          <a:p>
            <a:r>
              <a:rPr lang="en-US" dirty="0"/>
              <a:t>AIPC  - SAP</a:t>
            </a:r>
          </a:p>
          <a:p>
            <a:endParaRPr lang="en-US" dirty="0"/>
          </a:p>
          <a:p>
            <a:r>
              <a:rPr lang="en-US" dirty="0"/>
              <a:t>AMM – </a:t>
            </a:r>
            <a:r>
              <a:rPr lang="en-US" dirty="0" err="1"/>
              <a:t>Arbotext</a:t>
            </a:r>
            <a:r>
              <a:rPr lang="en-US" dirty="0"/>
              <a:t> or </a:t>
            </a:r>
            <a:r>
              <a:rPr lang="en-US" dirty="0" err="1"/>
              <a:t>Framemaker</a:t>
            </a:r>
            <a:r>
              <a:rPr lang="en-US" dirty="0"/>
              <a:t> </a:t>
            </a:r>
          </a:p>
          <a:p>
            <a:endParaRPr lang="en-US" dirty="0"/>
          </a:p>
          <a:p>
            <a:r>
              <a:rPr lang="en-US" dirty="0"/>
              <a:t>WDM and illustration – Tech Illustrator or </a:t>
            </a:r>
            <a:r>
              <a:rPr lang="en-US" dirty="0" err="1"/>
              <a:t>Isodraw</a:t>
            </a:r>
            <a:endParaRPr lang="en-US" dirty="0"/>
          </a:p>
        </p:txBody>
      </p:sp>
    </p:spTree>
    <p:extLst>
      <p:ext uri="{BB962C8B-B14F-4D97-AF65-F5344CB8AC3E}">
        <p14:creationId xmlns:p14="http://schemas.microsoft.com/office/powerpoint/2010/main" val="2457846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376A81-1671-426C-AE2C-2C1984A08FD2}"/>
              </a:ext>
            </a:extLst>
          </p:cNvPr>
          <p:cNvSpPr txBox="1"/>
          <p:nvPr/>
        </p:nvSpPr>
        <p:spPr>
          <a:xfrm>
            <a:off x="213065" y="0"/>
            <a:ext cx="4373698" cy="369332"/>
          </a:xfrm>
          <a:prstGeom prst="rect">
            <a:avLst/>
          </a:prstGeom>
          <a:noFill/>
        </p:spPr>
        <p:txBody>
          <a:bodyPr wrap="none" rtlCol="0">
            <a:spAutoFit/>
          </a:bodyPr>
          <a:lstStyle/>
          <a:p>
            <a:r>
              <a:rPr lang="en-US" dirty="0"/>
              <a:t>Introduction and Overview of Flight Manuals</a:t>
            </a:r>
          </a:p>
        </p:txBody>
      </p:sp>
      <p:sp>
        <p:nvSpPr>
          <p:cNvPr id="3" name="TextBox 2">
            <a:extLst>
              <a:ext uri="{FF2B5EF4-FFF2-40B4-BE49-F238E27FC236}">
                <a16:creationId xmlns:a16="http://schemas.microsoft.com/office/drawing/2014/main" id="{883BDF31-51E4-4F92-95D7-6F6E38BF5726}"/>
              </a:ext>
            </a:extLst>
          </p:cNvPr>
          <p:cNvSpPr txBox="1"/>
          <p:nvPr/>
        </p:nvSpPr>
        <p:spPr>
          <a:xfrm>
            <a:off x="213065" y="353908"/>
            <a:ext cx="11765870" cy="1477328"/>
          </a:xfrm>
          <a:prstGeom prst="rect">
            <a:avLst/>
          </a:prstGeom>
          <a:noFill/>
        </p:spPr>
        <p:txBody>
          <a:bodyPr wrap="square">
            <a:spAutoFit/>
          </a:bodyPr>
          <a:lstStyle/>
          <a:p>
            <a:r>
              <a:rPr lang="en-US" dirty="0"/>
              <a:t>Flight manuals are comprehensive documents that provide essential information and instructions for the operation, safety, and performance of aircraft. They are crucial for pilots, Flight Engineers, Flight Attendants, maintenance personnel, and other aviation professionals to ensure safe and efficient flight operations.</a:t>
            </a:r>
          </a:p>
          <a:p>
            <a:r>
              <a:rPr lang="en-US" dirty="0"/>
              <a:t>These manuals are created, updated by special team consisting of Pilot, Flight Engineer, Systems Engineer, Tech-pub representative. All changes have to be approved by the airworthiness authorities.</a:t>
            </a:r>
          </a:p>
        </p:txBody>
      </p:sp>
      <p:pic>
        <p:nvPicPr>
          <p:cNvPr id="5" name="Picture 4">
            <a:extLst>
              <a:ext uri="{FF2B5EF4-FFF2-40B4-BE49-F238E27FC236}">
                <a16:creationId xmlns:a16="http://schemas.microsoft.com/office/drawing/2014/main" id="{558AED30-4459-44C9-9357-5A61C373CECC}"/>
              </a:ext>
            </a:extLst>
          </p:cNvPr>
          <p:cNvPicPr>
            <a:picLocks noChangeAspect="1"/>
          </p:cNvPicPr>
          <p:nvPr/>
        </p:nvPicPr>
        <p:blipFill>
          <a:blip r:embed="rId2"/>
          <a:stretch>
            <a:fillRect/>
          </a:stretch>
        </p:blipFill>
        <p:spPr>
          <a:xfrm>
            <a:off x="213065" y="1870775"/>
            <a:ext cx="4010734" cy="633274"/>
          </a:xfrm>
          <a:prstGeom prst="rect">
            <a:avLst/>
          </a:prstGeom>
        </p:spPr>
      </p:pic>
      <p:pic>
        <p:nvPicPr>
          <p:cNvPr id="7" name="Picture 6">
            <a:extLst>
              <a:ext uri="{FF2B5EF4-FFF2-40B4-BE49-F238E27FC236}">
                <a16:creationId xmlns:a16="http://schemas.microsoft.com/office/drawing/2014/main" id="{2C20DD0F-6517-4913-A2F1-5DA5488114C6}"/>
              </a:ext>
            </a:extLst>
          </p:cNvPr>
          <p:cNvPicPr>
            <a:picLocks noChangeAspect="1"/>
          </p:cNvPicPr>
          <p:nvPr/>
        </p:nvPicPr>
        <p:blipFill rotWithShape="1">
          <a:blip r:embed="rId3"/>
          <a:srcRect l="1928"/>
          <a:stretch/>
        </p:blipFill>
        <p:spPr>
          <a:xfrm>
            <a:off x="0" y="2921445"/>
            <a:ext cx="2462080" cy="2719699"/>
          </a:xfrm>
          <a:prstGeom prst="rect">
            <a:avLst/>
          </a:prstGeom>
        </p:spPr>
      </p:pic>
      <p:pic>
        <p:nvPicPr>
          <p:cNvPr id="9" name="Picture 8">
            <a:extLst>
              <a:ext uri="{FF2B5EF4-FFF2-40B4-BE49-F238E27FC236}">
                <a16:creationId xmlns:a16="http://schemas.microsoft.com/office/drawing/2014/main" id="{5F2143EB-17D2-42EE-A536-692F8EA16344}"/>
              </a:ext>
            </a:extLst>
          </p:cNvPr>
          <p:cNvPicPr>
            <a:picLocks noChangeAspect="1"/>
          </p:cNvPicPr>
          <p:nvPr/>
        </p:nvPicPr>
        <p:blipFill>
          <a:blip r:embed="rId4"/>
          <a:stretch>
            <a:fillRect/>
          </a:stretch>
        </p:blipFill>
        <p:spPr>
          <a:xfrm>
            <a:off x="2746999" y="3000128"/>
            <a:ext cx="2232964" cy="2510696"/>
          </a:xfrm>
          <a:prstGeom prst="rect">
            <a:avLst/>
          </a:prstGeom>
        </p:spPr>
      </p:pic>
      <p:pic>
        <p:nvPicPr>
          <p:cNvPr id="11" name="Picture 10">
            <a:extLst>
              <a:ext uri="{FF2B5EF4-FFF2-40B4-BE49-F238E27FC236}">
                <a16:creationId xmlns:a16="http://schemas.microsoft.com/office/drawing/2014/main" id="{842E6DC6-E86B-4785-91BC-CC66BFDA7935}"/>
              </a:ext>
            </a:extLst>
          </p:cNvPr>
          <p:cNvPicPr>
            <a:picLocks noChangeAspect="1"/>
          </p:cNvPicPr>
          <p:nvPr/>
        </p:nvPicPr>
        <p:blipFill>
          <a:blip r:embed="rId5"/>
          <a:stretch>
            <a:fillRect/>
          </a:stretch>
        </p:blipFill>
        <p:spPr>
          <a:xfrm>
            <a:off x="5264882" y="3000127"/>
            <a:ext cx="1793126" cy="2510696"/>
          </a:xfrm>
          <a:prstGeom prst="rect">
            <a:avLst/>
          </a:prstGeom>
        </p:spPr>
      </p:pic>
      <p:pic>
        <p:nvPicPr>
          <p:cNvPr id="13" name="Picture 12">
            <a:extLst>
              <a:ext uri="{FF2B5EF4-FFF2-40B4-BE49-F238E27FC236}">
                <a16:creationId xmlns:a16="http://schemas.microsoft.com/office/drawing/2014/main" id="{BF2A030A-6721-4F74-99B5-921B116B48ED}"/>
              </a:ext>
            </a:extLst>
          </p:cNvPr>
          <p:cNvPicPr>
            <a:picLocks noChangeAspect="1"/>
          </p:cNvPicPr>
          <p:nvPr/>
        </p:nvPicPr>
        <p:blipFill>
          <a:blip r:embed="rId6"/>
          <a:stretch>
            <a:fillRect/>
          </a:stretch>
        </p:blipFill>
        <p:spPr>
          <a:xfrm>
            <a:off x="7558788" y="3000126"/>
            <a:ext cx="2280356" cy="2510695"/>
          </a:xfrm>
          <a:prstGeom prst="rect">
            <a:avLst/>
          </a:prstGeom>
        </p:spPr>
      </p:pic>
    </p:spTree>
    <p:extLst>
      <p:ext uri="{BB962C8B-B14F-4D97-AF65-F5344CB8AC3E}">
        <p14:creationId xmlns:p14="http://schemas.microsoft.com/office/powerpoint/2010/main" val="130513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3875CD-39AB-4884-9243-B81AEB6AED7B}"/>
              </a:ext>
            </a:extLst>
          </p:cNvPr>
          <p:cNvPicPr>
            <a:picLocks noChangeAspect="1"/>
          </p:cNvPicPr>
          <p:nvPr/>
        </p:nvPicPr>
        <p:blipFill rotWithShape="1">
          <a:blip r:embed="rId2"/>
          <a:srcRect l="49561" t="1716" b="82572"/>
          <a:stretch/>
        </p:blipFill>
        <p:spPr>
          <a:xfrm>
            <a:off x="3400145" y="43544"/>
            <a:ext cx="4617987" cy="1063228"/>
          </a:xfrm>
          <a:prstGeom prst="rect">
            <a:avLst/>
          </a:prstGeom>
        </p:spPr>
      </p:pic>
      <p:pic>
        <p:nvPicPr>
          <p:cNvPr id="4" name="Picture 3">
            <a:extLst>
              <a:ext uri="{FF2B5EF4-FFF2-40B4-BE49-F238E27FC236}">
                <a16:creationId xmlns:a16="http://schemas.microsoft.com/office/drawing/2014/main" id="{E15BFD77-FB33-4686-B566-ECEDDF847703}"/>
              </a:ext>
            </a:extLst>
          </p:cNvPr>
          <p:cNvPicPr>
            <a:picLocks noChangeAspect="1"/>
          </p:cNvPicPr>
          <p:nvPr/>
        </p:nvPicPr>
        <p:blipFill>
          <a:blip r:embed="rId3"/>
          <a:stretch>
            <a:fillRect/>
          </a:stretch>
        </p:blipFill>
        <p:spPr>
          <a:xfrm>
            <a:off x="222959" y="223912"/>
            <a:ext cx="2637322" cy="731520"/>
          </a:xfrm>
          <a:prstGeom prst="rect">
            <a:avLst/>
          </a:prstGeom>
        </p:spPr>
      </p:pic>
      <p:grpSp>
        <p:nvGrpSpPr>
          <p:cNvPr id="8" name="Group 7">
            <a:extLst>
              <a:ext uri="{FF2B5EF4-FFF2-40B4-BE49-F238E27FC236}">
                <a16:creationId xmlns:a16="http://schemas.microsoft.com/office/drawing/2014/main" id="{61E43853-E116-4F78-AEFE-2D0D634BB0CA}"/>
              </a:ext>
            </a:extLst>
          </p:cNvPr>
          <p:cNvGrpSpPr/>
          <p:nvPr/>
        </p:nvGrpSpPr>
        <p:grpSpPr>
          <a:xfrm>
            <a:off x="4332514" y="1262743"/>
            <a:ext cx="3526972" cy="2855628"/>
            <a:chOff x="8389257" y="1106772"/>
            <a:chExt cx="3526972" cy="2855628"/>
          </a:xfrm>
        </p:grpSpPr>
        <p:pic>
          <p:nvPicPr>
            <p:cNvPr id="5" name="Picture 4">
              <a:extLst>
                <a:ext uri="{FF2B5EF4-FFF2-40B4-BE49-F238E27FC236}">
                  <a16:creationId xmlns:a16="http://schemas.microsoft.com/office/drawing/2014/main" id="{870CB85F-B2BF-402E-9D1E-BE29C6FAD2C2}"/>
                </a:ext>
              </a:extLst>
            </p:cNvPr>
            <p:cNvPicPr>
              <a:picLocks noChangeAspect="1"/>
            </p:cNvPicPr>
            <p:nvPr/>
          </p:nvPicPr>
          <p:blipFill rotWithShape="1">
            <a:blip r:embed="rId2"/>
            <a:srcRect l="6238" t="16247" r="56667" b="42148"/>
            <a:stretch/>
          </p:blipFill>
          <p:spPr>
            <a:xfrm>
              <a:off x="8389257" y="1106772"/>
              <a:ext cx="3396343" cy="2815322"/>
            </a:xfrm>
            <a:prstGeom prst="rect">
              <a:avLst/>
            </a:prstGeom>
          </p:spPr>
        </p:pic>
        <p:sp>
          <p:nvSpPr>
            <p:cNvPr id="2" name="Rectangle 1">
              <a:extLst>
                <a:ext uri="{FF2B5EF4-FFF2-40B4-BE49-F238E27FC236}">
                  <a16:creationId xmlns:a16="http://schemas.microsoft.com/office/drawing/2014/main" id="{06FA6C8D-3411-45D0-96AC-C24B53BC47CF}"/>
                </a:ext>
              </a:extLst>
            </p:cNvPr>
            <p:cNvSpPr/>
            <p:nvPr/>
          </p:nvSpPr>
          <p:spPr>
            <a:xfrm>
              <a:off x="10943772" y="1483694"/>
              <a:ext cx="972457" cy="2478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F4F4D8A7-15C5-4840-BA87-112297DD20EE}"/>
              </a:ext>
            </a:extLst>
          </p:cNvPr>
          <p:cNvPicPr>
            <a:picLocks noChangeAspect="1"/>
          </p:cNvPicPr>
          <p:nvPr/>
        </p:nvPicPr>
        <p:blipFill rotWithShape="1">
          <a:blip r:embed="rId2"/>
          <a:srcRect l="60875" t="15842" b="32465"/>
          <a:stretch/>
        </p:blipFill>
        <p:spPr>
          <a:xfrm>
            <a:off x="116115" y="1262743"/>
            <a:ext cx="3582113" cy="3497943"/>
          </a:xfrm>
          <a:prstGeom prst="rect">
            <a:avLst/>
          </a:prstGeom>
        </p:spPr>
      </p:pic>
      <p:pic>
        <p:nvPicPr>
          <p:cNvPr id="9" name="Picture 8">
            <a:extLst>
              <a:ext uri="{FF2B5EF4-FFF2-40B4-BE49-F238E27FC236}">
                <a16:creationId xmlns:a16="http://schemas.microsoft.com/office/drawing/2014/main" id="{FB698517-D8EB-4B9A-8D79-D16F711AA57B}"/>
              </a:ext>
            </a:extLst>
          </p:cNvPr>
          <p:cNvPicPr>
            <a:picLocks noChangeAspect="1"/>
          </p:cNvPicPr>
          <p:nvPr/>
        </p:nvPicPr>
        <p:blipFill rotWithShape="1">
          <a:blip r:embed="rId2"/>
          <a:srcRect l="3557" t="57674" r="57318" b="-1693"/>
          <a:stretch/>
        </p:blipFill>
        <p:spPr>
          <a:xfrm>
            <a:off x="8018132" y="1389685"/>
            <a:ext cx="3582113" cy="2978666"/>
          </a:xfrm>
          <a:prstGeom prst="rect">
            <a:avLst/>
          </a:prstGeom>
        </p:spPr>
      </p:pic>
      <p:pic>
        <p:nvPicPr>
          <p:cNvPr id="10" name="Picture 9">
            <a:extLst>
              <a:ext uri="{FF2B5EF4-FFF2-40B4-BE49-F238E27FC236}">
                <a16:creationId xmlns:a16="http://schemas.microsoft.com/office/drawing/2014/main" id="{EAB16F1E-5D86-4C38-AB28-3B61E724C939}"/>
              </a:ext>
            </a:extLst>
          </p:cNvPr>
          <p:cNvPicPr>
            <a:picLocks noChangeAspect="1"/>
          </p:cNvPicPr>
          <p:nvPr/>
        </p:nvPicPr>
        <p:blipFill rotWithShape="1">
          <a:blip r:embed="rId2"/>
          <a:srcRect l="32904" t="22353" r="38649" b="69176"/>
          <a:stretch/>
        </p:blipFill>
        <p:spPr>
          <a:xfrm>
            <a:off x="4289209" y="4078065"/>
            <a:ext cx="2604508" cy="573199"/>
          </a:xfrm>
          <a:prstGeom prst="rect">
            <a:avLst/>
          </a:prstGeom>
        </p:spPr>
      </p:pic>
      <p:cxnSp>
        <p:nvCxnSpPr>
          <p:cNvPr id="11" name="Straight Arrow Connector 10">
            <a:extLst>
              <a:ext uri="{FF2B5EF4-FFF2-40B4-BE49-F238E27FC236}">
                <a16:creationId xmlns:a16="http://schemas.microsoft.com/office/drawing/2014/main" id="{06E388A6-07FA-4FD6-B50D-E7919482ECB1}"/>
              </a:ext>
            </a:extLst>
          </p:cNvPr>
          <p:cNvCxnSpPr>
            <a:cxnSpLocks/>
          </p:cNvCxnSpPr>
          <p:nvPr/>
        </p:nvCxnSpPr>
        <p:spPr>
          <a:xfrm>
            <a:off x="116115" y="5119527"/>
            <a:ext cx="3675566"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D0B6A18-7742-4751-9634-14039FBBCA6E}"/>
              </a:ext>
            </a:extLst>
          </p:cNvPr>
          <p:cNvCxnSpPr>
            <a:cxnSpLocks/>
          </p:cNvCxnSpPr>
          <p:nvPr/>
        </p:nvCxnSpPr>
        <p:spPr>
          <a:xfrm>
            <a:off x="4165261" y="5131248"/>
            <a:ext cx="3675566"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CDD0F6B-032E-40B7-A95C-73EE71257670}"/>
              </a:ext>
            </a:extLst>
          </p:cNvPr>
          <p:cNvCxnSpPr>
            <a:cxnSpLocks/>
          </p:cNvCxnSpPr>
          <p:nvPr/>
        </p:nvCxnSpPr>
        <p:spPr>
          <a:xfrm>
            <a:off x="8073738" y="5114832"/>
            <a:ext cx="3675566"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A6F17A2-535B-4EA6-9707-18B0DE57058E}"/>
              </a:ext>
            </a:extLst>
          </p:cNvPr>
          <p:cNvSpPr txBox="1"/>
          <p:nvPr/>
        </p:nvSpPr>
        <p:spPr>
          <a:xfrm>
            <a:off x="773723" y="5416062"/>
            <a:ext cx="1545359" cy="369332"/>
          </a:xfrm>
          <a:prstGeom prst="rect">
            <a:avLst/>
          </a:prstGeom>
          <a:noFill/>
        </p:spPr>
        <p:txBody>
          <a:bodyPr wrap="none" rtlCol="0">
            <a:spAutoFit/>
          </a:bodyPr>
          <a:lstStyle/>
          <a:p>
            <a:r>
              <a:rPr lang="en-US" dirty="0"/>
              <a:t>~30 MANUALS</a:t>
            </a:r>
          </a:p>
        </p:txBody>
      </p:sp>
      <p:sp>
        <p:nvSpPr>
          <p:cNvPr id="16" name="TextBox 15">
            <a:extLst>
              <a:ext uri="{FF2B5EF4-FFF2-40B4-BE49-F238E27FC236}">
                <a16:creationId xmlns:a16="http://schemas.microsoft.com/office/drawing/2014/main" id="{0162627B-6A03-4463-9C92-F6079B7E4303}"/>
              </a:ext>
            </a:extLst>
          </p:cNvPr>
          <p:cNvSpPr txBox="1"/>
          <p:nvPr/>
        </p:nvSpPr>
        <p:spPr>
          <a:xfrm>
            <a:off x="4550641" y="5426567"/>
            <a:ext cx="1545359" cy="369332"/>
          </a:xfrm>
          <a:prstGeom prst="rect">
            <a:avLst/>
          </a:prstGeom>
          <a:noFill/>
        </p:spPr>
        <p:txBody>
          <a:bodyPr wrap="none" rtlCol="0">
            <a:spAutoFit/>
          </a:bodyPr>
          <a:lstStyle/>
          <a:p>
            <a:r>
              <a:rPr lang="en-US" dirty="0"/>
              <a:t>~24 MANUALS</a:t>
            </a:r>
          </a:p>
        </p:txBody>
      </p:sp>
      <p:sp>
        <p:nvSpPr>
          <p:cNvPr id="17" name="TextBox 16">
            <a:extLst>
              <a:ext uri="{FF2B5EF4-FFF2-40B4-BE49-F238E27FC236}">
                <a16:creationId xmlns:a16="http://schemas.microsoft.com/office/drawing/2014/main" id="{07E3F402-3B94-4A74-B8A6-5995C953ACC0}"/>
              </a:ext>
            </a:extLst>
          </p:cNvPr>
          <p:cNvSpPr txBox="1"/>
          <p:nvPr/>
        </p:nvSpPr>
        <p:spPr>
          <a:xfrm>
            <a:off x="8635218" y="5426567"/>
            <a:ext cx="1545359" cy="369332"/>
          </a:xfrm>
          <a:prstGeom prst="rect">
            <a:avLst/>
          </a:prstGeom>
          <a:noFill/>
        </p:spPr>
        <p:txBody>
          <a:bodyPr wrap="none" rtlCol="0">
            <a:spAutoFit/>
          </a:bodyPr>
          <a:lstStyle/>
          <a:p>
            <a:r>
              <a:rPr lang="en-US" dirty="0"/>
              <a:t>~21 MANUALS</a:t>
            </a:r>
          </a:p>
        </p:txBody>
      </p:sp>
      <p:cxnSp>
        <p:nvCxnSpPr>
          <p:cNvPr id="18" name="Straight Arrow Connector 17">
            <a:extLst>
              <a:ext uri="{FF2B5EF4-FFF2-40B4-BE49-F238E27FC236}">
                <a16:creationId xmlns:a16="http://schemas.microsoft.com/office/drawing/2014/main" id="{7F29D2BB-CB31-452A-9A29-22442B8B4E76}"/>
              </a:ext>
            </a:extLst>
          </p:cNvPr>
          <p:cNvCxnSpPr>
            <a:cxnSpLocks/>
          </p:cNvCxnSpPr>
          <p:nvPr/>
        </p:nvCxnSpPr>
        <p:spPr>
          <a:xfrm>
            <a:off x="222959" y="6540363"/>
            <a:ext cx="11692376" cy="0"/>
          </a:xfrm>
          <a:prstGeom prst="straightConnector1">
            <a:avLst/>
          </a:prstGeom>
          <a:ln w="28575">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E59CF0E-A7F9-4C09-93A9-9A3A1E0E0CDE}"/>
              </a:ext>
            </a:extLst>
          </p:cNvPr>
          <p:cNvSpPr txBox="1"/>
          <p:nvPr/>
        </p:nvSpPr>
        <p:spPr>
          <a:xfrm>
            <a:off x="4550641" y="6539807"/>
            <a:ext cx="1545359" cy="369332"/>
          </a:xfrm>
          <a:prstGeom prst="rect">
            <a:avLst/>
          </a:prstGeom>
          <a:noFill/>
        </p:spPr>
        <p:txBody>
          <a:bodyPr wrap="none" rtlCol="0">
            <a:spAutoFit/>
          </a:bodyPr>
          <a:lstStyle/>
          <a:p>
            <a:r>
              <a:rPr lang="en-US" dirty="0"/>
              <a:t>~75 MANUALS</a:t>
            </a:r>
          </a:p>
        </p:txBody>
      </p:sp>
    </p:spTree>
    <p:extLst>
      <p:ext uri="{BB962C8B-B14F-4D97-AF65-F5344CB8AC3E}">
        <p14:creationId xmlns:p14="http://schemas.microsoft.com/office/powerpoint/2010/main" val="224078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arn(inVertical)">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F50EBE-DB0A-4199-828E-7B2007EDC3E9}"/>
              </a:ext>
            </a:extLst>
          </p:cNvPr>
          <p:cNvSpPr txBox="1"/>
          <p:nvPr/>
        </p:nvSpPr>
        <p:spPr>
          <a:xfrm>
            <a:off x="319596" y="399495"/>
            <a:ext cx="9160265" cy="5632311"/>
          </a:xfrm>
          <a:prstGeom prst="rect">
            <a:avLst/>
          </a:prstGeom>
          <a:noFill/>
        </p:spPr>
        <p:txBody>
          <a:bodyPr wrap="none" rtlCol="0">
            <a:spAutoFit/>
          </a:bodyPr>
          <a:lstStyle/>
          <a:p>
            <a:r>
              <a:rPr lang="en-US" b="1" dirty="0"/>
              <a:t>Maintenance Manuals – </a:t>
            </a:r>
          </a:p>
          <a:p>
            <a:endParaRPr lang="en-US" b="1" dirty="0"/>
          </a:p>
          <a:p>
            <a:r>
              <a:rPr lang="en-US" dirty="0"/>
              <a:t>These</a:t>
            </a:r>
            <a:r>
              <a:rPr lang="en-US" b="1" dirty="0"/>
              <a:t> </a:t>
            </a:r>
            <a:r>
              <a:rPr lang="en-US" dirty="0"/>
              <a:t>manuals plays a vital role in maintaining the safety, reliability, and performance of aircraft</a:t>
            </a:r>
            <a:endParaRPr lang="en-US" b="1" dirty="0"/>
          </a:p>
          <a:p>
            <a:endParaRPr lang="en-US" b="1" dirty="0"/>
          </a:p>
          <a:p>
            <a:endParaRPr lang="en-US" b="1" dirty="0"/>
          </a:p>
          <a:p>
            <a:r>
              <a:rPr lang="en-US" dirty="0"/>
              <a:t>Aircraft Maintenance Manual (AMM)</a:t>
            </a:r>
          </a:p>
          <a:p>
            <a:r>
              <a:rPr lang="en-US" dirty="0"/>
              <a:t>Illustrated Parts Catalog (IPC)</a:t>
            </a:r>
          </a:p>
          <a:p>
            <a:r>
              <a:rPr lang="en-US" dirty="0"/>
              <a:t>Wiring Diagram Manual (WDM)</a:t>
            </a:r>
          </a:p>
          <a:p>
            <a:r>
              <a:rPr lang="en-US" dirty="0"/>
              <a:t>System Schematic Manual (SSM)</a:t>
            </a:r>
          </a:p>
          <a:p>
            <a:r>
              <a:rPr lang="en-US" dirty="0"/>
              <a:t>Fault Isolation Manual (FIM) </a:t>
            </a:r>
          </a:p>
          <a:p>
            <a:r>
              <a:rPr lang="en-US" dirty="0"/>
              <a:t>Structural Repair Manual (SRM)</a:t>
            </a:r>
          </a:p>
          <a:p>
            <a:r>
              <a:rPr lang="en-US" dirty="0"/>
              <a:t>Component Maintenance Manual (CMM) </a:t>
            </a:r>
          </a:p>
          <a:p>
            <a:r>
              <a:rPr lang="en-US" dirty="0"/>
              <a:t>Non Destructive Manual(NDTM)</a:t>
            </a:r>
          </a:p>
          <a:p>
            <a:r>
              <a:rPr lang="en-US" dirty="0"/>
              <a:t>Time Limits Maintenance Check or Standard Maintenance Manual </a:t>
            </a:r>
          </a:p>
          <a:p>
            <a:r>
              <a:rPr lang="en-US" dirty="0"/>
              <a:t>Standard Practices Manual (SPM)</a:t>
            </a:r>
          </a:p>
          <a:p>
            <a:r>
              <a:rPr lang="en-US" dirty="0"/>
              <a:t>Engine Maintenance Manual (EMM)  </a:t>
            </a:r>
          </a:p>
          <a:p>
            <a:r>
              <a:rPr lang="en-US" dirty="0"/>
              <a:t>Aircraft Wire List (AWL)</a:t>
            </a:r>
          </a:p>
          <a:p>
            <a:r>
              <a:rPr lang="en-US" dirty="0"/>
              <a:t>Illustrated Tools and Equipment Manual</a:t>
            </a:r>
          </a:p>
          <a:p>
            <a:endParaRPr lang="en-US" b="1" dirty="0"/>
          </a:p>
          <a:p>
            <a:endParaRPr lang="en-US" b="1" dirty="0"/>
          </a:p>
        </p:txBody>
      </p:sp>
    </p:spTree>
    <p:extLst>
      <p:ext uri="{BB962C8B-B14F-4D97-AF65-F5344CB8AC3E}">
        <p14:creationId xmlns:p14="http://schemas.microsoft.com/office/powerpoint/2010/main" val="4268425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0FC3AD-803A-45E6-B48E-5029A04B9667}"/>
              </a:ext>
            </a:extLst>
          </p:cNvPr>
          <p:cNvSpPr txBox="1"/>
          <p:nvPr/>
        </p:nvSpPr>
        <p:spPr>
          <a:xfrm>
            <a:off x="153880" y="138548"/>
            <a:ext cx="6094520" cy="369332"/>
          </a:xfrm>
          <a:prstGeom prst="rect">
            <a:avLst/>
          </a:prstGeom>
          <a:noFill/>
        </p:spPr>
        <p:txBody>
          <a:bodyPr wrap="square">
            <a:spAutoFit/>
          </a:bodyPr>
          <a:lstStyle/>
          <a:p>
            <a:r>
              <a:rPr lang="en-US" b="1" dirty="0"/>
              <a:t>Aircraft Maintenance Manual (AMM) – </a:t>
            </a:r>
          </a:p>
        </p:txBody>
      </p:sp>
      <p:sp>
        <p:nvSpPr>
          <p:cNvPr id="5" name="TextBox 4">
            <a:extLst>
              <a:ext uri="{FF2B5EF4-FFF2-40B4-BE49-F238E27FC236}">
                <a16:creationId xmlns:a16="http://schemas.microsoft.com/office/drawing/2014/main" id="{A07F7D2E-41C4-498A-AB8B-A45C9D66A100}"/>
              </a:ext>
            </a:extLst>
          </p:cNvPr>
          <p:cNvSpPr txBox="1"/>
          <p:nvPr/>
        </p:nvSpPr>
        <p:spPr>
          <a:xfrm>
            <a:off x="153880" y="507880"/>
            <a:ext cx="11887200" cy="2308324"/>
          </a:xfrm>
          <a:prstGeom prst="rect">
            <a:avLst/>
          </a:prstGeom>
          <a:noFill/>
        </p:spPr>
        <p:txBody>
          <a:bodyPr wrap="square">
            <a:spAutoFit/>
          </a:bodyPr>
          <a:lstStyle/>
          <a:p>
            <a:pPr algn="l"/>
            <a:r>
              <a:rPr lang="en-US" sz="1800" b="0" i="0" u="none" strike="noStrike" baseline="0" dirty="0">
                <a:latin typeface="Arial" panose="020B0604020202020204" pitchFamily="34" charset="0"/>
              </a:rPr>
              <a:t>The Aircraft Maintenance Manual provides information to enable maintenance personnel to properly</a:t>
            </a:r>
          </a:p>
          <a:p>
            <a:pPr algn="l"/>
            <a:r>
              <a:rPr lang="en-US" sz="1800" b="0" i="0" u="none" strike="noStrike" baseline="0" dirty="0">
                <a:latin typeface="Arial" panose="020B0604020202020204" pitchFamily="34" charset="0"/>
              </a:rPr>
              <a:t> service, </a:t>
            </a:r>
          </a:p>
          <a:p>
            <a:pPr algn="l"/>
            <a:r>
              <a:rPr lang="en-US" sz="1800" b="0" i="0" u="none" strike="noStrike" baseline="0" dirty="0">
                <a:latin typeface="Arial" panose="020B0604020202020204" pitchFamily="34" charset="0"/>
              </a:rPr>
              <a:t>repair, </a:t>
            </a:r>
          </a:p>
          <a:p>
            <a:pPr algn="l"/>
            <a:r>
              <a:rPr lang="en-US" sz="1800" b="0" i="0" u="none" strike="noStrike" baseline="0" dirty="0">
                <a:latin typeface="Arial" panose="020B0604020202020204" pitchFamily="34" charset="0"/>
              </a:rPr>
              <a:t>replace, </a:t>
            </a:r>
          </a:p>
          <a:p>
            <a:pPr algn="l"/>
            <a:r>
              <a:rPr lang="en-US" sz="1800" b="0" i="0" u="none" strike="noStrike" baseline="0" dirty="0">
                <a:latin typeface="Arial" panose="020B0604020202020204" pitchFamily="34" charset="0"/>
              </a:rPr>
              <a:t>adjust,</a:t>
            </a:r>
          </a:p>
          <a:p>
            <a:pPr algn="l"/>
            <a:r>
              <a:rPr lang="en-US" sz="1800" b="0" i="0" u="none" strike="noStrike" baseline="0" dirty="0">
                <a:latin typeface="Arial" panose="020B0604020202020204" pitchFamily="34" charset="0"/>
              </a:rPr>
              <a:t> inspect and </a:t>
            </a:r>
          </a:p>
          <a:p>
            <a:pPr algn="l"/>
            <a:r>
              <a:rPr lang="en-US" sz="1800" b="0" i="0" u="none" strike="noStrike" baseline="0" dirty="0">
                <a:latin typeface="Arial" panose="020B0604020202020204" pitchFamily="34" charset="0"/>
              </a:rPr>
              <a:t>check equipment and systems of the aircraft, normally performed on the ramp or in the</a:t>
            </a:r>
          </a:p>
          <a:p>
            <a:pPr algn="l"/>
            <a:r>
              <a:rPr lang="en-US" sz="1800" b="0" i="0" u="none" strike="noStrike" baseline="0" dirty="0">
                <a:latin typeface="Arial" panose="020B0604020202020204" pitchFamily="34" charset="0"/>
              </a:rPr>
              <a:t>maintenance hangar.</a:t>
            </a:r>
            <a:endParaRPr lang="en-US" dirty="0"/>
          </a:p>
        </p:txBody>
      </p:sp>
      <p:pic>
        <p:nvPicPr>
          <p:cNvPr id="4" name="Picture 3">
            <a:extLst>
              <a:ext uri="{FF2B5EF4-FFF2-40B4-BE49-F238E27FC236}">
                <a16:creationId xmlns:a16="http://schemas.microsoft.com/office/drawing/2014/main" id="{83FEBCBD-C668-4E47-B644-370B76E43363}"/>
              </a:ext>
            </a:extLst>
          </p:cNvPr>
          <p:cNvPicPr>
            <a:picLocks noChangeAspect="1"/>
          </p:cNvPicPr>
          <p:nvPr/>
        </p:nvPicPr>
        <p:blipFill>
          <a:blip r:embed="rId2"/>
          <a:stretch>
            <a:fillRect/>
          </a:stretch>
        </p:blipFill>
        <p:spPr>
          <a:xfrm>
            <a:off x="9897198" y="1089506"/>
            <a:ext cx="1744394" cy="2455073"/>
          </a:xfrm>
          <a:prstGeom prst="rect">
            <a:avLst/>
          </a:prstGeom>
        </p:spPr>
      </p:pic>
      <p:pic>
        <p:nvPicPr>
          <p:cNvPr id="8" name="Picture 7">
            <a:extLst>
              <a:ext uri="{FF2B5EF4-FFF2-40B4-BE49-F238E27FC236}">
                <a16:creationId xmlns:a16="http://schemas.microsoft.com/office/drawing/2014/main" id="{703D23DD-24F9-4A48-941E-5AFC793D45FB}"/>
              </a:ext>
            </a:extLst>
          </p:cNvPr>
          <p:cNvPicPr>
            <a:picLocks noChangeAspect="1"/>
          </p:cNvPicPr>
          <p:nvPr/>
        </p:nvPicPr>
        <p:blipFill>
          <a:blip r:embed="rId3"/>
          <a:stretch>
            <a:fillRect/>
          </a:stretch>
        </p:blipFill>
        <p:spPr>
          <a:xfrm>
            <a:off x="967665" y="2816204"/>
            <a:ext cx="6752086" cy="3533916"/>
          </a:xfrm>
          <a:prstGeom prst="rect">
            <a:avLst/>
          </a:prstGeom>
          <a:ln>
            <a:solidFill>
              <a:schemeClr val="accent1"/>
            </a:solidFill>
          </a:ln>
        </p:spPr>
      </p:pic>
    </p:spTree>
    <p:extLst>
      <p:ext uri="{BB962C8B-B14F-4D97-AF65-F5344CB8AC3E}">
        <p14:creationId xmlns:p14="http://schemas.microsoft.com/office/powerpoint/2010/main" val="30224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9E9575-BC57-4CAE-9F0D-9CBB968203C5}"/>
              </a:ext>
            </a:extLst>
          </p:cNvPr>
          <p:cNvSpPr txBox="1"/>
          <p:nvPr/>
        </p:nvSpPr>
        <p:spPr>
          <a:xfrm>
            <a:off x="884420" y="674557"/>
            <a:ext cx="9440982" cy="4247317"/>
          </a:xfrm>
          <a:prstGeom prst="rect">
            <a:avLst/>
          </a:prstGeom>
          <a:noFill/>
        </p:spPr>
        <p:txBody>
          <a:bodyPr wrap="none" rtlCol="0">
            <a:spAutoFit/>
          </a:bodyPr>
          <a:lstStyle/>
          <a:p>
            <a:r>
              <a:rPr lang="en-US" dirty="0" err="1"/>
              <a:t>Alten</a:t>
            </a:r>
            <a:r>
              <a:rPr lang="en-US" dirty="0"/>
              <a:t>  - </a:t>
            </a:r>
          </a:p>
          <a:p>
            <a:r>
              <a:rPr lang="en-US" dirty="0"/>
              <a:t>	French Based company </a:t>
            </a:r>
          </a:p>
          <a:p>
            <a:r>
              <a:rPr lang="en-US" dirty="0"/>
              <a:t>	Basically in Engineering, technology consulting and AI driven solutions</a:t>
            </a:r>
          </a:p>
          <a:p>
            <a:r>
              <a:rPr lang="en-US" dirty="0"/>
              <a:t>	Industry or domain such as aerospace, automotive, rail, telecom, and life sciences</a:t>
            </a:r>
          </a:p>
          <a:p>
            <a:endParaRPr lang="en-US" dirty="0"/>
          </a:p>
          <a:p>
            <a:r>
              <a:rPr lang="en-US" dirty="0"/>
              <a:t>	 ALTEN India  Established in 2010.</a:t>
            </a:r>
          </a:p>
          <a:p>
            <a:r>
              <a:rPr lang="en-US" dirty="0"/>
              <a:t>	 presence across Bangalore, Chennai, Pune, Hyderabad, Delhi, and Aurangabad</a:t>
            </a:r>
          </a:p>
          <a:p>
            <a:r>
              <a:rPr lang="en-US" dirty="0"/>
              <a:t>	8500 Employee in India</a:t>
            </a:r>
          </a:p>
          <a:p>
            <a:endParaRPr lang="en-US" dirty="0"/>
          </a:p>
          <a:p>
            <a:endParaRPr lang="en-US" dirty="0"/>
          </a:p>
          <a:p>
            <a:endParaRPr lang="en-US" dirty="0"/>
          </a:p>
          <a:p>
            <a:r>
              <a:rPr lang="en-US" b="1" i="0" u="sng" dirty="0">
                <a:solidFill>
                  <a:srgbClr val="043962"/>
                </a:solidFill>
                <a:effectLst/>
                <a:latin typeface="Lato" panose="020F0502020204030203" pitchFamily="34" charset="0"/>
              </a:rPr>
              <a:t>strategic vision</a:t>
            </a:r>
            <a:r>
              <a:rPr lang="en-US" b="0" i="0" dirty="0">
                <a:solidFill>
                  <a:srgbClr val="043962"/>
                </a:solidFill>
                <a:effectLst/>
                <a:latin typeface="Lato" panose="020F0502020204030203" pitchFamily="34" charset="0"/>
              </a:rPr>
              <a:t>, </a:t>
            </a:r>
          </a:p>
          <a:p>
            <a:r>
              <a:rPr lang="en-US" dirty="0"/>
              <a:t>ALTEN India is focused on accelerating growth, with an ambition to scale 2x over the next</a:t>
            </a:r>
          </a:p>
          <a:p>
            <a:r>
              <a:rPr lang="en-US" dirty="0"/>
              <a:t> two years through a combination of organic expansion and strategic acquisitions, aligned with the </a:t>
            </a:r>
          </a:p>
          <a:p>
            <a:r>
              <a:rPr lang="en-US" dirty="0"/>
              <a:t>increasing demand for advanced engineering, digital and AI capabilities in India	</a:t>
            </a:r>
          </a:p>
        </p:txBody>
      </p:sp>
      <p:pic>
        <p:nvPicPr>
          <p:cNvPr id="4" name="Picture 3">
            <a:extLst>
              <a:ext uri="{FF2B5EF4-FFF2-40B4-BE49-F238E27FC236}">
                <a16:creationId xmlns:a16="http://schemas.microsoft.com/office/drawing/2014/main" id="{751D507E-D511-4E04-8DD0-9F5661B07D36}"/>
              </a:ext>
            </a:extLst>
          </p:cNvPr>
          <p:cNvPicPr>
            <a:picLocks noChangeAspect="1"/>
          </p:cNvPicPr>
          <p:nvPr/>
        </p:nvPicPr>
        <p:blipFill rotWithShape="1">
          <a:blip r:embed="rId2"/>
          <a:srcRect l="10028" t="-23552" b="-1"/>
          <a:stretch/>
        </p:blipFill>
        <p:spPr>
          <a:xfrm>
            <a:off x="884420" y="2895921"/>
            <a:ext cx="6916789" cy="635583"/>
          </a:xfrm>
          <a:prstGeom prst="rect">
            <a:avLst/>
          </a:prstGeom>
        </p:spPr>
      </p:pic>
    </p:spTree>
    <p:extLst>
      <p:ext uri="{BB962C8B-B14F-4D97-AF65-F5344CB8AC3E}">
        <p14:creationId xmlns:p14="http://schemas.microsoft.com/office/powerpoint/2010/main" val="1860019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ACA15C-D51F-47BB-803F-AB29E5275D70}"/>
              </a:ext>
            </a:extLst>
          </p:cNvPr>
          <p:cNvSpPr txBox="1"/>
          <p:nvPr/>
        </p:nvSpPr>
        <p:spPr>
          <a:xfrm>
            <a:off x="325504" y="187216"/>
            <a:ext cx="6094520" cy="369332"/>
          </a:xfrm>
          <a:prstGeom prst="rect">
            <a:avLst/>
          </a:prstGeom>
          <a:noFill/>
        </p:spPr>
        <p:txBody>
          <a:bodyPr wrap="square">
            <a:spAutoFit/>
          </a:bodyPr>
          <a:lstStyle/>
          <a:p>
            <a:r>
              <a:rPr lang="en-US" b="1" dirty="0"/>
              <a:t>ILLUSTRATED PARTS CATALOG (IPC)</a:t>
            </a:r>
          </a:p>
        </p:txBody>
      </p:sp>
      <p:sp>
        <p:nvSpPr>
          <p:cNvPr id="5" name="TextBox 4">
            <a:extLst>
              <a:ext uri="{FF2B5EF4-FFF2-40B4-BE49-F238E27FC236}">
                <a16:creationId xmlns:a16="http://schemas.microsoft.com/office/drawing/2014/main" id="{C0685F15-5B31-4CEE-8C13-DDBF96D1CE4D}"/>
              </a:ext>
            </a:extLst>
          </p:cNvPr>
          <p:cNvSpPr txBox="1"/>
          <p:nvPr/>
        </p:nvSpPr>
        <p:spPr>
          <a:xfrm>
            <a:off x="325504" y="556548"/>
            <a:ext cx="11076873" cy="1200329"/>
          </a:xfrm>
          <a:prstGeom prst="rect">
            <a:avLst/>
          </a:prstGeom>
          <a:noFill/>
        </p:spPr>
        <p:txBody>
          <a:bodyPr wrap="square">
            <a:spAutoFit/>
          </a:bodyPr>
          <a:lstStyle/>
          <a:p>
            <a:pPr algn="l"/>
            <a:r>
              <a:rPr lang="en-US" sz="1800" b="0" i="0" u="none" strike="noStrike" baseline="0" dirty="0">
                <a:latin typeface="Arial" panose="020B0604020202020204" pitchFamily="34" charset="0"/>
              </a:rPr>
              <a:t>IPC identifies and illustrates all line replaceable parts and units of the aircraft, excluding power plant/nacelle( which are separately covered by the Power Plant Illustrated Parts Catalog (PPIPC)).</a:t>
            </a:r>
          </a:p>
          <a:p>
            <a:pPr algn="l"/>
            <a:r>
              <a:rPr lang="en-US" dirty="0">
                <a:latin typeface="Arial" panose="020B0604020202020204" pitchFamily="34" charset="0"/>
              </a:rPr>
              <a:t>It </a:t>
            </a:r>
            <a:r>
              <a:rPr lang="en-US" sz="1800" b="0" i="0" u="none" strike="noStrike" baseline="0" dirty="0">
                <a:latin typeface="Arial" panose="020B0604020202020204" pitchFamily="34" charset="0"/>
              </a:rPr>
              <a:t>is referred as a companion document to the AMM, as it contains information on all the parts for which maintenance practices are provided. </a:t>
            </a:r>
          </a:p>
        </p:txBody>
      </p:sp>
      <p:pic>
        <p:nvPicPr>
          <p:cNvPr id="4" name="Picture 3">
            <a:extLst>
              <a:ext uri="{FF2B5EF4-FFF2-40B4-BE49-F238E27FC236}">
                <a16:creationId xmlns:a16="http://schemas.microsoft.com/office/drawing/2014/main" id="{66A529D3-140E-4693-BDB1-5428B2DA3EBC}"/>
              </a:ext>
            </a:extLst>
          </p:cNvPr>
          <p:cNvPicPr>
            <a:picLocks noChangeAspect="1"/>
          </p:cNvPicPr>
          <p:nvPr/>
        </p:nvPicPr>
        <p:blipFill>
          <a:blip r:embed="rId2"/>
          <a:stretch>
            <a:fillRect/>
          </a:stretch>
        </p:blipFill>
        <p:spPr>
          <a:xfrm>
            <a:off x="576724" y="2126209"/>
            <a:ext cx="6811326" cy="4039164"/>
          </a:xfrm>
          <a:prstGeom prst="rect">
            <a:avLst/>
          </a:prstGeom>
        </p:spPr>
      </p:pic>
    </p:spTree>
    <p:extLst>
      <p:ext uri="{BB962C8B-B14F-4D97-AF65-F5344CB8AC3E}">
        <p14:creationId xmlns:p14="http://schemas.microsoft.com/office/powerpoint/2010/main" val="13009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B9129-0BAD-4A95-894C-B87B3E908270}"/>
              </a:ext>
            </a:extLst>
          </p:cNvPr>
          <p:cNvPicPr>
            <a:picLocks noChangeAspect="1"/>
          </p:cNvPicPr>
          <p:nvPr/>
        </p:nvPicPr>
        <p:blipFill rotWithShape="1">
          <a:blip r:embed="rId2"/>
          <a:srcRect b="45885"/>
          <a:stretch/>
        </p:blipFill>
        <p:spPr>
          <a:xfrm>
            <a:off x="3315488" y="866877"/>
            <a:ext cx="4640229" cy="3409908"/>
          </a:xfrm>
          <a:prstGeom prst="rect">
            <a:avLst/>
          </a:prstGeom>
        </p:spPr>
      </p:pic>
      <p:sp>
        <p:nvSpPr>
          <p:cNvPr id="4" name="TextBox 3">
            <a:extLst>
              <a:ext uri="{FF2B5EF4-FFF2-40B4-BE49-F238E27FC236}">
                <a16:creationId xmlns:a16="http://schemas.microsoft.com/office/drawing/2014/main" id="{5F3C546D-A4EB-4CBE-9DE4-FDF9608C1F1E}"/>
              </a:ext>
            </a:extLst>
          </p:cNvPr>
          <p:cNvSpPr txBox="1"/>
          <p:nvPr/>
        </p:nvSpPr>
        <p:spPr>
          <a:xfrm>
            <a:off x="2176169" y="475571"/>
            <a:ext cx="510076" cy="369332"/>
          </a:xfrm>
          <a:prstGeom prst="rect">
            <a:avLst/>
          </a:prstGeom>
          <a:noFill/>
        </p:spPr>
        <p:txBody>
          <a:bodyPr wrap="none" rtlCol="0">
            <a:spAutoFit/>
          </a:bodyPr>
          <a:lstStyle/>
          <a:p>
            <a:r>
              <a:rPr lang="en-US" dirty="0"/>
              <a:t>Fig </a:t>
            </a:r>
          </a:p>
        </p:txBody>
      </p:sp>
      <p:sp>
        <p:nvSpPr>
          <p:cNvPr id="5" name="TextBox 4">
            <a:extLst>
              <a:ext uri="{FF2B5EF4-FFF2-40B4-BE49-F238E27FC236}">
                <a16:creationId xmlns:a16="http://schemas.microsoft.com/office/drawing/2014/main" id="{4DF3D936-C202-4CF7-853A-8C0277B62E02}"/>
              </a:ext>
            </a:extLst>
          </p:cNvPr>
          <p:cNvSpPr txBox="1"/>
          <p:nvPr/>
        </p:nvSpPr>
        <p:spPr>
          <a:xfrm>
            <a:off x="431236" y="1998455"/>
            <a:ext cx="1442126" cy="369332"/>
          </a:xfrm>
          <a:prstGeom prst="rect">
            <a:avLst/>
          </a:prstGeom>
          <a:noFill/>
        </p:spPr>
        <p:txBody>
          <a:bodyPr wrap="none" rtlCol="0">
            <a:spAutoFit/>
          </a:bodyPr>
          <a:lstStyle/>
          <a:p>
            <a:r>
              <a:rPr lang="en-US" dirty="0"/>
              <a:t>Item Number</a:t>
            </a:r>
          </a:p>
        </p:txBody>
      </p:sp>
      <p:sp>
        <p:nvSpPr>
          <p:cNvPr id="6" name="TextBox 5">
            <a:extLst>
              <a:ext uri="{FF2B5EF4-FFF2-40B4-BE49-F238E27FC236}">
                <a16:creationId xmlns:a16="http://schemas.microsoft.com/office/drawing/2014/main" id="{188EDD27-0E9C-40CE-B188-1FE0CF648EA7}"/>
              </a:ext>
            </a:extLst>
          </p:cNvPr>
          <p:cNvSpPr txBox="1"/>
          <p:nvPr/>
        </p:nvSpPr>
        <p:spPr>
          <a:xfrm>
            <a:off x="128429" y="3429000"/>
            <a:ext cx="2557816" cy="369332"/>
          </a:xfrm>
          <a:prstGeom prst="rect">
            <a:avLst/>
          </a:prstGeom>
          <a:noFill/>
        </p:spPr>
        <p:txBody>
          <a:bodyPr wrap="none" rtlCol="0">
            <a:spAutoFit/>
          </a:bodyPr>
          <a:lstStyle/>
          <a:p>
            <a:r>
              <a:rPr lang="en-US" dirty="0"/>
              <a:t>Illustrator/Non-Illustrator</a:t>
            </a:r>
          </a:p>
        </p:txBody>
      </p:sp>
      <p:pic>
        <p:nvPicPr>
          <p:cNvPr id="7" name="Picture 6">
            <a:extLst>
              <a:ext uri="{FF2B5EF4-FFF2-40B4-BE49-F238E27FC236}">
                <a16:creationId xmlns:a16="http://schemas.microsoft.com/office/drawing/2014/main" id="{C89988B0-442F-4CA7-BB6D-0949A8C910CD}"/>
              </a:ext>
            </a:extLst>
          </p:cNvPr>
          <p:cNvPicPr>
            <a:picLocks noChangeAspect="1"/>
          </p:cNvPicPr>
          <p:nvPr/>
        </p:nvPicPr>
        <p:blipFill rotWithShape="1">
          <a:blip r:embed="rId2"/>
          <a:srcRect t="86292"/>
          <a:stretch/>
        </p:blipFill>
        <p:spPr>
          <a:xfrm>
            <a:off x="3269641" y="4459459"/>
            <a:ext cx="4640229" cy="863777"/>
          </a:xfrm>
          <a:prstGeom prst="rect">
            <a:avLst/>
          </a:prstGeom>
        </p:spPr>
      </p:pic>
      <p:sp>
        <p:nvSpPr>
          <p:cNvPr id="9" name="TextBox 8">
            <a:extLst>
              <a:ext uri="{FF2B5EF4-FFF2-40B4-BE49-F238E27FC236}">
                <a16:creationId xmlns:a16="http://schemas.microsoft.com/office/drawing/2014/main" id="{55D66DD6-B5AC-4A3A-B454-00F2DC54E82A}"/>
              </a:ext>
            </a:extLst>
          </p:cNvPr>
          <p:cNvSpPr txBox="1"/>
          <p:nvPr/>
        </p:nvSpPr>
        <p:spPr>
          <a:xfrm>
            <a:off x="1556651" y="4522015"/>
            <a:ext cx="1391599" cy="369332"/>
          </a:xfrm>
          <a:prstGeom prst="rect">
            <a:avLst/>
          </a:prstGeom>
          <a:noFill/>
        </p:spPr>
        <p:txBody>
          <a:bodyPr wrap="none" rtlCol="0">
            <a:spAutoFit/>
          </a:bodyPr>
          <a:lstStyle/>
          <a:p>
            <a:r>
              <a:rPr lang="en-US" dirty="0"/>
              <a:t>Part Number</a:t>
            </a:r>
          </a:p>
        </p:txBody>
      </p:sp>
      <p:sp>
        <p:nvSpPr>
          <p:cNvPr id="11" name="TextBox 10">
            <a:extLst>
              <a:ext uri="{FF2B5EF4-FFF2-40B4-BE49-F238E27FC236}">
                <a16:creationId xmlns:a16="http://schemas.microsoft.com/office/drawing/2014/main" id="{E8C365E8-D886-491D-9428-723C8D2E3774}"/>
              </a:ext>
            </a:extLst>
          </p:cNvPr>
          <p:cNvSpPr txBox="1"/>
          <p:nvPr/>
        </p:nvSpPr>
        <p:spPr>
          <a:xfrm>
            <a:off x="8925778" y="595869"/>
            <a:ext cx="1527662" cy="369332"/>
          </a:xfrm>
          <a:prstGeom prst="rect">
            <a:avLst/>
          </a:prstGeom>
          <a:noFill/>
        </p:spPr>
        <p:txBody>
          <a:bodyPr wrap="none" rtlCol="0">
            <a:spAutoFit/>
          </a:bodyPr>
          <a:lstStyle/>
          <a:p>
            <a:r>
              <a:rPr lang="en-US" dirty="0"/>
              <a:t>Nomenclature</a:t>
            </a:r>
          </a:p>
        </p:txBody>
      </p:sp>
      <p:sp>
        <p:nvSpPr>
          <p:cNvPr id="12" name="TextBox 11">
            <a:extLst>
              <a:ext uri="{FF2B5EF4-FFF2-40B4-BE49-F238E27FC236}">
                <a16:creationId xmlns:a16="http://schemas.microsoft.com/office/drawing/2014/main" id="{0D63566C-F4DC-4947-984C-688768448AC4}"/>
              </a:ext>
            </a:extLst>
          </p:cNvPr>
          <p:cNvSpPr txBox="1"/>
          <p:nvPr/>
        </p:nvSpPr>
        <p:spPr>
          <a:xfrm>
            <a:off x="10909323" y="2367787"/>
            <a:ext cx="1103957" cy="369332"/>
          </a:xfrm>
          <a:prstGeom prst="rect">
            <a:avLst/>
          </a:prstGeom>
          <a:noFill/>
        </p:spPr>
        <p:txBody>
          <a:bodyPr wrap="none" rtlCol="0">
            <a:spAutoFit/>
          </a:bodyPr>
          <a:lstStyle/>
          <a:p>
            <a:r>
              <a:rPr lang="en-US" dirty="0"/>
              <a:t>Effectivity</a:t>
            </a:r>
          </a:p>
        </p:txBody>
      </p:sp>
      <p:sp>
        <p:nvSpPr>
          <p:cNvPr id="13" name="TextBox 12">
            <a:extLst>
              <a:ext uri="{FF2B5EF4-FFF2-40B4-BE49-F238E27FC236}">
                <a16:creationId xmlns:a16="http://schemas.microsoft.com/office/drawing/2014/main" id="{07CE86C4-3D2D-4DCD-922E-756AFA31A7A6}"/>
              </a:ext>
            </a:extLst>
          </p:cNvPr>
          <p:cNvSpPr txBox="1"/>
          <p:nvPr/>
        </p:nvSpPr>
        <p:spPr>
          <a:xfrm>
            <a:off x="10382417" y="4090127"/>
            <a:ext cx="1075936" cy="646331"/>
          </a:xfrm>
          <a:prstGeom prst="rect">
            <a:avLst/>
          </a:prstGeom>
          <a:noFill/>
        </p:spPr>
        <p:txBody>
          <a:bodyPr wrap="none" rtlCol="0">
            <a:spAutoFit/>
          </a:bodyPr>
          <a:lstStyle/>
          <a:p>
            <a:r>
              <a:rPr lang="en-US" dirty="0"/>
              <a:t>Units Per</a:t>
            </a:r>
          </a:p>
          <a:p>
            <a:r>
              <a:rPr lang="en-US" dirty="0"/>
              <a:t>Assembly</a:t>
            </a:r>
          </a:p>
        </p:txBody>
      </p:sp>
      <p:sp>
        <p:nvSpPr>
          <p:cNvPr id="14" name="TextBox 13">
            <a:extLst>
              <a:ext uri="{FF2B5EF4-FFF2-40B4-BE49-F238E27FC236}">
                <a16:creationId xmlns:a16="http://schemas.microsoft.com/office/drawing/2014/main" id="{9BAF6A6C-B28D-4574-83D1-E0469ADAF1EF}"/>
              </a:ext>
            </a:extLst>
          </p:cNvPr>
          <p:cNvSpPr txBox="1"/>
          <p:nvPr/>
        </p:nvSpPr>
        <p:spPr>
          <a:xfrm>
            <a:off x="3269642" y="5808449"/>
            <a:ext cx="8188712" cy="923330"/>
          </a:xfrm>
          <a:prstGeom prst="rect">
            <a:avLst/>
          </a:prstGeom>
          <a:noFill/>
        </p:spPr>
        <p:txBody>
          <a:bodyPr wrap="square" rtlCol="0">
            <a:spAutoFit/>
          </a:bodyPr>
          <a:lstStyle/>
          <a:p>
            <a:r>
              <a:rPr lang="en-US" dirty="0"/>
              <a:t>Footer Information</a:t>
            </a:r>
          </a:p>
          <a:p>
            <a:r>
              <a:rPr lang="en-US" dirty="0"/>
              <a:t>Chap-Sec-Sub		Fig Number,  Page number  , Revision Number and Date  </a:t>
            </a:r>
          </a:p>
          <a:p>
            <a:endParaRPr lang="en-US" dirty="0"/>
          </a:p>
        </p:txBody>
      </p:sp>
      <p:cxnSp>
        <p:nvCxnSpPr>
          <p:cNvPr id="16" name="Straight Arrow Connector 15">
            <a:extLst>
              <a:ext uri="{FF2B5EF4-FFF2-40B4-BE49-F238E27FC236}">
                <a16:creationId xmlns:a16="http://schemas.microsoft.com/office/drawing/2014/main" id="{89903CEE-4AFE-4C4F-B811-43FD9908657F}"/>
              </a:ext>
            </a:extLst>
          </p:cNvPr>
          <p:cNvCxnSpPr>
            <a:endCxn id="4" idx="2"/>
          </p:cNvCxnSpPr>
          <p:nvPr/>
        </p:nvCxnSpPr>
        <p:spPr>
          <a:xfrm flipH="1" flipV="1">
            <a:off x="2546252" y="844903"/>
            <a:ext cx="956603" cy="3508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C8848C-ACD9-49F9-9853-5DA760CE3B35}"/>
              </a:ext>
            </a:extLst>
          </p:cNvPr>
          <p:cNvCxnSpPr>
            <a:endCxn id="5" idx="3"/>
          </p:cNvCxnSpPr>
          <p:nvPr/>
        </p:nvCxnSpPr>
        <p:spPr>
          <a:xfrm flipH="1">
            <a:off x="1873362" y="1998455"/>
            <a:ext cx="1727967"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4E48E61-8D01-421E-B5E1-F4D69BB9BC64}"/>
              </a:ext>
            </a:extLst>
          </p:cNvPr>
          <p:cNvCxnSpPr>
            <a:endCxn id="6" idx="3"/>
          </p:cNvCxnSpPr>
          <p:nvPr/>
        </p:nvCxnSpPr>
        <p:spPr>
          <a:xfrm flipH="1">
            <a:off x="2686245" y="2335985"/>
            <a:ext cx="957287" cy="1277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15A3532-7C7C-444F-A1E2-8B73CED15DE2}"/>
              </a:ext>
            </a:extLst>
          </p:cNvPr>
          <p:cNvCxnSpPr/>
          <p:nvPr/>
        </p:nvCxnSpPr>
        <p:spPr>
          <a:xfrm flipH="1">
            <a:off x="2948250" y="4090127"/>
            <a:ext cx="1129594" cy="431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F38A801-4BE9-43BD-AD15-C84B7A5433B7}"/>
              </a:ext>
            </a:extLst>
          </p:cNvPr>
          <p:cNvCxnSpPr/>
          <p:nvPr/>
        </p:nvCxnSpPr>
        <p:spPr>
          <a:xfrm flipV="1">
            <a:off x="6217920" y="1049551"/>
            <a:ext cx="2954215" cy="5823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0EA773-F935-4E76-9D47-C6C560892FD2}"/>
              </a:ext>
            </a:extLst>
          </p:cNvPr>
          <p:cNvCxnSpPr>
            <a:endCxn id="12" idx="1"/>
          </p:cNvCxnSpPr>
          <p:nvPr/>
        </p:nvCxnSpPr>
        <p:spPr>
          <a:xfrm>
            <a:off x="7272997" y="1998455"/>
            <a:ext cx="3636326" cy="553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EC9F055-DDF4-433C-A846-2AEFD26B9A5A}"/>
              </a:ext>
            </a:extLst>
          </p:cNvPr>
          <p:cNvCxnSpPr/>
          <p:nvPr/>
        </p:nvCxnSpPr>
        <p:spPr>
          <a:xfrm>
            <a:off x="7737231" y="3038622"/>
            <a:ext cx="2504049" cy="1420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D59E6443-3F48-44D2-88CF-9BBB545A8D5F}"/>
              </a:ext>
            </a:extLst>
          </p:cNvPr>
          <p:cNvSpPr/>
          <p:nvPr/>
        </p:nvSpPr>
        <p:spPr>
          <a:xfrm>
            <a:off x="6096000" y="4736458"/>
            <a:ext cx="2135261" cy="7562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58DE46B4-82B2-4314-B3B6-8C4D9E4A8C96}"/>
              </a:ext>
            </a:extLst>
          </p:cNvPr>
          <p:cNvCxnSpPr/>
          <p:nvPr/>
        </p:nvCxnSpPr>
        <p:spPr>
          <a:xfrm flipH="1">
            <a:off x="4839286" y="5323236"/>
            <a:ext cx="1758462" cy="908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A95A793-E36D-4E6E-999A-38D2D5F7711C}"/>
              </a:ext>
            </a:extLst>
          </p:cNvPr>
          <p:cNvCxnSpPr/>
          <p:nvPr/>
        </p:nvCxnSpPr>
        <p:spPr>
          <a:xfrm flipH="1">
            <a:off x="7019778" y="5022166"/>
            <a:ext cx="450167" cy="1097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C408819-9D03-4DE5-B53D-5F6DC5850D83}"/>
              </a:ext>
            </a:extLst>
          </p:cNvPr>
          <p:cNvCxnSpPr/>
          <p:nvPr/>
        </p:nvCxnSpPr>
        <p:spPr>
          <a:xfrm>
            <a:off x="7737231" y="5196116"/>
            <a:ext cx="172639" cy="923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6683214-5801-4382-B4D2-50C0EC1E8815}"/>
              </a:ext>
            </a:extLst>
          </p:cNvPr>
          <p:cNvCxnSpPr/>
          <p:nvPr/>
        </p:nvCxnSpPr>
        <p:spPr>
          <a:xfrm>
            <a:off x="7272997" y="5323236"/>
            <a:ext cx="1899138" cy="796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7CBE9F2-FF0F-4ED7-80B4-FA56A2A71041}"/>
              </a:ext>
            </a:extLst>
          </p:cNvPr>
          <p:cNvSpPr txBox="1"/>
          <p:nvPr/>
        </p:nvSpPr>
        <p:spPr>
          <a:xfrm>
            <a:off x="4741524" y="94443"/>
            <a:ext cx="1269386" cy="523220"/>
          </a:xfrm>
          <a:prstGeom prst="rect">
            <a:avLst/>
          </a:prstGeom>
          <a:noFill/>
        </p:spPr>
        <p:txBody>
          <a:bodyPr wrap="none" rtlCol="0">
            <a:spAutoFit/>
          </a:bodyPr>
          <a:lstStyle/>
          <a:p>
            <a:r>
              <a:rPr lang="en-US" sz="2800" u="sng" dirty="0"/>
              <a:t>PartList</a:t>
            </a:r>
          </a:p>
        </p:txBody>
      </p:sp>
    </p:spTree>
    <p:extLst>
      <p:ext uri="{BB962C8B-B14F-4D97-AF65-F5344CB8AC3E}">
        <p14:creationId xmlns:p14="http://schemas.microsoft.com/office/powerpoint/2010/main" val="189846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1000"/>
                                        <p:tgtEl>
                                          <p:spTgt spid="14"/>
                                        </p:tgtEl>
                                      </p:cBhvr>
                                    </p:animEffect>
                                    <p:anim calcmode="lin" valueType="num">
                                      <p:cBhvr>
                                        <p:cTn id="83" dur="1000" fill="hold"/>
                                        <p:tgtEl>
                                          <p:spTgt spid="14"/>
                                        </p:tgtEl>
                                        <p:attrNameLst>
                                          <p:attrName>ppt_x</p:attrName>
                                        </p:attrNameLst>
                                      </p:cBhvr>
                                      <p:tavLst>
                                        <p:tav tm="0">
                                          <p:val>
                                            <p:strVal val="#ppt_x"/>
                                          </p:val>
                                        </p:tav>
                                        <p:tav tm="100000">
                                          <p:val>
                                            <p:strVal val="#ppt_x"/>
                                          </p:val>
                                        </p:tav>
                                      </p:tavLst>
                                    </p:anim>
                                    <p:anim calcmode="lin" valueType="num">
                                      <p:cBhvr>
                                        <p:cTn id="8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1" grpId="0"/>
      <p:bldP spid="12" grpId="0"/>
      <p:bldP spid="13" grpId="0"/>
      <p:bldP spid="14" grpId="0"/>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2F3CB3-4D34-478A-800D-868CBD09C7D4}"/>
              </a:ext>
            </a:extLst>
          </p:cNvPr>
          <p:cNvPicPr>
            <a:picLocks noChangeAspect="1"/>
          </p:cNvPicPr>
          <p:nvPr/>
        </p:nvPicPr>
        <p:blipFill>
          <a:blip r:embed="rId2"/>
          <a:stretch>
            <a:fillRect/>
          </a:stretch>
        </p:blipFill>
        <p:spPr>
          <a:xfrm>
            <a:off x="474871" y="1716165"/>
            <a:ext cx="8234414" cy="5047298"/>
          </a:xfrm>
          <a:prstGeom prst="rect">
            <a:avLst/>
          </a:prstGeom>
        </p:spPr>
      </p:pic>
      <p:sp>
        <p:nvSpPr>
          <p:cNvPr id="4" name="TextBox 3">
            <a:extLst>
              <a:ext uri="{FF2B5EF4-FFF2-40B4-BE49-F238E27FC236}">
                <a16:creationId xmlns:a16="http://schemas.microsoft.com/office/drawing/2014/main" id="{1FCCE9C1-E90D-427F-9E3A-846FAE65F8D7}"/>
              </a:ext>
            </a:extLst>
          </p:cNvPr>
          <p:cNvSpPr txBox="1"/>
          <p:nvPr/>
        </p:nvSpPr>
        <p:spPr>
          <a:xfrm>
            <a:off x="156692" y="107232"/>
            <a:ext cx="6094520" cy="369332"/>
          </a:xfrm>
          <a:prstGeom prst="rect">
            <a:avLst/>
          </a:prstGeom>
          <a:noFill/>
        </p:spPr>
        <p:txBody>
          <a:bodyPr wrap="square">
            <a:spAutoFit/>
          </a:bodyPr>
          <a:lstStyle/>
          <a:p>
            <a:r>
              <a:rPr lang="en-US" b="1" dirty="0"/>
              <a:t>Wiring Diagram Manual (WDM)</a:t>
            </a:r>
          </a:p>
        </p:txBody>
      </p:sp>
      <p:sp>
        <p:nvSpPr>
          <p:cNvPr id="5" name="TextBox 4">
            <a:extLst>
              <a:ext uri="{FF2B5EF4-FFF2-40B4-BE49-F238E27FC236}">
                <a16:creationId xmlns:a16="http://schemas.microsoft.com/office/drawing/2014/main" id="{954A15FE-4D56-4FE1-8279-7CE53A8DA8F6}"/>
              </a:ext>
            </a:extLst>
          </p:cNvPr>
          <p:cNvSpPr txBox="1"/>
          <p:nvPr/>
        </p:nvSpPr>
        <p:spPr>
          <a:xfrm>
            <a:off x="-198319" y="645394"/>
            <a:ext cx="12391689" cy="646331"/>
          </a:xfrm>
          <a:prstGeom prst="rect">
            <a:avLst/>
          </a:prstGeom>
          <a:noFill/>
        </p:spPr>
        <p:txBody>
          <a:bodyPr wrap="square">
            <a:spAutoFit/>
          </a:bodyPr>
          <a:lstStyle/>
          <a:p>
            <a:pPr marL="742950" lvl="1" indent="-285750" algn="l">
              <a:buFont typeface="+mj-lt"/>
              <a:buAutoNum type="arabicPeriod"/>
            </a:pPr>
            <a:r>
              <a:rPr lang="en-US" b="0" i="0" dirty="0">
                <a:solidFill>
                  <a:srgbClr val="404040"/>
                </a:solidFill>
                <a:effectLst/>
                <a:latin typeface="Inter" panose="02000503000000020004" pitchFamily="2" charset="0"/>
              </a:rPr>
              <a:t>Detailed wiring showing the point-to-point electrical connections between components, such as switches, relays, sensors, lights, and avionics.</a:t>
            </a:r>
          </a:p>
        </p:txBody>
      </p:sp>
      <p:sp>
        <p:nvSpPr>
          <p:cNvPr id="6" name="TextBox 5">
            <a:extLst>
              <a:ext uri="{FF2B5EF4-FFF2-40B4-BE49-F238E27FC236}">
                <a16:creationId xmlns:a16="http://schemas.microsoft.com/office/drawing/2014/main" id="{AB7EE691-1016-4961-B6A8-7CBEEF2047C1}"/>
              </a:ext>
            </a:extLst>
          </p:cNvPr>
          <p:cNvSpPr txBox="1"/>
          <p:nvPr/>
        </p:nvSpPr>
        <p:spPr>
          <a:xfrm>
            <a:off x="-198318" y="1291725"/>
            <a:ext cx="12588636" cy="369332"/>
          </a:xfrm>
          <a:prstGeom prst="rect">
            <a:avLst/>
          </a:prstGeom>
          <a:noFill/>
        </p:spPr>
        <p:txBody>
          <a:bodyPr wrap="square">
            <a:spAutoFit/>
          </a:bodyPr>
          <a:lstStyle/>
          <a:p>
            <a:pPr marL="800100" lvl="1" indent="-342900" algn="l">
              <a:buFont typeface="+mj-lt"/>
              <a:buAutoNum type="arabicPeriod" startAt="2"/>
            </a:pPr>
            <a:r>
              <a:rPr lang="en-US" b="0" i="0" dirty="0">
                <a:solidFill>
                  <a:srgbClr val="404040"/>
                </a:solidFill>
                <a:effectLst/>
                <a:latin typeface="Inter" panose="02000503000000020004" pitchFamily="2" charset="0"/>
              </a:rPr>
              <a:t>These diagrams illustrate the routing of wires, wire colors, connector types, and pin configurations.</a:t>
            </a:r>
          </a:p>
        </p:txBody>
      </p:sp>
    </p:spTree>
    <p:extLst>
      <p:ext uri="{BB962C8B-B14F-4D97-AF65-F5344CB8AC3E}">
        <p14:creationId xmlns:p14="http://schemas.microsoft.com/office/powerpoint/2010/main" val="19403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574061-EC2C-45A0-825A-72233BBD6532}"/>
              </a:ext>
            </a:extLst>
          </p:cNvPr>
          <p:cNvPicPr>
            <a:picLocks noChangeAspect="1"/>
          </p:cNvPicPr>
          <p:nvPr/>
        </p:nvPicPr>
        <p:blipFill rotWithShape="1">
          <a:blip r:embed="rId2"/>
          <a:srcRect l="5847" t="16993" r="14604" b="17785"/>
          <a:stretch/>
        </p:blipFill>
        <p:spPr>
          <a:xfrm>
            <a:off x="253219" y="3759591"/>
            <a:ext cx="7571744" cy="3098409"/>
          </a:xfrm>
          <a:prstGeom prst="rect">
            <a:avLst/>
          </a:prstGeom>
        </p:spPr>
      </p:pic>
      <p:grpSp>
        <p:nvGrpSpPr>
          <p:cNvPr id="12" name="Group 11">
            <a:extLst>
              <a:ext uri="{FF2B5EF4-FFF2-40B4-BE49-F238E27FC236}">
                <a16:creationId xmlns:a16="http://schemas.microsoft.com/office/drawing/2014/main" id="{B0A34076-9B1C-48E2-A079-03D7F1A1441E}"/>
              </a:ext>
            </a:extLst>
          </p:cNvPr>
          <p:cNvGrpSpPr/>
          <p:nvPr/>
        </p:nvGrpSpPr>
        <p:grpSpPr>
          <a:xfrm>
            <a:off x="318467" y="0"/>
            <a:ext cx="7008059" cy="3497716"/>
            <a:chOff x="727969" y="681120"/>
            <a:chExt cx="6757869" cy="3019846"/>
          </a:xfrm>
        </p:grpSpPr>
        <p:pic>
          <p:nvPicPr>
            <p:cNvPr id="9" name="Picture 8">
              <a:extLst>
                <a:ext uri="{FF2B5EF4-FFF2-40B4-BE49-F238E27FC236}">
                  <a16:creationId xmlns:a16="http://schemas.microsoft.com/office/drawing/2014/main" id="{E47681A7-96E7-4030-B068-A35789948E35}"/>
                </a:ext>
              </a:extLst>
            </p:cNvPr>
            <p:cNvPicPr>
              <a:picLocks noChangeAspect="1"/>
            </p:cNvPicPr>
            <p:nvPr/>
          </p:nvPicPr>
          <p:blipFill>
            <a:blip r:embed="rId3"/>
            <a:stretch>
              <a:fillRect/>
            </a:stretch>
          </p:blipFill>
          <p:spPr>
            <a:xfrm>
              <a:off x="727969" y="681120"/>
              <a:ext cx="4686954" cy="3019846"/>
            </a:xfrm>
            <a:prstGeom prst="rect">
              <a:avLst/>
            </a:prstGeom>
          </p:spPr>
        </p:pic>
        <p:pic>
          <p:nvPicPr>
            <p:cNvPr id="11" name="Picture 10">
              <a:extLst>
                <a:ext uri="{FF2B5EF4-FFF2-40B4-BE49-F238E27FC236}">
                  <a16:creationId xmlns:a16="http://schemas.microsoft.com/office/drawing/2014/main" id="{222F47FB-4719-4483-9886-8EE3E4A27EA2}"/>
                </a:ext>
              </a:extLst>
            </p:cNvPr>
            <p:cNvPicPr>
              <a:picLocks noChangeAspect="1"/>
            </p:cNvPicPr>
            <p:nvPr/>
          </p:nvPicPr>
          <p:blipFill>
            <a:blip r:embed="rId4"/>
            <a:stretch>
              <a:fillRect/>
            </a:stretch>
          </p:blipFill>
          <p:spPr>
            <a:xfrm>
              <a:off x="5437677" y="2072407"/>
              <a:ext cx="2048161" cy="1600423"/>
            </a:xfrm>
            <a:prstGeom prst="rect">
              <a:avLst/>
            </a:prstGeom>
          </p:spPr>
        </p:pic>
      </p:grpSp>
      <p:sp>
        <p:nvSpPr>
          <p:cNvPr id="13" name="TextBox 12">
            <a:extLst>
              <a:ext uri="{FF2B5EF4-FFF2-40B4-BE49-F238E27FC236}">
                <a16:creationId xmlns:a16="http://schemas.microsoft.com/office/drawing/2014/main" id="{69C59D11-1AB0-420C-ADC5-060C8FE18703}"/>
              </a:ext>
            </a:extLst>
          </p:cNvPr>
          <p:cNvSpPr txBox="1"/>
          <p:nvPr/>
        </p:nvSpPr>
        <p:spPr>
          <a:xfrm>
            <a:off x="8117058" y="478302"/>
            <a:ext cx="1804853" cy="369332"/>
          </a:xfrm>
          <a:prstGeom prst="rect">
            <a:avLst/>
          </a:prstGeom>
          <a:noFill/>
        </p:spPr>
        <p:txBody>
          <a:bodyPr wrap="none" rtlCol="0">
            <a:spAutoFit/>
          </a:bodyPr>
          <a:lstStyle/>
          <a:p>
            <a:r>
              <a:rPr lang="en-US" dirty="0"/>
              <a:t>Wiring </a:t>
            </a:r>
            <a:r>
              <a:rPr lang="en-US" dirty="0" err="1"/>
              <a:t>Pageblock</a:t>
            </a:r>
            <a:endParaRPr lang="en-US" dirty="0"/>
          </a:p>
        </p:txBody>
      </p:sp>
      <p:sp>
        <p:nvSpPr>
          <p:cNvPr id="14" name="TextBox 13">
            <a:extLst>
              <a:ext uri="{FF2B5EF4-FFF2-40B4-BE49-F238E27FC236}">
                <a16:creationId xmlns:a16="http://schemas.microsoft.com/office/drawing/2014/main" id="{F267F949-8342-48A3-8470-8DAF765AE107}"/>
              </a:ext>
            </a:extLst>
          </p:cNvPr>
          <p:cNvSpPr txBox="1"/>
          <p:nvPr/>
        </p:nvSpPr>
        <p:spPr>
          <a:xfrm>
            <a:off x="8117057" y="4077286"/>
            <a:ext cx="2144177" cy="369332"/>
          </a:xfrm>
          <a:prstGeom prst="rect">
            <a:avLst/>
          </a:prstGeom>
          <a:noFill/>
        </p:spPr>
        <p:txBody>
          <a:bodyPr wrap="none" rtlCol="0">
            <a:spAutoFit/>
          </a:bodyPr>
          <a:lstStyle/>
          <a:p>
            <a:r>
              <a:rPr lang="en-US" dirty="0"/>
              <a:t>Schematic </a:t>
            </a:r>
            <a:r>
              <a:rPr lang="en-US" dirty="0" err="1"/>
              <a:t>Pageblock</a:t>
            </a:r>
            <a:endParaRPr lang="en-US" dirty="0"/>
          </a:p>
        </p:txBody>
      </p:sp>
      <p:sp>
        <p:nvSpPr>
          <p:cNvPr id="15" name="Rectangle 14">
            <a:extLst>
              <a:ext uri="{FF2B5EF4-FFF2-40B4-BE49-F238E27FC236}">
                <a16:creationId xmlns:a16="http://schemas.microsoft.com/office/drawing/2014/main" id="{2AD86CC0-235F-4765-AD04-7A9CCA8C09AB}"/>
              </a:ext>
            </a:extLst>
          </p:cNvPr>
          <p:cNvSpPr/>
          <p:nvPr/>
        </p:nvSpPr>
        <p:spPr>
          <a:xfrm>
            <a:off x="140677" y="0"/>
            <a:ext cx="7427741" cy="3759591"/>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FB2D38A-8580-4C62-AB45-BAD2BA1563EB}"/>
              </a:ext>
            </a:extLst>
          </p:cNvPr>
          <p:cNvSpPr/>
          <p:nvPr/>
        </p:nvSpPr>
        <p:spPr>
          <a:xfrm>
            <a:off x="119891" y="4021466"/>
            <a:ext cx="7427741" cy="2816155"/>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699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F311485-2681-46B3-AEB7-18C9880197F5}"/>
              </a:ext>
            </a:extLst>
          </p:cNvPr>
          <p:cNvGrpSpPr/>
          <p:nvPr/>
        </p:nvGrpSpPr>
        <p:grpSpPr>
          <a:xfrm>
            <a:off x="3969167" y="1596140"/>
            <a:ext cx="3957978" cy="5249318"/>
            <a:chOff x="4086689" y="226017"/>
            <a:chExt cx="5410955" cy="8006612"/>
          </a:xfrm>
        </p:grpSpPr>
        <p:pic>
          <p:nvPicPr>
            <p:cNvPr id="5" name="Picture 4">
              <a:extLst>
                <a:ext uri="{FF2B5EF4-FFF2-40B4-BE49-F238E27FC236}">
                  <a16:creationId xmlns:a16="http://schemas.microsoft.com/office/drawing/2014/main" id="{2E50B0DB-75CC-4320-AD5F-A969718F2173}"/>
                </a:ext>
              </a:extLst>
            </p:cNvPr>
            <p:cNvPicPr>
              <a:picLocks noChangeAspect="1"/>
            </p:cNvPicPr>
            <p:nvPr/>
          </p:nvPicPr>
          <p:blipFill>
            <a:blip r:embed="rId2"/>
            <a:stretch>
              <a:fillRect/>
            </a:stretch>
          </p:blipFill>
          <p:spPr>
            <a:xfrm>
              <a:off x="4086689" y="226017"/>
              <a:ext cx="5410955" cy="2553056"/>
            </a:xfrm>
            <a:prstGeom prst="rect">
              <a:avLst/>
            </a:prstGeom>
          </p:spPr>
        </p:pic>
        <p:pic>
          <p:nvPicPr>
            <p:cNvPr id="7" name="Picture 6">
              <a:extLst>
                <a:ext uri="{FF2B5EF4-FFF2-40B4-BE49-F238E27FC236}">
                  <a16:creationId xmlns:a16="http://schemas.microsoft.com/office/drawing/2014/main" id="{8A50118C-1E36-4523-B977-9FE37E621A91}"/>
                </a:ext>
              </a:extLst>
            </p:cNvPr>
            <p:cNvPicPr>
              <a:picLocks noChangeAspect="1"/>
            </p:cNvPicPr>
            <p:nvPr/>
          </p:nvPicPr>
          <p:blipFill rotWithShape="1">
            <a:blip r:embed="rId3"/>
            <a:srcRect r="8522"/>
            <a:stretch/>
          </p:blipFill>
          <p:spPr>
            <a:xfrm>
              <a:off x="4530367" y="2602568"/>
              <a:ext cx="4967277" cy="5630061"/>
            </a:xfrm>
            <a:prstGeom prst="rect">
              <a:avLst/>
            </a:prstGeom>
          </p:spPr>
        </p:pic>
      </p:grpSp>
      <p:pic>
        <p:nvPicPr>
          <p:cNvPr id="10" name="Picture 9">
            <a:extLst>
              <a:ext uri="{FF2B5EF4-FFF2-40B4-BE49-F238E27FC236}">
                <a16:creationId xmlns:a16="http://schemas.microsoft.com/office/drawing/2014/main" id="{8F7ABDED-F446-4026-A694-D9ED60FE33EB}"/>
              </a:ext>
            </a:extLst>
          </p:cNvPr>
          <p:cNvPicPr>
            <a:picLocks noChangeAspect="1"/>
          </p:cNvPicPr>
          <p:nvPr/>
        </p:nvPicPr>
        <p:blipFill rotWithShape="1">
          <a:blip r:embed="rId4"/>
          <a:srcRect l="8607"/>
          <a:stretch/>
        </p:blipFill>
        <p:spPr>
          <a:xfrm>
            <a:off x="170459" y="1596140"/>
            <a:ext cx="3781875" cy="4930567"/>
          </a:xfrm>
          <a:prstGeom prst="rect">
            <a:avLst/>
          </a:prstGeom>
          <a:ln>
            <a:solidFill>
              <a:schemeClr val="accent1"/>
            </a:solidFill>
          </a:ln>
        </p:spPr>
      </p:pic>
      <p:sp>
        <p:nvSpPr>
          <p:cNvPr id="11" name="Rectangle 10">
            <a:extLst>
              <a:ext uri="{FF2B5EF4-FFF2-40B4-BE49-F238E27FC236}">
                <a16:creationId xmlns:a16="http://schemas.microsoft.com/office/drawing/2014/main" id="{B7144020-CD7A-4657-901F-728455E84F1B}"/>
              </a:ext>
            </a:extLst>
          </p:cNvPr>
          <p:cNvSpPr/>
          <p:nvPr/>
        </p:nvSpPr>
        <p:spPr>
          <a:xfrm>
            <a:off x="4120367" y="1596140"/>
            <a:ext cx="3951265" cy="516841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888F70-A6CD-4FF6-9C2E-4C00DA96B490}"/>
              </a:ext>
            </a:extLst>
          </p:cNvPr>
          <p:cNvSpPr txBox="1"/>
          <p:nvPr/>
        </p:nvSpPr>
        <p:spPr>
          <a:xfrm>
            <a:off x="4571048" y="997739"/>
            <a:ext cx="1377108" cy="369332"/>
          </a:xfrm>
          <a:prstGeom prst="rect">
            <a:avLst/>
          </a:prstGeom>
          <a:noFill/>
        </p:spPr>
        <p:txBody>
          <a:bodyPr wrap="none" rtlCol="0">
            <a:spAutoFit/>
          </a:bodyPr>
          <a:lstStyle/>
          <a:p>
            <a:r>
              <a:rPr lang="en-US" dirty="0"/>
              <a:t>Text Format </a:t>
            </a:r>
          </a:p>
        </p:txBody>
      </p:sp>
      <p:sp>
        <p:nvSpPr>
          <p:cNvPr id="12" name="TextBox 11">
            <a:extLst>
              <a:ext uri="{FF2B5EF4-FFF2-40B4-BE49-F238E27FC236}">
                <a16:creationId xmlns:a16="http://schemas.microsoft.com/office/drawing/2014/main" id="{447E18DE-A7B8-4399-85E8-854BDB413C22}"/>
              </a:ext>
            </a:extLst>
          </p:cNvPr>
          <p:cNvSpPr txBox="1"/>
          <p:nvPr/>
        </p:nvSpPr>
        <p:spPr>
          <a:xfrm>
            <a:off x="80020" y="1081388"/>
            <a:ext cx="1981376" cy="369332"/>
          </a:xfrm>
          <a:prstGeom prst="rect">
            <a:avLst/>
          </a:prstGeom>
          <a:noFill/>
        </p:spPr>
        <p:txBody>
          <a:bodyPr wrap="none" rtlCol="0">
            <a:spAutoFit/>
          </a:bodyPr>
          <a:lstStyle/>
          <a:p>
            <a:r>
              <a:rPr lang="en-US" dirty="0"/>
              <a:t>Flow chart Format </a:t>
            </a:r>
          </a:p>
        </p:txBody>
      </p:sp>
      <p:sp>
        <p:nvSpPr>
          <p:cNvPr id="14" name="TextBox 13">
            <a:extLst>
              <a:ext uri="{FF2B5EF4-FFF2-40B4-BE49-F238E27FC236}">
                <a16:creationId xmlns:a16="http://schemas.microsoft.com/office/drawing/2014/main" id="{E93C1538-8846-4B26-9055-FDFECE02A8AA}"/>
              </a:ext>
            </a:extLst>
          </p:cNvPr>
          <p:cNvSpPr txBox="1"/>
          <p:nvPr/>
        </p:nvSpPr>
        <p:spPr>
          <a:xfrm>
            <a:off x="80020" y="122339"/>
            <a:ext cx="11774898" cy="646331"/>
          </a:xfrm>
          <a:prstGeom prst="rect">
            <a:avLst/>
          </a:prstGeom>
          <a:noFill/>
        </p:spPr>
        <p:txBody>
          <a:bodyPr wrap="square">
            <a:spAutoFit/>
          </a:bodyPr>
          <a:lstStyle/>
          <a:p>
            <a:r>
              <a:rPr lang="en-US" b="0" i="0" dirty="0">
                <a:solidFill>
                  <a:srgbClr val="001D35"/>
                </a:solidFill>
                <a:effectLst/>
                <a:latin typeface="Google Sans"/>
              </a:rPr>
              <a:t>Fault Isolation Manual is a manual used by aircraft maintenance technicians to diagnose and isolate faults within an aircraft system.</a:t>
            </a:r>
          </a:p>
        </p:txBody>
      </p:sp>
    </p:spTree>
    <p:extLst>
      <p:ext uri="{BB962C8B-B14F-4D97-AF65-F5344CB8AC3E}">
        <p14:creationId xmlns:p14="http://schemas.microsoft.com/office/powerpoint/2010/main" val="37610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3826B5-D68D-43A0-BCA6-A6048272BC4D}"/>
              </a:ext>
            </a:extLst>
          </p:cNvPr>
          <p:cNvSpPr txBox="1"/>
          <p:nvPr/>
        </p:nvSpPr>
        <p:spPr>
          <a:xfrm>
            <a:off x="4122295" y="449705"/>
            <a:ext cx="1811265" cy="369332"/>
          </a:xfrm>
          <a:prstGeom prst="rect">
            <a:avLst/>
          </a:prstGeom>
          <a:noFill/>
        </p:spPr>
        <p:txBody>
          <a:bodyPr wrap="none" rtlCol="0">
            <a:spAutoFit/>
          </a:bodyPr>
          <a:lstStyle/>
          <a:p>
            <a:r>
              <a:rPr lang="en-US" dirty="0"/>
              <a:t>Interview Pattern</a:t>
            </a:r>
          </a:p>
        </p:txBody>
      </p:sp>
      <p:sp>
        <p:nvSpPr>
          <p:cNvPr id="3" name="TextBox 2">
            <a:extLst>
              <a:ext uri="{FF2B5EF4-FFF2-40B4-BE49-F238E27FC236}">
                <a16:creationId xmlns:a16="http://schemas.microsoft.com/office/drawing/2014/main" id="{8E144003-30BA-4590-AC74-7E5D957633F2}"/>
              </a:ext>
            </a:extLst>
          </p:cNvPr>
          <p:cNvSpPr txBox="1"/>
          <p:nvPr/>
        </p:nvSpPr>
        <p:spPr>
          <a:xfrm>
            <a:off x="407233" y="1531495"/>
            <a:ext cx="2937792" cy="1477328"/>
          </a:xfrm>
          <a:prstGeom prst="rect">
            <a:avLst/>
          </a:prstGeom>
          <a:noFill/>
        </p:spPr>
        <p:txBody>
          <a:bodyPr wrap="none" rtlCol="0">
            <a:spAutoFit/>
          </a:bodyPr>
          <a:lstStyle/>
          <a:p>
            <a:r>
              <a:rPr lang="en-US" dirty="0"/>
              <a:t>Basic of Aerodynamics</a:t>
            </a:r>
          </a:p>
          <a:p>
            <a:r>
              <a:rPr lang="en-US" dirty="0"/>
              <a:t>	Lift Principle</a:t>
            </a:r>
          </a:p>
          <a:p>
            <a:r>
              <a:rPr lang="en-US" dirty="0"/>
              <a:t>	Four forces</a:t>
            </a:r>
          </a:p>
          <a:p>
            <a:r>
              <a:rPr lang="en-US" dirty="0"/>
              <a:t>	Parts of Aircraft</a:t>
            </a:r>
          </a:p>
          <a:p>
            <a:r>
              <a:rPr lang="en-US" dirty="0"/>
              <a:t>	Each part high level</a:t>
            </a:r>
          </a:p>
        </p:txBody>
      </p:sp>
      <p:sp>
        <p:nvSpPr>
          <p:cNvPr id="4" name="TextBox 3">
            <a:extLst>
              <a:ext uri="{FF2B5EF4-FFF2-40B4-BE49-F238E27FC236}">
                <a16:creationId xmlns:a16="http://schemas.microsoft.com/office/drawing/2014/main" id="{B1755148-2C8C-4C23-A857-80EE5107DA37}"/>
              </a:ext>
            </a:extLst>
          </p:cNvPr>
          <p:cNvSpPr txBox="1"/>
          <p:nvPr/>
        </p:nvSpPr>
        <p:spPr>
          <a:xfrm>
            <a:off x="407233" y="4204210"/>
            <a:ext cx="4138441" cy="369332"/>
          </a:xfrm>
          <a:prstGeom prst="rect">
            <a:avLst/>
          </a:prstGeom>
          <a:noFill/>
        </p:spPr>
        <p:txBody>
          <a:bodyPr wrap="none" rtlCol="0">
            <a:spAutoFit/>
          </a:bodyPr>
          <a:lstStyle/>
          <a:p>
            <a:r>
              <a:rPr lang="en-US" dirty="0"/>
              <a:t>Landing Gear types and main components</a:t>
            </a:r>
          </a:p>
        </p:txBody>
      </p:sp>
      <p:sp>
        <p:nvSpPr>
          <p:cNvPr id="5" name="TextBox 4">
            <a:extLst>
              <a:ext uri="{FF2B5EF4-FFF2-40B4-BE49-F238E27FC236}">
                <a16:creationId xmlns:a16="http://schemas.microsoft.com/office/drawing/2014/main" id="{BF09CF9C-2C90-4880-BE71-A41B4A3D4FCF}"/>
              </a:ext>
            </a:extLst>
          </p:cNvPr>
          <p:cNvSpPr txBox="1"/>
          <p:nvPr/>
        </p:nvSpPr>
        <p:spPr>
          <a:xfrm>
            <a:off x="407233" y="3375684"/>
            <a:ext cx="4028090" cy="646331"/>
          </a:xfrm>
          <a:prstGeom prst="rect">
            <a:avLst/>
          </a:prstGeom>
          <a:noFill/>
        </p:spPr>
        <p:txBody>
          <a:bodyPr wrap="none" rtlCol="0">
            <a:spAutoFit/>
          </a:bodyPr>
          <a:lstStyle/>
          <a:p>
            <a:r>
              <a:rPr lang="en-US" dirty="0"/>
              <a:t>Hydraulic System  Block Diagram</a:t>
            </a:r>
          </a:p>
          <a:p>
            <a:r>
              <a:rPr lang="en-US" dirty="0"/>
              <a:t>Component working on Hydraulic system</a:t>
            </a:r>
          </a:p>
        </p:txBody>
      </p:sp>
      <p:sp>
        <p:nvSpPr>
          <p:cNvPr id="6" name="TextBox 5">
            <a:extLst>
              <a:ext uri="{FF2B5EF4-FFF2-40B4-BE49-F238E27FC236}">
                <a16:creationId xmlns:a16="http://schemas.microsoft.com/office/drawing/2014/main" id="{41F791F7-05E5-4A1E-89CF-94AE8AF12061}"/>
              </a:ext>
            </a:extLst>
          </p:cNvPr>
          <p:cNvSpPr txBox="1"/>
          <p:nvPr/>
        </p:nvSpPr>
        <p:spPr>
          <a:xfrm>
            <a:off x="422223" y="4789572"/>
            <a:ext cx="3691075" cy="1200329"/>
          </a:xfrm>
          <a:prstGeom prst="rect">
            <a:avLst/>
          </a:prstGeom>
          <a:noFill/>
        </p:spPr>
        <p:txBody>
          <a:bodyPr wrap="none" rtlCol="0">
            <a:spAutoFit/>
          </a:bodyPr>
          <a:lstStyle/>
          <a:p>
            <a:r>
              <a:rPr lang="en-US" dirty="0"/>
              <a:t>Fuel System </a:t>
            </a:r>
          </a:p>
          <a:p>
            <a:r>
              <a:rPr lang="en-US" dirty="0"/>
              <a:t>	Different Fuel tanks</a:t>
            </a:r>
          </a:p>
          <a:p>
            <a:r>
              <a:rPr lang="en-US" dirty="0"/>
              <a:t>	Fuel pressurization</a:t>
            </a:r>
          </a:p>
          <a:p>
            <a:r>
              <a:rPr lang="en-US" dirty="0"/>
              <a:t>	components of fuel system </a:t>
            </a:r>
          </a:p>
        </p:txBody>
      </p:sp>
      <p:sp>
        <p:nvSpPr>
          <p:cNvPr id="7" name="TextBox 6">
            <a:extLst>
              <a:ext uri="{FF2B5EF4-FFF2-40B4-BE49-F238E27FC236}">
                <a16:creationId xmlns:a16="http://schemas.microsoft.com/office/drawing/2014/main" id="{76D1F7C8-36E3-46F5-9764-E8E477B2194F}"/>
              </a:ext>
            </a:extLst>
          </p:cNvPr>
          <p:cNvSpPr txBox="1"/>
          <p:nvPr/>
        </p:nvSpPr>
        <p:spPr>
          <a:xfrm>
            <a:off x="5155902" y="1531495"/>
            <a:ext cx="4778359" cy="1200329"/>
          </a:xfrm>
          <a:prstGeom prst="rect">
            <a:avLst/>
          </a:prstGeom>
          <a:noFill/>
        </p:spPr>
        <p:txBody>
          <a:bodyPr wrap="none" rtlCol="0">
            <a:spAutoFit/>
          </a:bodyPr>
          <a:lstStyle/>
          <a:p>
            <a:r>
              <a:rPr lang="en-US" dirty="0"/>
              <a:t>Engines  -</a:t>
            </a:r>
          </a:p>
          <a:p>
            <a:r>
              <a:rPr lang="en-US" dirty="0"/>
              <a:t>		Basic Components of Engines</a:t>
            </a:r>
          </a:p>
          <a:p>
            <a:r>
              <a:rPr lang="en-US" dirty="0"/>
              <a:t>		4 type of Engines </a:t>
            </a:r>
          </a:p>
          <a:p>
            <a:r>
              <a:rPr lang="en-US" dirty="0"/>
              <a:t>		Explain its difference</a:t>
            </a:r>
          </a:p>
        </p:txBody>
      </p:sp>
      <p:sp>
        <p:nvSpPr>
          <p:cNvPr id="8" name="TextBox 7">
            <a:extLst>
              <a:ext uri="{FF2B5EF4-FFF2-40B4-BE49-F238E27FC236}">
                <a16:creationId xmlns:a16="http://schemas.microsoft.com/office/drawing/2014/main" id="{53CF5D3A-5094-47D5-971A-DDBF588AFE52}"/>
              </a:ext>
            </a:extLst>
          </p:cNvPr>
          <p:cNvSpPr txBox="1"/>
          <p:nvPr/>
        </p:nvSpPr>
        <p:spPr>
          <a:xfrm>
            <a:off x="5155902" y="3098684"/>
            <a:ext cx="3831433" cy="1200329"/>
          </a:xfrm>
          <a:prstGeom prst="rect">
            <a:avLst/>
          </a:prstGeom>
          <a:noFill/>
        </p:spPr>
        <p:txBody>
          <a:bodyPr wrap="none" rtlCol="0">
            <a:spAutoFit/>
          </a:bodyPr>
          <a:lstStyle/>
          <a:p>
            <a:r>
              <a:rPr lang="en-US" dirty="0"/>
              <a:t>Electrical System  -</a:t>
            </a:r>
          </a:p>
          <a:p>
            <a:r>
              <a:rPr lang="en-US" dirty="0"/>
              <a:t>		AC and DC supplies</a:t>
            </a:r>
          </a:p>
          <a:p>
            <a:r>
              <a:rPr lang="en-US" dirty="0"/>
              <a:t>		Components</a:t>
            </a:r>
          </a:p>
          <a:p>
            <a:r>
              <a:rPr lang="en-US" dirty="0"/>
              <a:t>		</a:t>
            </a:r>
          </a:p>
        </p:txBody>
      </p:sp>
      <p:sp>
        <p:nvSpPr>
          <p:cNvPr id="9" name="TextBox 8">
            <a:extLst>
              <a:ext uri="{FF2B5EF4-FFF2-40B4-BE49-F238E27FC236}">
                <a16:creationId xmlns:a16="http://schemas.microsoft.com/office/drawing/2014/main" id="{5D049BD1-75BA-4C9E-97A0-D9ABF0407D2E}"/>
              </a:ext>
            </a:extLst>
          </p:cNvPr>
          <p:cNvSpPr txBox="1"/>
          <p:nvPr/>
        </p:nvSpPr>
        <p:spPr>
          <a:xfrm>
            <a:off x="5155902" y="4204210"/>
            <a:ext cx="5107809" cy="1200329"/>
          </a:xfrm>
          <a:prstGeom prst="rect">
            <a:avLst/>
          </a:prstGeom>
          <a:noFill/>
        </p:spPr>
        <p:txBody>
          <a:bodyPr wrap="none" rtlCol="0">
            <a:spAutoFit/>
          </a:bodyPr>
          <a:lstStyle/>
          <a:p>
            <a:r>
              <a:rPr lang="en-US" dirty="0"/>
              <a:t>Communication System  -</a:t>
            </a:r>
          </a:p>
          <a:p>
            <a:r>
              <a:rPr lang="en-US" dirty="0"/>
              <a:t>		Different Communication system</a:t>
            </a:r>
          </a:p>
          <a:p>
            <a:r>
              <a:rPr lang="en-US" dirty="0"/>
              <a:t>		Speech communication type</a:t>
            </a:r>
          </a:p>
          <a:p>
            <a:r>
              <a:rPr lang="en-US" dirty="0"/>
              <a:t>		Satellite Communication</a:t>
            </a:r>
          </a:p>
        </p:txBody>
      </p:sp>
      <p:sp>
        <p:nvSpPr>
          <p:cNvPr id="10" name="TextBox 9">
            <a:extLst>
              <a:ext uri="{FF2B5EF4-FFF2-40B4-BE49-F238E27FC236}">
                <a16:creationId xmlns:a16="http://schemas.microsoft.com/office/drawing/2014/main" id="{42AFF582-AAB8-4769-AB5C-4BD0B3369FFA}"/>
              </a:ext>
            </a:extLst>
          </p:cNvPr>
          <p:cNvSpPr txBox="1"/>
          <p:nvPr/>
        </p:nvSpPr>
        <p:spPr>
          <a:xfrm>
            <a:off x="5155902" y="5404539"/>
            <a:ext cx="2483372" cy="1200329"/>
          </a:xfrm>
          <a:prstGeom prst="rect">
            <a:avLst/>
          </a:prstGeom>
          <a:noFill/>
        </p:spPr>
        <p:txBody>
          <a:bodyPr wrap="none" rtlCol="0">
            <a:spAutoFit/>
          </a:bodyPr>
          <a:lstStyle/>
          <a:p>
            <a:r>
              <a:rPr lang="en-US" dirty="0"/>
              <a:t>Navigation System  - </a:t>
            </a:r>
          </a:p>
          <a:p>
            <a:r>
              <a:rPr lang="en-US" dirty="0"/>
              <a:t>		ADF</a:t>
            </a:r>
          </a:p>
          <a:p>
            <a:r>
              <a:rPr lang="en-US" dirty="0"/>
              <a:t>		ILS </a:t>
            </a:r>
          </a:p>
          <a:p>
            <a:r>
              <a:rPr lang="en-US" dirty="0"/>
              <a:t>		DME</a:t>
            </a:r>
          </a:p>
        </p:txBody>
      </p:sp>
    </p:spTree>
    <p:extLst>
      <p:ext uri="{BB962C8B-B14F-4D97-AF65-F5344CB8AC3E}">
        <p14:creationId xmlns:p14="http://schemas.microsoft.com/office/powerpoint/2010/main" val="1086238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1D373D5-0C83-40CC-A176-94425064B42E}"/>
              </a:ext>
            </a:extLst>
          </p:cNvPr>
          <p:cNvSpPr txBox="1"/>
          <p:nvPr/>
        </p:nvSpPr>
        <p:spPr>
          <a:xfrm>
            <a:off x="346229" y="319596"/>
            <a:ext cx="1564852" cy="369332"/>
          </a:xfrm>
          <a:prstGeom prst="rect">
            <a:avLst/>
          </a:prstGeom>
          <a:noFill/>
        </p:spPr>
        <p:txBody>
          <a:bodyPr wrap="none" rtlCol="0">
            <a:spAutoFit/>
          </a:bodyPr>
          <a:lstStyle/>
          <a:p>
            <a:r>
              <a:rPr lang="en-US" dirty="0"/>
              <a:t>AIPC PART LIST</a:t>
            </a:r>
          </a:p>
        </p:txBody>
      </p:sp>
      <p:pic>
        <p:nvPicPr>
          <p:cNvPr id="3" name="Picture 2">
            <a:extLst>
              <a:ext uri="{FF2B5EF4-FFF2-40B4-BE49-F238E27FC236}">
                <a16:creationId xmlns:a16="http://schemas.microsoft.com/office/drawing/2014/main" id="{036C4C99-6F1F-4278-97A3-00374C5FBD80}"/>
              </a:ext>
            </a:extLst>
          </p:cNvPr>
          <p:cNvPicPr>
            <a:picLocks noChangeAspect="1"/>
          </p:cNvPicPr>
          <p:nvPr/>
        </p:nvPicPr>
        <p:blipFill>
          <a:blip r:embed="rId2"/>
          <a:stretch>
            <a:fillRect/>
          </a:stretch>
        </p:blipFill>
        <p:spPr>
          <a:xfrm>
            <a:off x="62329" y="884249"/>
            <a:ext cx="4361345" cy="5790694"/>
          </a:xfrm>
          <a:prstGeom prst="rect">
            <a:avLst/>
          </a:prstGeom>
          <a:ln>
            <a:solidFill>
              <a:schemeClr val="tx1"/>
            </a:solidFill>
          </a:ln>
        </p:spPr>
      </p:pic>
      <p:sp>
        <p:nvSpPr>
          <p:cNvPr id="6" name="TextBox 5">
            <a:extLst>
              <a:ext uri="{FF2B5EF4-FFF2-40B4-BE49-F238E27FC236}">
                <a16:creationId xmlns:a16="http://schemas.microsoft.com/office/drawing/2014/main" id="{06DD88AA-9092-4AE1-A82A-0B21DC437D0A}"/>
              </a:ext>
            </a:extLst>
          </p:cNvPr>
          <p:cNvSpPr txBox="1"/>
          <p:nvPr/>
        </p:nvSpPr>
        <p:spPr>
          <a:xfrm>
            <a:off x="5313574" y="335586"/>
            <a:ext cx="2854564" cy="369332"/>
          </a:xfrm>
          <a:prstGeom prst="rect">
            <a:avLst/>
          </a:prstGeom>
          <a:noFill/>
        </p:spPr>
        <p:txBody>
          <a:bodyPr wrap="none" rtlCol="0">
            <a:spAutoFit/>
          </a:bodyPr>
          <a:lstStyle/>
          <a:p>
            <a:r>
              <a:rPr lang="en-US" dirty="0"/>
              <a:t>PL Table Header Information</a:t>
            </a:r>
          </a:p>
        </p:txBody>
      </p:sp>
      <p:grpSp>
        <p:nvGrpSpPr>
          <p:cNvPr id="4" name="Group 3">
            <a:extLst>
              <a:ext uri="{FF2B5EF4-FFF2-40B4-BE49-F238E27FC236}">
                <a16:creationId xmlns:a16="http://schemas.microsoft.com/office/drawing/2014/main" id="{3C7B8306-CE6A-4BFD-9500-81910302102E}"/>
              </a:ext>
            </a:extLst>
          </p:cNvPr>
          <p:cNvGrpSpPr/>
          <p:nvPr/>
        </p:nvGrpSpPr>
        <p:grpSpPr>
          <a:xfrm>
            <a:off x="4711889" y="928774"/>
            <a:ext cx="2028119" cy="2883133"/>
            <a:chOff x="4725951" y="759962"/>
            <a:chExt cx="2028119" cy="2883133"/>
          </a:xfrm>
        </p:grpSpPr>
        <p:pic>
          <p:nvPicPr>
            <p:cNvPr id="5" name="Picture 4">
              <a:extLst>
                <a:ext uri="{FF2B5EF4-FFF2-40B4-BE49-F238E27FC236}">
                  <a16:creationId xmlns:a16="http://schemas.microsoft.com/office/drawing/2014/main" id="{6149F55E-4C25-4B57-9D98-5B19D6D16AD8}"/>
                </a:ext>
              </a:extLst>
            </p:cNvPr>
            <p:cNvPicPr>
              <a:picLocks noChangeAspect="1"/>
            </p:cNvPicPr>
            <p:nvPr/>
          </p:nvPicPr>
          <p:blipFill rotWithShape="1">
            <a:blip r:embed="rId3"/>
            <a:srcRect l="4191" t="-1" r="87036" b="5696"/>
            <a:stretch/>
          </p:blipFill>
          <p:spPr>
            <a:xfrm>
              <a:off x="5325576" y="759962"/>
              <a:ext cx="657974" cy="692830"/>
            </a:xfrm>
            <a:prstGeom prst="rect">
              <a:avLst/>
            </a:prstGeom>
          </p:spPr>
        </p:pic>
        <p:sp>
          <p:nvSpPr>
            <p:cNvPr id="7" name="TextBox 6">
              <a:extLst>
                <a:ext uri="{FF2B5EF4-FFF2-40B4-BE49-F238E27FC236}">
                  <a16:creationId xmlns:a16="http://schemas.microsoft.com/office/drawing/2014/main" id="{E00E01E4-51AB-4577-B448-5E3F48BA6F3D}"/>
                </a:ext>
              </a:extLst>
            </p:cNvPr>
            <p:cNvSpPr txBox="1"/>
            <p:nvPr/>
          </p:nvSpPr>
          <p:spPr>
            <a:xfrm>
              <a:off x="4725951" y="1888769"/>
              <a:ext cx="2028119" cy="1754326"/>
            </a:xfrm>
            <a:prstGeom prst="rect">
              <a:avLst/>
            </a:prstGeom>
            <a:noFill/>
          </p:spPr>
          <p:txBody>
            <a:bodyPr wrap="none" rtlCol="0">
              <a:spAutoFit/>
            </a:bodyPr>
            <a:lstStyle/>
            <a:p>
              <a:r>
                <a:rPr lang="en-US" b="1" dirty="0"/>
                <a:t>Figure Number</a:t>
              </a:r>
            </a:p>
            <a:p>
              <a:r>
                <a:rPr lang="en-US" dirty="0"/>
                <a:t>Without CSS</a:t>
              </a:r>
            </a:p>
            <a:p>
              <a:r>
                <a:rPr lang="en-US" dirty="0"/>
                <a:t>Fig 1, 1 A, 2, 2 A..</a:t>
              </a:r>
            </a:p>
            <a:p>
              <a:r>
                <a:rPr lang="en-US" b="1" dirty="0"/>
                <a:t>Item Number</a:t>
              </a:r>
            </a:p>
            <a:p>
              <a:r>
                <a:rPr lang="en-US" dirty="0"/>
                <a:t>Numbering or parts</a:t>
              </a:r>
            </a:p>
            <a:p>
              <a:r>
                <a:rPr lang="en-US" dirty="0"/>
                <a:t>Sequenced </a:t>
              </a:r>
            </a:p>
          </p:txBody>
        </p:sp>
        <p:sp>
          <p:nvSpPr>
            <p:cNvPr id="9" name="ee4pHeader1">
              <a:extLst>
                <a:ext uri="{FF2B5EF4-FFF2-40B4-BE49-F238E27FC236}">
                  <a16:creationId xmlns:a16="http://schemas.microsoft.com/office/drawing/2014/main" id="{18EAE9A1-5E70-479F-8FCC-5DEB25C79443}"/>
                </a:ext>
              </a:extLst>
            </p:cNvPr>
            <p:cNvSpPr/>
            <p:nvPr/>
          </p:nvSpPr>
          <p:spPr>
            <a:xfrm rot="16200000" flipH="1">
              <a:off x="5267209" y="1572229"/>
              <a:ext cx="357121" cy="239841"/>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grpSp>
      <p:grpSp>
        <p:nvGrpSpPr>
          <p:cNvPr id="23" name="Group 22">
            <a:extLst>
              <a:ext uri="{FF2B5EF4-FFF2-40B4-BE49-F238E27FC236}">
                <a16:creationId xmlns:a16="http://schemas.microsoft.com/office/drawing/2014/main" id="{83424575-9EFE-401E-9828-815768BF3B2F}"/>
              </a:ext>
            </a:extLst>
          </p:cNvPr>
          <p:cNvGrpSpPr/>
          <p:nvPr/>
        </p:nvGrpSpPr>
        <p:grpSpPr>
          <a:xfrm>
            <a:off x="5325576" y="829073"/>
            <a:ext cx="2550419" cy="4156242"/>
            <a:chOff x="5325576" y="827011"/>
            <a:chExt cx="2550419" cy="3546783"/>
          </a:xfrm>
        </p:grpSpPr>
        <p:pic>
          <p:nvPicPr>
            <p:cNvPr id="19" name="Picture 18">
              <a:extLst>
                <a:ext uri="{FF2B5EF4-FFF2-40B4-BE49-F238E27FC236}">
                  <a16:creationId xmlns:a16="http://schemas.microsoft.com/office/drawing/2014/main" id="{80788BDB-8125-4EE1-9BC5-F573A38F4B3B}"/>
                </a:ext>
              </a:extLst>
            </p:cNvPr>
            <p:cNvPicPr>
              <a:picLocks noChangeAspect="1"/>
            </p:cNvPicPr>
            <p:nvPr/>
          </p:nvPicPr>
          <p:blipFill rotWithShape="1">
            <a:blip r:embed="rId3"/>
            <a:srcRect l="4191" t="-1" r="68645" b="5696"/>
            <a:stretch/>
          </p:blipFill>
          <p:spPr>
            <a:xfrm>
              <a:off x="5325576" y="827011"/>
              <a:ext cx="2037138" cy="688322"/>
            </a:xfrm>
            <a:prstGeom prst="rect">
              <a:avLst/>
            </a:prstGeom>
          </p:spPr>
        </p:pic>
        <p:sp>
          <p:nvSpPr>
            <p:cNvPr id="21" name="TextBox 20">
              <a:extLst>
                <a:ext uri="{FF2B5EF4-FFF2-40B4-BE49-F238E27FC236}">
                  <a16:creationId xmlns:a16="http://schemas.microsoft.com/office/drawing/2014/main" id="{0FCB9660-34AF-4708-BFF5-FDE48628355D}"/>
                </a:ext>
              </a:extLst>
            </p:cNvPr>
            <p:cNvSpPr txBox="1"/>
            <p:nvPr/>
          </p:nvSpPr>
          <p:spPr>
            <a:xfrm>
              <a:off x="5476907" y="3450464"/>
              <a:ext cx="2399088" cy="923330"/>
            </a:xfrm>
            <a:prstGeom prst="rect">
              <a:avLst/>
            </a:prstGeom>
            <a:noFill/>
          </p:spPr>
          <p:txBody>
            <a:bodyPr wrap="square" rtlCol="0">
              <a:spAutoFit/>
            </a:bodyPr>
            <a:lstStyle/>
            <a:p>
              <a:r>
                <a:rPr lang="en-US" dirty="0"/>
                <a:t>Part Number </a:t>
              </a:r>
            </a:p>
            <a:p>
              <a:r>
                <a:rPr lang="en-US" dirty="0"/>
                <a:t>Of LRU, Assy, Sub Assy</a:t>
              </a:r>
            </a:p>
            <a:p>
              <a:r>
                <a:rPr lang="en-US" dirty="0"/>
                <a:t>(as per drawing)</a:t>
              </a:r>
            </a:p>
          </p:txBody>
        </p:sp>
        <p:sp>
          <p:nvSpPr>
            <p:cNvPr id="22" name="ee4pHeader1">
              <a:extLst>
                <a:ext uri="{FF2B5EF4-FFF2-40B4-BE49-F238E27FC236}">
                  <a16:creationId xmlns:a16="http://schemas.microsoft.com/office/drawing/2014/main" id="{32AEFDEC-63EE-47F0-9836-E14FB8CBC991}"/>
                </a:ext>
              </a:extLst>
            </p:cNvPr>
            <p:cNvSpPr/>
            <p:nvPr/>
          </p:nvSpPr>
          <p:spPr>
            <a:xfrm rot="16200000" flipH="1">
              <a:off x="5913535" y="2320404"/>
              <a:ext cx="1938603" cy="290492"/>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grpSp>
      <p:grpSp>
        <p:nvGrpSpPr>
          <p:cNvPr id="27" name="Group 26">
            <a:extLst>
              <a:ext uri="{FF2B5EF4-FFF2-40B4-BE49-F238E27FC236}">
                <a16:creationId xmlns:a16="http://schemas.microsoft.com/office/drawing/2014/main" id="{2F2BA497-5530-4710-8E0E-AAD2B374FC77}"/>
              </a:ext>
            </a:extLst>
          </p:cNvPr>
          <p:cNvGrpSpPr/>
          <p:nvPr/>
        </p:nvGrpSpPr>
        <p:grpSpPr>
          <a:xfrm>
            <a:off x="5325576" y="870050"/>
            <a:ext cx="5407527" cy="5099392"/>
            <a:chOff x="5325576" y="870050"/>
            <a:chExt cx="5407527" cy="5099392"/>
          </a:xfrm>
        </p:grpSpPr>
        <p:pic>
          <p:nvPicPr>
            <p:cNvPr id="24" name="Picture 23">
              <a:extLst>
                <a:ext uri="{FF2B5EF4-FFF2-40B4-BE49-F238E27FC236}">
                  <a16:creationId xmlns:a16="http://schemas.microsoft.com/office/drawing/2014/main" id="{C0F9F0A7-212F-43C8-AE6D-700836325FD5}"/>
                </a:ext>
              </a:extLst>
            </p:cNvPr>
            <p:cNvPicPr>
              <a:picLocks noChangeAspect="1"/>
            </p:cNvPicPr>
            <p:nvPr/>
          </p:nvPicPr>
          <p:blipFill rotWithShape="1">
            <a:blip r:embed="rId3"/>
            <a:srcRect l="4191" t="-1" r="23704" b="5696"/>
            <a:stretch/>
          </p:blipFill>
          <p:spPr>
            <a:xfrm>
              <a:off x="5325576" y="870050"/>
              <a:ext cx="5407527" cy="753626"/>
            </a:xfrm>
            <a:prstGeom prst="rect">
              <a:avLst/>
            </a:prstGeom>
          </p:spPr>
        </p:pic>
        <p:sp>
          <p:nvSpPr>
            <p:cNvPr id="25" name="ee4pHeader1">
              <a:extLst>
                <a:ext uri="{FF2B5EF4-FFF2-40B4-BE49-F238E27FC236}">
                  <a16:creationId xmlns:a16="http://schemas.microsoft.com/office/drawing/2014/main" id="{B5954E18-4A3E-4D17-9CB5-03A033897E09}"/>
                </a:ext>
              </a:extLst>
            </p:cNvPr>
            <p:cNvSpPr/>
            <p:nvPr/>
          </p:nvSpPr>
          <p:spPr>
            <a:xfrm rot="16200000" flipH="1">
              <a:off x="5926350" y="3252202"/>
              <a:ext cx="3615204" cy="290490"/>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sp>
          <p:nvSpPr>
            <p:cNvPr id="26" name="TextBox 25">
              <a:extLst>
                <a:ext uri="{FF2B5EF4-FFF2-40B4-BE49-F238E27FC236}">
                  <a16:creationId xmlns:a16="http://schemas.microsoft.com/office/drawing/2014/main" id="{D3E006BE-13F1-4157-9128-0B4F1215AE63}"/>
                </a:ext>
              </a:extLst>
            </p:cNvPr>
            <p:cNvSpPr txBox="1"/>
            <p:nvPr/>
          </p:nvSpPr>
          <p:spPr>
            <a:xfrm>
              <a:off x="6666073" y="5046112"/>
              <a:ext cx="2399088" cy="923330"/>
            </a:xfrm>
            <a:prstGeom prst="rect">
              <a:avLst/>
            </a:prstGeom>
            <a:noFill/>
          </p:spPr>
          <p:txBody>
            <a:bodyPr wrap="square" rtlCol="0">
              <a:spAutoFit/>
            </a:bodyPr>
            <a:lstStyle/>
            <a:p>
              <a:r>
                <a:rPr lang="en-US" dirty="0"/>
                <a:t>Indenture Level</a:t>
              </a:r>
            </a:p>
            <a:p>
              <a:r>
                <a:rPr lang="en-US" dirty="0"/>
                <a:t>Relation between successive parts</a:t>
              </a:r>
            </a:p>
          </p:txBody>
        </p:sp>
      </p:grpSp>
      <p:grpSp>
        <p:nvGrpSpPr>
          <p:cNvPr id="30" name="Group 29">
            <a:extLst>
              <a:ext uri="{FF2B5EF4-FFF2-40B4-BE49-F238E27FC236}">
                <a16:creationId xmlns:a16="http://schemas.microsoft.com/office/drawing/2014/main" id="{24312794-5A1D-43FE-B7ED-EEBCFB510BC3}"/>
              </a:ext>
            </a:extLst>
          </p:cNvPr>
          <p:cNvGrpSpPr/>
          <p:nvPr/>
        </p:nvGrpSpPr>
        <p:grpSpPr>
          <a:xfrm>
            <a:off x="8631590" y="1568631"/>
            <a:ext cx="2399088" cy="5106311"/>
            <a:chOff x="8758788" y="1441013"/>
            <a:chExt cx="2399088" cy="4251430"/>
          </a:xfrm>
        </p:grpSpPr>
        <p:sp>
          <p:nvSpPr>
            <p:cNvPr id="28" name="ee4pHeader1">
              <a:extLst>
                <a:ext uri="{FF2B5EF4-FFF2-40B4-BE49-F238E27FC236}">
                  <a16:creationId xmlns:a16="http://schemas.microsoft.com/office/drawing/2014/main" id="{F17E0598-5AE0-46DA-B5EE-4DA0C7A5C0CD}"/>
                </a:ext>
              </a:extLst>
            </p:cNvPr>
            <p:cNvSpPr/>
            <p:nvPr/>
          </p:nvSpPr>
          <p:spPr>
            <a:xfrm rot="16200000" flipH="1">
              <a:off x="7833399" y="2960128"/>
              <a:ext cx="3343290" cy="305059"/>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sp>
          <p:nvSpPr>
            <p:cNvPr id="29" name="TextBox 28">
              <a:extLst>
                <a:ext uri="{FF2B5EF4-FFF2-40B4-BE49-F238E27FC236}">
                  <a16:creationId xmlns:a16="http://schemas.microsoft.com/office/drawing/2014/main" id="{71F8A410-6498-4296-B5CF-D29B9FE0F87D}"/>
                </a:ext>
              </a:extLst>
            </p:cNvPr>
            <p:cNvSpPr txBox="1"/>
            <p:nvPr/>
          </p:nvSpPr>
          <p:spPr>
            <a:xfrm>
              <a:off x="8758788" y="5046112"/>
              <a:ext cx="2399088" cy="646331"/>
            </a:xfrm>
            <a:prstGeom prst="rect">
              <a:avLst/>
            </a:prstGeom>
            <a:noFill/>
          </p:spPr>
          <p:txBody>
            <a:bodyPr wrap="square" rtlCol="0">
              <a:spAutoFit/>
            </a:bodyPr>
            <a:lstStyle/>
            <a:p>
              <a:r>
                <a:rPr lang="en-US" dirty="0"/>
                <a:t>Parts, Assy, Sub Assy </a:t>
              </a:r>
            </a:p>
            <a:p>
              <a:r>
                <a:rPr lang="en-US" dirty="0"/>
                <a:t>Name as per drawing</a:t>
              </a:r>
            </a:p>
          </p:txBody>
        </p:sp>
      </p:grpSp>
      <p:grpSp>
        <p:nvGrpSpPr>
          <p:cNvPr id="37" name="Group 36">
            <a:extLst>
              <a:ext uri="{FF2B5EF4-FFF2-40B4-BE49-F238E27FC236}">
                <a16:creationId xmlns:a16="http://schemas.microsoft.com/office/drawing/2014/main" id="{5D13852E-1018-4C15-AC2E-6ED3EC62D9F9}"/>
              </a:ext>
            </a:extLst>
          </p:cNvPr>
          <p:cNvGrpSpPr/>
          <p:nvPr/>
        </p:nvGrpSpPr>
        <p:grpSpPr>
          <a:xfrm>
            <a:off x="5329639" y="867618"/>
            <a:ext cx="7179492" cy="3781024"/>
            <a:chOff x="5329639" y="867618"/>
            <a:chExt cx="7179492" cy="3781024"/>
          </a:xfrm>
        </p:grpSpPr>
        <p:pic>
          <p:nvPicPr>
            <p:cNvPr id="31" name="Picture 30">
              <a:extLst>
                <a:ext uri="{FF2B5EF4-FFF2-40B4-BE49-F238E27FC236}">
                  <a16:creationId xmlns:a16="http://schemas.microsoft.com/office/drawing/2014/main" id="{D6EFCCC5-A321-4DC8-9252-208C1A365B8B}"/>
                </a:ext>
              </a:extLst>
            </p:cNvPr>
            <p:cNvPicPr>
              <a:picLocks noChangeAspect="1"/>
            </p:cNvPicPr>
            <p:nvPr/>
          </p:nvPicPr>
          <p:blipFill rotWithShape="1">
            <a:blip r:embed="rId3"/>
            <a:srcRect l="4191" t="-1" r="4251" b="5696"/>
            <a:stretch/>
          </p:blipFill>
          <p:spPr>
            <a:xfrm>
              <a:off x="5329639" y="867618"/>
              <a:ext cx="6866424" cy="753626"/>
            </a:xfrm>
            <a:prstGeom prst="rect">
              <a:avLst/>
            </a:prstGeom>
          </p:spPr>
        </p:pic>
        <p:sp>
          <p:nvSpPr>
            <p:cNvPr id="32" name="ee4pHeader1">
              <a:extLst>
                <a:ext uri="{FF2B5EF4-FFF2-40B4-BE49-F238E27FC236}">
                  <a16:creationId xmlns:a16="http://schemas.microsoft.com/office/drawing/2014/main" id="{725E5E7B-5BAD-4168-9E3F-22C64AFA4F08}"/>
                </a:ext>
              </a:extLst>
            </p:cNvPr>
            <p:cNvSpPr/>
            <p:nvPr/>
          </p:nvSpPr>
          <p:spPr>
            <a:xfrm rot="16200000" flipH="1">
              <a:off x="10027308" y="2438265"/>
              <a:ext cx="1824516" cy="305059"/>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sp>
          <p:nvSpPr>
            <p:cNvPr id="33" name="TextBox 32">
              <a:extLst>
                <a:ext uri="{FF2B5EF4-FFF2-40B4-BE49-F238E27FC236}">
                  <a16:creationId xmlns:a16="http://schemas.microsoft.com/office/drawing/2014/main" id="{BCCE5648-FD49-45D2-BB57-63C2D86576A2}"/>
                </a:ext>
              </a:extLst>
            </p:cNvPr>
            <p:cNvSpPr txBox="1"/>
            <p:nvPr/>
          </p:nvSpPr>
          <p:spPr>
            <a:xfrm>
              <a:off x="10110043" y="3725312"/>
              <a:ext cx="2399088" cy="923330"/>
            </a:xfrm>
            <a:prstGeom prst="rect">
              <a:avLst/>
            </a:prstGeom>
            <a:noFill/>
          </p:spPr>
          <p:txBody>
            <a:bodyPr wrap="square" rtlCol="0">
              <a:spAutoFit/>
            </a:bodyPr>
            <a:lstStyle/>
            <a:p>
              <a:r>
                <a:rPr lang="en-US" dirty="0"/>
                <a:t>Effectivity or applicability for </a:t>
              </a:r>
            </a:p>
            <a:p>
              <a:r>
                <a:rPr lang="en-US" dirty="0"/>
                <a:t>Parts, Assy, Sub Assy </a:t>
              </a:r>
            </a:p>
          </p:txBody>
        </p:sp>
      </p:grpSp>
      <p:grpSp>
        <p:nvGrpSpPr>
          <p:cNvPr id="38" name="Group 37">
            <a:extLst>
              <a:ext uri="{FF2B5EF4-FFF2-40B4-BE49-F238E27FC236}">
                <a16:creationId xmlns:a16="http://schemas.microsoft.com/office/drawing/2014/main" id="{D4D49FA8-5B0E-499D-A597-0354B1C43B05}"/>
              </a:ext>
            </a:extLst>
          </p:cNvPr>
          <p:cNvGrpSpPr/>
          <p:nvPr/>
        </p:nvGrpSpPr>
        <p:grpSpPr>
          <a:xfrm>
            <a:off x="11177030" y="1701073"/>
            <a:ext cx="1003288" cy="1027078"/>
            <a:chOff x="11177030" y="1709951"/>
            <a:chExt cx="1003288" cy="1027078"/>
          </a:xfrm>
        </p:grpSpPr>
        <p:sp>
          <p:nvSpPr>
            <p:cNvPr id="35" name="ee4pHeader1">
              <a:extLst>
                <a:ext uri="{FF2B5EF4-FFF2-40B4-BE49-F238E27FC236}">
                  <a16:creationId xmlns:a16="http://schemas.microsoft.com/office/drawing/2014/main" id="{B0F151AA-B624-427E-8DCF-28DFF664A3D6}"/>
                </a:ext>
              </a:extLst>
            </p:cNvPr>
            <p:cNvSpPr/>
            <p:nvPr/>
          </p:nvSpPr>
          <p:spPr>
            <a:xfrm rot="16200000" flipH="1">
              <a:off x="11472507" y="1830485"/>
              <a:ext cx="546128" cy="305059"/>
            </a:xfrm>
            <a:prstGeom prst="rightArrow">
              <a:avLst/>
            </a:prstGeom>
            <a:solidFill>
              <a:schemeClr val="accent1">
                <a:lumMod val="100000"/>
              </a:schemeClr>
            </a:solidFill>
            <a:ln w="9525" cmpd="sng">
              <a:solidFill>
                <a:schemeClr val="accent1">
                  <a:lumMod val="10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200" dirty="0">
                <a:solidFill>
                  <a:schemeClr val="bg1"/>
                </a:solidFill>
                <a:cs typeface="Arial" panose="020B0604020202020204" pitchFamily="34" charset="0"/>
              </a:endParaRPr>
            </a:p>
          </p:txBody>
        </p:sp>
        <p:sp>
          <p:nvSpPr>
            <p:cNvPr id="36" name="TextBox 35">
              <a:extLst>
                <a:ext uri="{FF2B5EF4-FFF2-40B4-BE49-F238E27FC236}">
                  <a16:creationId xmlns:a16="http://schemas.microsoft.com/office/drawing/2014/main" id="{5E3EB221-0EF7-4B10-B7AC-7F544D00E27A}"/>
                </a:ext>
              </a:extLst>
            </p:cNvPr>
            <p:cNvSpPr txBox="1"/>
            <p:nvPr/>
          </p:nvSpPr>
          <p:spPr>
            <a:xfrm>
              <a:off x="11177030" y="2367697"/>
              <a:ext cx="1003288" cy="369332"/>
            </a:xfrm>
            <a:prstGeom prst="rect">
              <a:avLst/>
            </a:prstGeom>
            <a:noFill/>
          </p:spPr>
          <p:txBody>
            <a:bodyPr wrap="none" rtlCol="0">
              <a:spAutoFit/>
            </a:bodyPr>
            <a:lstStyle/>
            <a:p>
              <a:r>
                <a:rPr lang="en-US" dirty="0"/>
                <a:t>Quantity</a:t>
              </a:r>
            </a:p>
          </p:txBody>
        </p:sp>
      </p:grpSp>
    </p:spTree>
    <p:extLst>
      <p:ext uri="{BB962C8B-B14F-4D97-AF65-F5344CB8AC3E}">
        <p14:creationId xmlns:p14="http://schemas.microsoft.com/office/powerpoint/2010/main" val="20199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arn(inVertic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545DB3-9F7E-4FDD-8AE1-59C9F7BB7069}"/>
              </a:ext>
            </a:extLst>
          </p:cNvPr>
          <p:cNvPicPr>
            <a:picLocks noChangeAspect="1"/>
          </p:cNvPicPr>
          <p:nvPr/>
        </p:nvPicPr>
        <p:blipFill>
          <a:blip r:embed="rId2"/>
          <a:stretch>
            <a:fillRect/>
          </a:stretch>
        </p:blipFill>
        <p:spPr>
          <a:xfrm>
            <a:off x="86879" y="926127"/>
            <a:ext cx="4733617" cy="1834685"/>
          </a:xfrm>
          <a:prstGeom prst="rect">
            <a:avLst/>
          </a:prstGeom>
        </p:spPr>
      </p:pic>
      <p:pic>
        <p:nvPicPr>
          <p:cNvPr id="54" name="Picture 53">
            <a:extLst>
              <a:ext uri="{FF2B5EF4-FFF2-40B4-BE49-F238E27FC236}">
                <a16:creationId xmlns:a16="http://schemas.microsoft.com/office/drawing/2014/main" id="{D519A607-285F-487B-BAF3-D6D4B636FE21}"/>
              </a:ext>
            </a:extLst>
          </p:cNvPr>
          <p:cNvPicPr>
            <a:picLocks noChangeAspect="1"/>
          </p:cNvPicPr>
          <p:nvPr/>
        </p:nvPicPr>
        <p:blipFill>
          <a:blip r:embed="rId3"/>
          <a:stretch>
            <a:fillRect/>
          </a:stretch>
        </p:blipFill>
        <p:spPr>
          <a:xfrm>
            <a:off x="6918291" y="4159388"/>
            <a:ext cx="2634693" cy="1510129"/>
          </a:xfrm>
          <a:prstGeom prst="rect">
            <a:avLst/>
          </a:prstGeom>
        </p:spPr>
      </p:pic>
      <p:pic>
        <p:nvPicPr>
          <p:cNvPr id="45" name="Picture 44">
            <a:extLst>
              <a:ext uri="{FF2B5EF4-FFF2-40B4-BE49-F238E27FC236}">
                <a16:creationId xmlns:a16="http://schemas.microsoft.com/office/drawing/2014/main" id="{6AB4079A-DD40-4D58-AE14-D00B49AC01F8}"/>
              </a:ext>
            </a:extLst>
          </p:cNvPr>
          <p:cNvPicPr>
            <a:picLocks noChangeAspect="1"/>
          </p:cNvPicPr>
          <p:nvPr/>
        </p:nvPicPr>
        <p:blipFill>
          <a:blip r:embed="rId4"/>
          <a:stretch>
            <a:fillRect/>
          </a:stretch>
        </p:blipFill>
        <p:spPr>
          <a:xfrm>
            <a:off x="6853686" y="5570999"/>
            <a:ext cx="2224623" cy="1087259"/>
          </a:xfrm>
          <a:prstGeom prst="rect">
            <a:avLst/>
          </a:prstGeom>
        </p:spPr>
      </p:pic>
      <p:pic>
        <p:nvPicPr>
          <p:cNvPr id="21" name="Picture 20">
            <a:extLst>
              <a:ext uri="{FF2B5EF4-FFF2-40B4-BE49-F238E27FC236}">
                <a16:creationId xmlns:a16="http://schemas.microsoft.com/office/drawing/2014/main" id="{62A3402F-6CB7-4739-88B2-0AFB7D59F6B8}"/>
              </a:ext>
            </a:extLst>
          </p:cNvPr>
          <p:cNvPicPr>
            <a:picLocks noChangeAspect="1"/>
          </p:cNvPicPr>
          <p:nvPr/>
        </p:nvPicPr>
        <p:blipFill rotWithShape="1">
          <a:blip r:embed="rId5"/>
          <a:srcRect b="16690"/>
          <a:stretch/>
        </p:blipFill>
        <p:spPr>
          <a:xfrm>
            <a:off x="6918291" y="606285"/>
            <a:ext cx="3035300" cy="4155742"/>
          </a:xfrm>
          <a:prstGeom prst="rect">
            <a:avLst/>
          </a:prstGeom>
        </p:spPr>
      </p:pic>
      <p:sp>
        <p:nvSpPr>
          <p:cNvPr id="29" name="TextBox 28">
            <a:extLst>
              <a:ext uri="{FF2B5EF4-FFF2-40B4-BE49-F238E27FC236}">
                <a16:creationId xmlns:a16="http://schemas.microsoft.com/office/drawing/2014/main" id="{7CEBD08B-9892-4E97-A4A8-6886751E1DBC}"/>
              </a:ext>
            </a:extLst>
          </p:cNvPr>
          <p:cNvSpPr txBox="1"/>
          <p:nvPr/>
        </p:nvSpPr>
        <p:spPr>
          <a:xfrm>
            <a:off x="5508930" y="1156591"/>
            <a:ext cx="2657169" cy="646331"/>
          </a:xfrm>
          <a:prstGeom prst="rect">
            <a:avLst/>
          </a:prstGeom>
          <a:noFill/>
        </p:spPr>
        <p:txBody>
          <a:bodyPr wrap="square" rtlCol="0">
            <a:spAutoFit/>
          </a:bodyPr>
          <a:lstStyle/>
          <a:p>
            <a:r>
              <a:rPr lang="en-US" dirty="0"/>
              <a:t>Antenna VHF10-659-1</a:t>
            </a:r>
          </a:p>
          <a:p>
            <a:r>
              <a:rPr lang="en-US" dirty="0"/>
              <a:t>1E1RV</a:t>
            </a:r>
          </a:p>
        </p:txBody>
      </p:sp>
      <p:sp>
        <p:nvSpPr>
          <p:cNvPr id="30" name="TextBox 29">
            <a:extLst>
              <a:ext uri="{FF2B5EF4-FFF2-40B4-BE49-F238E27FC236}">
                <a16:creationId xmlns:a16="http://schemas.microsoft.com/office/drawing/2014/main" id="{F84B0EA0-D1B1-4773-9F60-A304868401E0}"/>
              </a:ext>
            </a:extLst>
          </p:cNvPr>
          <p:cNvSpPr txBox="1"/>
          <p:nvPr/>
        </p:nvSpPr>
        <p:spPr>
          <a:xfrm>
            <a:off x="5751307" y="2347813"/>
            <a:ext cx="2657169" cy="369332"/>
          </a:xfrm>
          <a:prstGeom prst="rect">
            <a:avLst/>
          </a:prstGeom>
          <a:noFill/>
        </p:spPr>
        <p:txBody>
          <a:bodyPr wrap="square" rtlCol="0">
            <a:spAutoFit/>
          </a:bodyPr>
          <a:lstStyle/>
          <a:p>
            <a:r>
              <a:rPr lang="en-US" dirty="0"/>
              <a:t>Screw NAS320-01-00</a:t>
            </a:r>
          </a:p>
        </p:txBody>
      </p:sp>
      <p:sp>
        <p:nvSpPr>
          <p:cNvPr id="31" name="TextBox 30">
            <a:extLst>
              <a:ext uri="{FF2B5EF4-FFF2-40B4-BE49-F238E27FC236}">
                <a16:creationId xmlns:a16="http://schemas.microsoft.com/office/drawing/2014/main" id="{1F624BBC-AF36-43C8-98FE-C6D10426A988}"/>
              </a:ext>
            </a:extLst>
          </p:cNvPr>
          <p:cNvSpPr txBox="1"/>
          <p:nvPr/>
        </p:nvSpPr>
        <p:spPr>
          <a:xfrm>
            <a:off x="9407986" y="2532479"/>
            <a:ext cx="2657169" cy="369332"/>
          </a:xfrm>
          <a:prstGeom prst="rect">
            <a:avLst/>
          </a:prstGeom>
          <a:noFill/>
        </p:spPr>
        <p:txBody>
          <a:bodyPr wrap="square" rtlCol="0">
            <a:spAutoFit/>
          </a:bodyPr>
          <a:lstStyle/>
          <a:p>
            <a:r>
              <a:rPr lang="en-US" dirty="0"/>
              <a:t>washer NAS200-01-00</a:t>
            </a:r>
          </a:p>
        </p:txBody>
      </p:sp>
      <p:sp>
        <p:nvSpPr>
          <p:cNvPr id="32" name="TextBox 31">
            <a:extLst>
              <a:ext uri="{FF2B5EF4-FFF2-40B4-BE49-F238E27FC236}">
                <a16:creationId xmlns:a16="http://schemas.microsoft.com/office/drawing/2014/main" id="{5B9A3747-135E-4875-B659-D93694019FA1}"/>
              </a:ext>
            </a:extLst>
          </p:cNvPr>
          <p:cNvSpPr txBox="1"/>
          <p:nvPr/>
        </p:nvSpPr>
        <p:spPr>
          <a:xfrm>
            <a:off x="5129006" y="3617904"/>
            <a:ext cx="2657169" cy="646331"/>
          </a:xfrm>
          <a:prstGeom prst="rect">
            <a:avLst/>
          </a:prstGeom>
          <a:noFill/>
        </p:spPr>
        <p:txBody>
          <a:bodyPr wrap="square" rtlCol="0">
            <a:spAutoFit/>
          </a:bodyPr>
          <a:lstStyle/>
          <a:p>
            <a:r>
              <a:rPr lang="en-US" dirty="0"/>
              <a:t>Split washer</a:t>
            </a:r>
          </a:p>
          <a:p>
            <a:r>
              <a:rPr lang="en-US" dirty="0"/>
              <a:t> NAS110-01-00</a:t>
            </a:r>
          </a:p>
        </p:txBody>
      </p:sp>
      <p:pic>
        <p:nvPicPr>
          <p:cNvPr id="38" name="Picture 37">
            <a:extLst>
              <a:ext uri="{FF2B5EF4-FFF2-40B4-BE49-F238E27FC236}">
                <a16:creationId xmlns:a16="http://schemas.microsoft.com/office/drawing/2014/main" id="{E1862AF3-2275-4C5F-8A73-9FD9EE8C6665}"/>
              </a:ext>
            </a:extLst>
          </p:cNvPr>
          <p:cNvPicPr>
            <a:picLocks noChangeAspect="1"/>
          </p:cNvPicPr>
          <p:nvPr/>
        </p:nvPicPr>
        <p:blipFill>
          <a:blip r:embed="rId6"/>
          <a:stretch>
            <a:fillRect/>
          </a:stretch>
        </p:blipFill>
        <p:spPr>
          <a:xfrm>
            <a:off x="8099868" y="3209609"/>
            <a:ext cx="533474" cy="142895"/>
          </a:xfrm>
          <a:prstGeom prst="rect">
            <a:avLst/>
          </a:prstGeom>
        </p:spPr>
      </p:pic>
      <p:cxnSp>
        <p:nvCxnSpPr>
          <p:cNvPr id="40" name="Straight Connector 39">
            <a:extLst>
              <a:ext uri="{FF2B5EF4-FFF2-40B4-BE49-F238E27FC236}">
                <a16:creationId xmlns:a16="http://schemas.microsoft.com/office/drawing/2014/main" id="{E100BE6D-5A3C-4E99-B003-032F91C7F046}"/>
              </a:ext>
            </a:extLst>
          </p:cNvPr>
          <p:cNvCxnSpPr/>
          <p:nvPr/>
        </p:nvCxnSpPr>
        <p:spPr>
          <a:xfrm flipH="1">
            <a:off x="6457591" y="3429000"/>
            <a:ext cx="2175751" cy="203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DCD6F7D-36F8-4DDE-93D6-0F8B4131EA1F}"/>
              </a:ext>
            </a:extLst>
          </p:cNvPr>
          <p:cNvCxnSpPr>
            <a:cxnSpLocks/>
          </p:cNvCxnSpPr>
          <p:nvPr/>
        </p:nvCxnSpPr>
        <p:spPr>
          <a:xfrm>
            <a:off x="7555930" y="2717145"/>
            <a:ext cx="1077412" cy="184666"/>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09D014E-6F62-4756-B30C-353EE4F213ED}"/>
              </a:ext>
            </a:extLst>
          </p:cNvPr>
          <p:cNvSpPr txBox="1"/>
          <p:nvPr/>
        </p:nvSpPr>
        <p:spPr>
          <a:xfrm>
            <a:off x="9603614" y="4232047"/>
            <a:ext cx="2657169" cy="646331"/>
          </a:xfrm>
          <a:prstGeom prst="rect">
            <a:avLst/>
          </a:prstGeom>
          <a:noFill/>
        </p:spPr>
        <p:txBody>
          <a:bodyPr wrap="square" rtlCol="0">
            <a:spAutoFit/>
          </a:bodyPr>
          <a:lstStyle/>
          <a:p>
            <a:r>
              <a:rPr lang="en-US" dirty="0"/>
              <a:t>Connector M45442-23A </a:t>
            </a:r>
          </a:p>
          <a:p>
            <a:r>
              <a:rPr lang="en-US" dirty="0"/>
              <a:t>1P4RV</a:t>
            </a:r>
          </a:p>
        </p:txBody>
      </p:sp>
      <p:sp>
        <p:nvSpPr>
          <p:cNvPr id="50" name="TextBox 49">
            <a:extLst>
              <a:ext uri="{FF2B5EF4-FFF2-40B4-BE49-F238E27FC236}">
                <a16:creationId xmlns:a16="http://schemas.microsoft.com/office/drawing/2014/main" id="{CDF815FA-26A0-49B8-BEB8-78C7C2B4A707}"/>
              </a:ext>
            </a:extLst>
          </p:cNvPr>
          <p:cNvSpPr txBox="1"/>
          <p:nvPr/>
        </p:nvSpPr>
        <p:spPr>
          <a:xfrm>
            <a:off x="9675189" y="5906392"/>
            <a:ext cx="2657169" cy="646331"/>
          </a:xfrm>
          <a:prstGeom prst="rect">
            <a:avLst/>
          </a:prstGeom>
          <a:noFill/>
        </p:spPr>
        <p:txBody>
          <a:bodyPr wrap="square" rtlCol="0">
            <a:spAutoFit/>
          </a:bodyPr>
          <a:lstStyle/>
          <a:p>
            <a:r>
              <a:rPr lang="en-US" dirty="0"/>
              <a:t>Adaptor UG3489QW2</a:t>
            </a:r>
          </a:p>
          <a:p>
            <a:r>
              <a:rPr lang="en-US" dirty="0"/>
              <a:t>1P9RV</a:t>
            </a:r>
          </a:p>
        </p:txBody>
      </p:sp>
      <p:cxnSp>
        <p:nvCxnSpPr>
          <p:cNvPr id="52" name="Straight Arrow Connector 51">
            <a:extLst>
              <a:ext uri="{FF2B5EF4-FFF2-40B4-BE49-F238E27FC236}">
                <a16:creationId xmlns:a16="http://schemas.microsoft.com/office/drawing/2014/main" id="{0D813C51-08EC-42D4-9D9E-91AC3FC4315D}"/>
              </a:ext>
            </a:extLst>
          </p:cNvPr>
          <p:cNvCxnSpPr>
            <a:cxnSpLocks/>
          </p:cNvCxnSpPr>
          <p:nvPr/>
        </p:nvCxnSpPr>
        <p:spPr>
          <a:xfrm>
            <a:off x="8267700" y="6196705"/>
            <a:ext cx="1231900" cy="328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7191ED7B-5DEA-4974-8DD0-F856713E3E54}"/>
              </a:ext>
            </a:extLst>
          </p:cNvPr>
          <p:cNvPicPr>
            <a:picLocks noChangeAspect="1"/>
          </p:cNvPicPr>
          <p:nvPr/>
        </p:nvPicPr>
        <p:blipFill>
          <a:blip r:embed="rId7"/>
          <a:stretch>
            <a:fillRect/>
          </a:stretch>
        </p:blipFill>
        <p:spPr>
          <a:xfrm>
            <a:off x="8853049" y="4204152"/>
            <a:ext cx="600159" cy="914528"/>
          </a:xfrm>
          <a:prstGeom prst="rect">
            <a:avLst/>
          </a:prstGeom>
        </p:spPr>
      </p:pic>
      <p:cxnSp>
        <p:nvCxnSpPr>
          <p:cNvPr id="47" name="Straight Arrow Connector 46">
            <a:extLst>
              <a:ext uri="{FF2B5EF4-FFF2-40B4-BE49-F238E27FC236}">
                <a16:creationId xmlns:a16="http://schemas.microsoft.com/office/drawing/2014/main" id="{663A3E5C-188F-4677-B8DE-B3E8CDB3FADE}"/>
              </a:ext>
            </a:extLst>
          </p:cNvPr>
          <p:cNvCxnSpPr>
            <a:cxnSpLocks/>
          </p:cNvCxnSpPr>
          <p:nvPr/>
        </p:nvCxnSpPr>
        <p:spPr>
          <a:xfrm flipV="1">
            <a:off x="8166099" y="4819134"/>
            <a:ext cx="1437515" cy="1200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A19F8CB3-D402-42DE-9D3D-07181502B687}"/>
              </a:ext>
            </a:extLst>
          </p:cNvPr>
          <p:cNvSpPr txBox="1"/>
          <p:nvPr/>
        </p:nvSpPr>
        <p:spPr>
          <a:xfrm>
            <a:off x="5059404" y="5191298"/>
            <a:ext cx="2657169" cy="923330"/>
          </a:xfrm>
          <a:prstGeom prst="rect">
            <a:avLst/>
          </a:prstGeom>
          <a:noFill/>
        </p:spPr>
        <p:txBody>
          <a:bodyPr wrap="square" rtlCol="0">
            <a:spAutoFit/>
          </a:bodyPr>
          <a:lstStyle/>
          <a:p>
            <a:r>
              <a:rPr lang="en-US" dirty="0"/>
              <a:t>Gasket</a:t>
            </a:r>
          </a:p>
          <a:p>
            <a:r>
              <a:rPr lang="en-US" dirty="0"/>
              <a:t>XTS4367-101</a:t>
            </a:r>
          </a:p>
          <a:p>
            <a:endParaRPr lang="en-US" dirty="0"/>
          </a:p>
        </p:txBody>
      </p:sp>
      <p:pic>
        <p:nvPicPr>
          <p:cNvPr id="61" name="Picture 60">
            <a:extLst>
              <a:ext uri="{FF2B5EF4-FFF2-40B4-BE49-F238E27FC236}">
                <a16:creationId xmlns:a16="http://schemas.microsoft.com/office/drawing/2014/main" id="{EC9257A4-E684-4478-B8F2-E4AD19E7EF5B}"/>
              </a:ext>
            </a:extLst>
          </p:cNvPr>
          <p:cNvPicPr>
            <a:picLocks noChangeAspect="1"/>
          </p:cNvPicPr>
          <p:nvPr/>
        </p:nvPicPr>
        <p:blipFill>
          <a:blip r:embed="rId8"/>
          <a:stretch>
            <a:fillRect/>
          </a:stretch>
        </p:blipFill>
        <p:spPr>
          <a:xfrm>
            <a:off x="5827506" y="6260719"/>
            <a:ext cx="609685" cy="609685"/>
          </a:xfrm>
          <a:prstGeom prst="rect">
            <a:avLst/>
          </a:prstGeom>
        </p:spPr>
      </p:pic>
      <p:cxnSp>
        <p:nvCxnSpPr>
          <p:cNvPr id="63" name="Straight Connector 62">
            <a:extLst>
              <a:ext uri="{FF2B5EF4-FFF2-40B4-BE49-F238E27FC236}">
                <a16:creationId xmlns:a16="http://schemas.microsoft.com/office/drawing/2014/main" id="{3D4FA15C-3440-4DB7-823A-E99CF5CCA7AC}"/>
              </a:ext>
            </a:extLst>
          </p:cNvPr>
          <p:cNvCxnSpPr/>
          <p:nvPr/>
        </p:nvCxnSpPr>
        <p:spPr>
          <a:xfrm>
            <a:off x="8724900" y="4914452"/>
            <a:ext cx="0" cy="99194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3A78591B-5C52-41AD-B5A0-39FD89737D9C}"/>
              </a:ext>
            </a:extLst>
          </p:cNvPr>
          <p:cNvSpPr txBox="1"/>
          <p:nvPr/>
        </p:nvSpPr>
        <p:spPr>
          <a:xfrm>
            <a:off x="5783508" y="294262"/>
            <a:ext cx="5849692" cy="369332"/>
          </a:xfrm>
          <a:prstGeom prst="rect">
            <a:avLst/>
          </a:prstGeom>
          <a:noFill/>
        </p:spPr>
        <p:txBody>
          <a:bodyPr wrap="square" rtlCol="0">
            <a:spAutoFit/>
          </a:bodyPr>
          <a:lstStyle/>
          <a:p>
            <a:r>
              <a:rPr lang="en-US" dirty="0"/>
              <a:t>VHF Antenna Installation  300-347779-1  </a:t>
            </a:r>
          </a:p>
        </p:txBody>
      </p:sp>
      <p:cxnSp>
        <p:nvCxnSpPr>
          <p:cNvPr id="3" name="Straight Arrow Connector 2">
            <a:extLst>
              <a:ext uri="{FF2B5EF4-FFF2-40B4-BE49-F238E27FC236}">
                <a16:creationId xmlns:a16="http://schemas.microsoft.com/office/drawing/2014/main" id="{85E03549-1E1B-441E-AA81-BAF3AB7A3A1D}"/>
              </a:ext>
            </a:extLst>
          </p:cNvPr>
          <p:cNvCxnSpPr/>
          <p:nvPr/>
        </p:nvCxnSpPr>
        <p:spPr>
          <a:xfrm flipH="1">
            <a:off x="6132348" y="5118680"/>
            <a:ext cx="947543" cy="291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DE317C8-FE11-4EAA-9524-0900B9851E27}"/>
              </a:ext>
            </a:extLst>
          </p:cNvPr>
          <p:cNvCxnSpPr>
            <a:cxnSpLocks/>
          </p:cNvCxnSpPr>
          <p:nvPr/>
        </p:nvCxnSpPr>
        <p:spPr>
          <a:xfrm>
            <a:off x="6606119" y="1558317"/>
            <a:ext cx="1840218" cy="637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D396F7F-7F71-4E1D-AF2D-15D0863B2E63}"/>
              </a:ext>
            </a:extLst>
          </p:cNvPr>
          <p:cNvCxnSpPr>
            <a:cxnSpLocks/>
          </p:cNvCxnSpPr>
          <p:nvPr/>
        </p:nvCxnSpPr>
        <p:spPr>
          <a:xfrm flipH="1">
            <a:off x="2067951" y="2025748"/>
            <a:ext cx="801858" cy="2133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090E3BC1-1A81-44DF-B6C1-73863BE00FD1}"/>
              </a:ext>
            </a:extLst>
          </p:cNvPr>
          <p:cNvSpPr txBox="1"/>
          <p:nvPr/>
        </p:nvSpPr>
        <p:spPr>
          <a:xfrm>
            <a:off x="802498" y="4184487"/>
            <a:ext cx="2657169" cy="369332"/>
          </a:xfrm>
          <a:prstGeom prst="rect">
            <a:avLst/>
          </a:prstGeom>
          <a:noFill/>
        </p:spPr>
        <p:txBody>
          <a:bodyPr wrap="square" rtlCol="0">
            <a:spAutoFit/>
          </a:bodyPr>
          <a:lstStyle/>
          <a:p>
            <a:r>
              <a:rPr lang="en-US" dirty="0"/>
              <a:t>Illustration Main Locator</a:t>
            </a:r>
          </a:p>
        </p:txBody>
      </p:sp>
      <p:sp>
        <p:nvSpPr>
          <p:cNvPr id="33" name="TextBox 32">
            <a:extLst>
              <a:ext uri="{FF2B5EF4-FFF2-40B4-BE49-F238E27FC236}">
                <a16:creationId xmlns:a16="http://schemas.microsoft.com/office/drawing/2014/main" id="{06509476-8315-44EF-B5FB-BAE9DB376B5D}"/>
              </a:ext>
            </a:extLst>
          </p:cNvPr>
          <p:cNvSpPr txBox="1"/>
          <p:nvPr/>
        </p:nvSpPr>
        <p:spPr>
          <a:xfrm>
            <a:off x="1073650" y="5570999"/>
            <a:ext cx="2657169" cy="369332"/>
          </a:xfrm>
          <a:prstGeom prst="rect">
            <a:avLst/>
          </a:prstGeom>
          <a:noFill/>
        </p:spPr>
        <p:txBody>
          <a:bodyPr wrap="square" rtlCol="0">
            <a:spAutoFit/>
          </a:bodyPr>
          <a:lstStyle/>
          <a:p>
            <a:r>
              <a:rPr lang="en-US" dirty="0"/>
              <a:t>Illustration Sub Locator</a:t>
            </a:r>
          </a:p>
        </p:txBody>
      </p:sp>
      <p:cxnSp>
        <p:nvCxnSpPr>
          <p:cNvPr id="34" name="Straight Connector 33">
            <a:extLst>
              <a:ext uri="{FF2B5EF4-FFF2-40B4-BE49-F238E27FC236}">
                <a16:creationId xmlns:a16="http://schemas.microsoft.com/office/drawing/2014/main" id="{FEE796FF-6E16-4094-9C23-59ECE1C5F0E9}"/>
              </a:ext>
            </a:extLst>
          </p:cNvPr>
          <p:cNvCxnSpPr/>
          <p:nvPr/>
        </p:nvCxnSpPr>
        <p:spPr>
          <a:xfrm>
            <a:off x="4783015"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C719703B-778A-43A0-A510-1082D2BDB898}"/>
              </a:ext>
            </a:extLst>
          </p:cNvPr>
          <p:cNvPicPr>
            <a:picLocks noChangeAspect="1"/>
          </p:cNvPicPr>
          <p:nvPr/>
        </p:nvPicPr>
        <p:blipFill>
          <a:blip r:embed="rId8"/>
          <a:stretch>
            <a:fillRect/>
          </a:stretch>
        </p:blipFill>
        <p:spPr>
          <a:xfrm>
            <a:off x="2960823" y="1674056"/>
            <a:ext cx="218821" cy="218821"/>
          </a:xfrm>
          <a:prstGeom prst="rect">
            <a:avLst/>
          </a:prstGeom>
        </p:spPr>
      </p:pic>
      <p:cxnSp>
        <p:nvCxnSpPr>
          <p:cNvPr id="5" name="Straight Arrow Connector 4">
            <a:extLst>
              <a:ext uri="{FF2B5EF4-FFF2-40B4-BE49-F238E27FC236}">
                <a16:creationId xmlns:a16="http://schemas.microsoft.com/office/drawing/2014/main" id="{CDA6667A-D5E5-4A65-8F37-9AAE72655C48}"/>
              </a:ext>
            </a:extLst>
          </p:cNvPr>
          <p:cNvCxnSpPr/>
          <p:nvPr/>
        </p:nvCxnSpPr>
        <p:spPr>
          <a:xfrm>
            <a:off x="3459667" y="6019604"/>
            <a:ext cx="2291640" cy="5331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40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anim calcmode="lin" valueType="num">
                                      <p:cBhvr additive="base">
                                        <p:cTn id="28" dur="500" fill="hold"/>
                                        <p:tgtEl>
                                          <p:spTgt spid="56"/>
                                        </p:tgtEl>
                                        <p:attrNameLst>
                                          <p:attrName>ppt_x</p:attrName>
                                        </p:attrNameLst>
                                      </p:cBhvr>
                                      <p:tavLst>
                                        <p:tav tm="0">
                                          <p:val>
                                            <p:strVal val="#ppt_x"/>
                                          </p:val>
                                        </p:tav>
                                        <p:tav tm="100000">
                                          <p:val>
                                            <p:strVal val="#ppt_x"/>
                                          </p:val>
                                        </p:tav>
                                      </p:tavLst>
                                    </p:anim>
                                    <p:anim calcmode="lin" valueType="num">
                                      <p:cBhvr additive="base">
                                        <p:cTn id="29" dur="500" fill="hold"/>
                                        <p:tgtEl>
                                          <p:spTgt spid="5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fill="hold"/>
                                        <p:tgtEl>
                                          <p:spTgt spid="54"/>
                                        </p:tgtEl>
                                        <p:attrNameLst>
                                          <p:attrName>ppt_x</p:attrName>
                                        </p:attrNameLst>
                                      </p:cBhvr>
                                      <p:tavLst>
                                        <p:tav tm="0">
                                          <p:val>
                                            <p:strVal val="#ppt_x"/>
                                          </p:val>
                                        </p:tav>
                                        <p:tav tm="100000">
                                          <p:val>
                                            <p:strVal val="#ppt_x"/>
                                          </p:val>
                                        </p:tav>
                                      </p:tavLst>
                                    </p:anim>
                                    <p:anim calcmode="lin" valueType="num">
                                      <p:cBhvr additive="base">
                                        <p:cTn id="33" dur="500" fill="hold"/>
                                        <p:tgtEl>
                                          <p:spTgt spid="54"/>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ppt_x"/>
                                          </p:val>
                                        </p:tav>
                                        <p:tav tm="100000">
                                          <p:val>
                                            <p:strVal val="#ppt_x"/>
                                          </p:val>
                                        </p:tav>
                                      </p:tavLst>
                                    </p:anim>
                                    <p:anim calcmode="lin" valueType="num">
                                      <p:cBhvr additive="base">
                                        <p:cTn id="37" dur="500" fill="hold"/>
                                        <p:tgtEl>
                                          <p:spTgt spid="21"/>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additive="base">
                                        <p:cTn id="40" dur="500" fill="hold"/>
                                        <p:tgtEl>
                                          <p:spTgt spid="45"/>
                                        </p:tgtEl>
                                        <p:attrNameLst>
                                          <p:attrName>ppt_x</p:attrName>
                                        </p:attrNameLst>
                                      </p:cBhvr>
                                      <p:tavLst>
                                        <p:tav tm="0">
                                          <p:val>
                                            <p:strVal val="#ppt_x"/>
                                          </p:val>
                                        </p:tav>
                                        <p:tav tm="100000">
                                          <p:val>
                                            <p:strVal val="#ppt_x"/>
                                          </p:val>
                                        </p:tav>
                                      </p:tavLst>
                                    </p:anim>
                                    <p:anim calcmode="lin" valueType="num">
                                      <p:cBhvr additive="base">
                                        <p:cTn id="4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barn(inVertical)">
                                      <p:cBhvr>
                                        <p:cTn id="51" dur="500"/>
                                        <p:tgtEl>
                                          <p:spTgt spid="29"/>
                                        </p:tgtEl>
                                      </p:cBhvr>
                                    </p:animEffect>
                                  </p:childTnLst>
                                </p:cTn>
                              </p:par>
                              <p:par>
                                <p:cTn id="52" presetID="16" presetClass="entr" presetSubtype="21"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Vertical)">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inVertical)">
                                      <p:cBhvr>
                                        <p:cTn id="59" dur="500"/>
                                        <p:tgtEl>
                                          <p:spTgt spid="30"/>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Vertical)">
                                      <p:cBhvr>
                                        <p:cTn id="62" dur="500"/>
                                        <p:tgtEl>
                                          <p:spTgt spid="31"/>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inVertical)">
                                      <p:cBhvr>
                                        <p:cTn id="65" dur="500"/>
                                        <p:tgtEl>
                                          <p:spTgt spid="32"/>
                                        </p:tgtEl>
                                      </p:cBhvr>
                                    </p:animEffect>
                                  </p:childTnLst>
                                </p:cTn>
                              </p:par>
                              <p:par>
                                <p:cTn id="66" presetID="16" presetClass="entr" presetSubtype="21" fill="hold" nodeType="with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barn(inVertical)">
                                      <p:cBhvr>
                                        <p:cTn id="68" dur="500"/>
                                        <p:tgtEl>
                                          <p:spTgt spid="40"/>
                                        </p:tgtEl>
                                      </p:cBhvr>
                                    </p:animEffect>
                                  </p:childTnLst>
                                </p:cTn>
                              </p:par>
                              <p:par>
                                <p:cTn id="69" presetID="16" presetClass="entr" presetSubtype="21" fill="hold" nodeType="with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barn(inVertical)">
                                      <p:cBhvr>
                                        <p:cTn id="71" dur="5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barn(inVertical)">
                                      <p:cBhvr>
                                        <p:cTn id="76" dur="500"/>
                                        <p:tgtEl>
                                          <p:spTgt spid="3"/>
                                        </p:tgtEl>
                                      </p:cBhvr>
                                    </p:animEffect>
                                  </p:childTnLst>
                                </p:cTn>
                              </p:par>
                              <p:par>
                                <p:cTn id="77" presetID="16" presetClass="entr" presetSubtype="21" fill="hold" grpId="0" nodeType="with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barn(inVertical)">
                                      <p:cBhvr>
                                        <p:cTn id="79" dur="500"/>
                                        <p:tgtEl>
                                          <p:spTgt spid="59"/>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barn(inVertical)">
                                      <p:cBhvr>
                                        <p:cTn id="84" dur="500"/>
                                        <p:tgtEl>
                                          <p:spTgt spid="48"/>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arn(inVertical)">
                                      <p:cBhvr>
                                        <p:cTn id="87" dur="500"/>
                                        <p:tgtEl>
                                          <p:spTgt spid="50"/>
                                        </p:tgtEl>
                                      </p:cBhvr>
                                    </p:animEffect>
                                  </p:childTnLst>
                                </p:cTn>
                              </p:par>
                              <p:par>
                                <p:cTn id="88" presetID="16" presetClass="entr" presetSubtype="21" fill="hold"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barn(inVertical)">
                                      <p:cBhvr>
                                        <p:cTn id="90" dur="500"/>
                                        <p:tgtEl>
                                          <p:spTgt spid="52"/>
                                        </p:tgtEl>
                                      </p:cBhvr>
                                    </p:animEffect>
                                  </p:childTnLst>
                                </p:cTn>
                              </p:par>
                              <p:par>
                                <p:cTn id="91" presetID="16" presetClass="entr" presetSubtype="21" fill="hold" nodeType="with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barn(inVertical)">
                                      <p:cBhvr>
                                        <p:cTn id="9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48" grpId="0"/>
      <p:bldP spid="50" grpId="0"/>
      <p:bldP spid="59" grpId="0"/>
      <p:bldP spid="66" grpId="0"/>
      <p:bldP spid="28"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D53414-F312-4B48-B80A-65C8F3F70E8D}"/>
              </a:ext>
            </a:extLst>
          </p:cNvPr>
          <p:cNvPicPr>
            <a:picLocks noChangeAspect="1"/>
          </p:cNvPicPr>
          <p:nvPr/>
        </p:nvPicPr>
        <p:blipFill>
          <a:blip r:embed="rId2"/>
          <a:stretch>
            <a:fillRect/>
          </a:stretch>
        </p:blipFill>
        <p:spPr>
          <a:xfrm>
            <a:off x="0" y="178305"/>
            <a:ext cx="6645134" cy="6377239"/>
          </a:xfrm>
          <a:prstGeom prst="rect">
            <a:avLst/>
          </a:prstGeom>
        </p:spPr>
      </p:pic>
      <p:pic>
        <p:nvPicPr>
          <p:cNvPr id="4" name="Picture 3">
            <a:extLst>
              <a:ext uri="{FF2B5EF4-FFF2-40B4-BE49-F238E27FC236}">
                <a16:creationId xmlns:a16="http://schemas.microsoft.com/office/drawing/2014/main" id="{F780DB70-BC85-4F71-9B83-8045C554CA5E}"/>
              </a:ext>
            </a:extLst>
          </p:cNvPr>
          <p:cNvPicPr>
            <a:picLocks noChangeAspect="1"/>
          </p:cNvPicPr>
          <p:nvPr/>
        </p:nvPicPr>
        <p:blipFill>
          <a:blip r:embed="rId3"/>
          <a:stretch>
            <a:fillRect/>
          </a:stretch>
        </p:blipFill>
        <p:spPr>
          <a:xfrm>
            <a:off x="6645134" y="472194"/>
            <a:ext cx="4963218" cy="4563112"/>
          </a:xfrm>
          <a:prstGeom prst="rect">
            <a:avLst/>
          </a:prstGeom>
        </p:spPr>
      </p:pic>
    </p:spTree>
    <p:extLst>
      <p:ext uri="{BB962C8B-B14F-4D97-AF65-F5344CB8AC3E}">
        <p14:creationId xmlns:p14="http://schemas.microsoft.com/office/powerpoint/2010/main" val="4225786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5EE180-FA82-4093-A2C6-19234AEF230B}"/>
              </a:ext>
            </a:extLst>
          </p:cNvPr>
          <p:cNvPicPr>
            <a:picLocks noChangeAspect="1"/>
          </p:cNvPicPr>
          <p:nvPr/>
        </p:nvPicPr>
        <p:blipFill>
          <a:blip r:embed="rId2"/>
          <a:stretch>
            <a:fillRect/>
          </a:stretch>
        </p:blipFill>
        <p:spPr>
          <a:xfrm>
            <a:off x="1" y="716004"/>
            <a:ext cx="6096000" cy="2888310"/>
          </a:xfrm>
          <a:prstGeom prst="rect">
            <a:avLst/>
          </a:prstGeom>
        </p:spPr>
      </p:pic>
      <p:pic>
        <p:nvPicPr>
          <p:cNvPr id="4" name="Picture 3">
            <a:extLst>
              <a:ext uri="{FF2B5EF4-FFF2-40B4-BE49-F238E27FC236}">
                <a16:creationId xmlns:a16="http://schemas.microsoft.com/office/drawing/2014/main" id="{9C193EB7-25F0-44E6-A3DD-A20E02A82FAD}"/>
              </a:ext>
            </a:extLst>
          </p:cNvPr>
          <p:cNvPicPr>
            <a:picLocks noChangeAspect="1"/>
          </p:cNvPicPr>
          <p:nvPr/>
        </p:nvPicPr>
        <p:blipFill>
          <a:blip r:embed="rId3"/>
          <a:stretch>
            <a:fillRect/>
          </a:stretch>
        </p:blipFill>
        <p:spPr>
          <a:xfrm>
            <a:off x="6645134" y="472194"/>
            <a:ext cx="4963218" cy="4563112"/>
          </a:xfrm>
          <a:prstGeom prst="rect">
            <a:avLst/>
          </a:prstGeom>
        </p:spPr>
      </p:pic>
      <p:sp>
        <p:nvSpPr>
          <p:cNvPr id="5" name="Rectangle 4">
            <a:extLst>
              <a:ext uri="{FF2B5EF4-FFF2-40B4-BE49-F238E27FC236}">
                <a16:creationId xmlns:a16="http://schemas.microsoft.com/office/drawing/2014/main" id="{09147B2C-5014-4006-BD6E-2AD24E0AE4F9}"/>
              </a:ext>
            </a:extLst>
          </p:cNvPr>
          <p:cNvSpPr/>
          <p:nvPr/>
        </p:nvSpPr>
        <p:spPr>
          <a:xfrm>
            <a:off x="7146388" y="472194"/>
            <a:ext cx="2855741" cy="357800"/>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C6140D8F-57FE-4374-82D6-4B1D38A926A9}"/>
              </a:ext>
            </a:extLst>
          </p:cNvPr>
          <p:cNvCxnSpPr/>
          <p:nvPr/>
        </p:nvCxnSpPr>
        <p:spPr>
          <a:xfrm flipH="1">
            <a:off x="5866228" y="716004"/>
            <a:ext cx="1139483" cy="929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610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CA4E6A-C7FF-45B1-BF12-655972783CEA}"/>
              </a:ext>
            </a:extLst>
          </p:cNvPr>
          <p:cNvSpPr txBox="1"/>
          <p:nvPr/>
        </p:nvSpPr>
        <p:spPr>
          <a:xfrm>
            <a:off x="378501" y="1028343"/>
            <a:ext cx="10669249" cy="4801314"/>
          </a:xfrm>
          <a:prstGeom prst="rect">
            <a:avLst/>
          </a:prstGeom>
          <a:noFill/>
        </p:spPr>
        <p:txBody>
          <a:bodyPr wrap="square">
            <a:spAutoFit/>
          </a:bodyPr>
          <a:lstStyle/>
          <a:p>
            <a:pPr algn="l"/>
            <a:r>
              <a:rPr lang="en-US" b="0" i="0" dirty="0">
                <a:solidFill>
                  <a:srgbClr val="222222"/>
                </a:solidFill>
                <a:effectLst/>
                <a:latin typeface="Arial" panose="020B0604020202020204" pitchFamily="34" charset="0"/>
              </a:rPr>
              <a:t>What do you know about aerospace technical publication </a:t>
            </a:r>
          </a:p>
          <a:p>
            <a:pPr algn="l"/>
            <a:r>
              <a:rPr lang="en-US" b="0" i="0" dirty="0">
                <a:solidFill>
                  <a:srgbClr val="222222"/>
                </a:solidFill>
                <a:effectLst/>
                <a:latin typeface="Arial" panose="020B0604020202020204" pitchFamily="34" charset="0"/>
              </a:rPr>
              <a:t>Difference between AMM and CMM</a:t>
            </a:r>
          </a:p>
          <a:p>
            <a:pPr algn="l"/>
            <a:r>
              <a:rPr lang="en-US" b="0" i="0" dirty="0">
                <a:solidFill>
                  <a:srgbClr val="222222"/>
                </a:solidFill>
                <a:effectLst/>
                <a:latin typeface="Arial" panose="020B0604020202020204" pitchFamily="34" charset="0"/>
              </a:rPr>
              <a:t>What is ATA 100 and S1000D </a:t>
            </a:r>
          </a:p>
          <a:p>
            <a:pPr algn="l"/>
            <a:r>
              <a:rPr lang="en-US" b="0" i="0" dirty="0">
                <a:solidFill>
                  <a:srgbClr val="222222"/>
                </a:solidFill>
                <a:effectLst/>
                <a:latin typeface="Arial" panose="020B0604020202020204" pitchFamily="34" charset="0"/>
              </a:rPr>
              <a:t>Why do we use aeronautical tech pub manuals </a:t>
            </a:r>
          </a:p>
          <a:p>
            <a:pPr algn="l"/>
            <a:r>
              <a:rPr lang="en-US" b="0" i="0" dirty="0">
                <a:solidFill>
                  <a:srgbClr val="222222"/>
                </a:solidFill>
                <a:effectLst/>
                <a:latin typeface="Arial" panose="020B0604020202020204" pitchFamily="34" charset="0"/>
              </a:rPr>
              <a:t>What is the role of DGCA</a:t>
            </a:r>
          </a:p>
          <a:p>
            <a:pPr algn="l"/>
            <a:r>
              <a:rPr lang="en-US" b="0" i="0" dirty="0">
                <a:solidFill>
                  <a:srgbClr val="222222"/>
                </a:solidFill>
                <a:effectLst/>
                <a:latin typeface="Arial" panose="020B0604020202020204" pitchFamily="34" charset="0"/>
              </a:rPr>
              <a:t>What do u know about the job role tech-pub?</a:t>
            </a:r>
          </a:p>
          <a:p>
            <a:pPr algn="l"/>
            <a:r>
              <a:rPr lang="en-US" b="0" i="0" dirty="0">
                <a:solidFill>
                  <a:srgbClr val="222222"/>
                </a:solidFill>
                <a:effectLst/>
                <a:latin typeface="Arial" panose="020B0604020202020204" pitchFamily="34" charset="0"/>
              </a:rPr>
              <a:t>If you were asked to pick deliver time or quality which parameter would you focus on ?</a:t>
            </a:r>
          </a:p>
          <a:p>
            <a:pPr algn="l"/>
            <a:r>
              <a:rPr lang="en-US" b="0" i="0" dirty="0">
                <a:solidFill>
                  <a:srgbClr val="222222"/>
                </a:solidFill>
                <a:effectLst/>
                <a:latin typeface="Arial" panose="020B0604020202020204" pitchFamily="34" charset="0"/>
              </a:rPr>
              <a:t>Why tech-pub role if you have efficient engineering skills?</a:t>
            </a:r>
          </a:p>
          <a:p>
            <a:pPr algn="l"/>
            <a:r>
              <a:rPr lang="en-US" b="0" i="0" dirty="0">
                <a:solidFill>
                  <a:srgbClr val="222222"/>
                </a:solidFill>
                <a:effectLst/>
                <a:latin typeface="Arial" panose="020B0604020202020204" pitchFamily="34" charset="0"/>
              </a:rPr>
              <a:t>Do you know </a:t>
            </a:r>
            <a:r>
              <a:rPr lang="en-US" b="0" i="0" dirty="0" err="1">
                <a:solidFill>
                  <a:srgbClr val="222222"/>
                </a:solidFill>
                <a:effectLst/>
                <a:latin typeface="Arial" panose="020B0604020202020204" pitchFamily="34" charset="0"/>
              </a:rPr>
              <a:t>STE?tell</a:t>
            </a:r>
            <a:r>
              <a:rPr lang="en-US" b="0" i="0" dirty="0">
                <a:solidFill>
                  <a:srgbClr val="222222"/>
                </a:solidFill>
                <a:effectLst/>
                <a:latin typeface="Arial" panose="020B0604020202020204" pitchFamily="34" charset="0"/>
              </a:rPr>
              <a:t> me about it </a:t>
            </a:r>
          </a:p>
          <a:p>
            <a:pPr algn="l"/>
            <a:r>
              <a:rPr lang="en-US" b="0" i="0" dirty="0">
                <a:solidFill>
                  <a:srgbClr val="222222"/>
                </a:solidFill>
                <a:effectLst/>
                <a:latin typeface="Arial" panose="020B0604020202020204" pitchFamily="34" charset="0"/>
              </a:rPr>
              <a:t>If you were asked to pick on time delivery or quality which one would you pick and why?</a:t>
            </a:r>
          </a:p>
          <a:p>
            <a:pPr algn="l"/>
            <a:r>
              <a:rPr lang="en-US" b="0" i="0" dirty="0">
                <a:solidFill>
                  <a:srgbClr val="222222"/>
                </a:solidFill>
                <a:effectLst/>
                <a:latin typeface="Arial" panose="020B0604020202020204" pitchFamily="34" charset="0"/>
              </a:rPr>
              <a:t>Where do you see yourself in upcoming years?</a:t>
            </a:r>
          </a:p>
          <a:p>
            <a:pPr algn="l"/>
            <a:r>
              <a:rPr lang="en-US" b="0" i="0" dirty="0">
                <a:solidFill>
                  <a:srgbClr val="222222"/>
                </a:solidFill>
                <a:effectLst/>
                <a:latin typeface="Arial" panose="020B0604020202020204" pitchFamily="34" charset="0"/>
              </a:rPr>
              <a:t>Difference between overhaul maintenance and maintenance?</a:t>
            </a:r>
          </a:p>
          <a:p>
            <a:pPr algn="l"/>
            <a:r>
              <a:rPr lang="en-US" b="0" i="0" dirty="0">
                <a:solidFill>
                  <a:srgbClr val="222222"/>
                </a:solidFill>
                <a:effectLst/>
                <a:latin typeface="Arial" panose="020B0604020202020204" pitchFamily="34" charset="0"/>
              </a:rPr>
              <a:t>What do you know about the job role tech-pub and why?</a:t>
            </a:r>
          </a:p>
          <a:p>
            <a:pPr algn="l"/>
            <a:r>
              <a:rPr lang="en-US" b="0" i="0" dirty="0">
                <a:solidFill>
                  <a:srgbClr val="222222"/>
                </a:solidFill>
                <a:effectLst/>
                <a:latin typeface="Arial" panose="020B0604020202020204" pitchFamily="34" charset="0"/>
              </a:rPr>
              <a:t>If you were asked to pick deliver time or quality which parameter would you focus on ?</a:t>
            </a:r>
          </a:p>
          <a:p>
            <a:pPr algn="l"/>
            <a:endParaRPr lang="en-US" dirty="0">
              <a:solidFill>
                <a:srgbClr val="222222"/>
              </a:solidFill>
              <a:latin typeface="Arial" panose="020B0604020202020204" pitchFamily="34" charset="0"/>
            </a:endParaRPr>
          </a:p>
          <a:p>
            <a:pPr algn="l"/>
            <a:endParaRPr lang="en-US" b="0" i="0" dirty="0">
              <a:solidFill>
                <a:srgbClr val="222222"/>
              </a:solidFill>
              <a:effectLst/>
              <a:latin typeface="Arial" panose="020B0604020202020204" pitchFamily="34" charset="0"/>
            </a:endParaRPr>
          </a:p>
          <a:p>
            <a:pPr algn="l"/>
            <a:endParaRPr lang="en-US" b="0" i="0" dirty="0">
              <a:solidFill>
                <a:srgbClr val="222222"/>
              </a:solidFill>
              <a:effectLst/>
              <a:latin typeface="Arial" panose="020B0604020202020204" pitchFamily="34" charset="0"/>
            </a:endParaRPr>
          </a:p>
        </p:txBody>
      </p:sp>
      <p:sp>
        <p:nvSpPr>
          <p:cNvPr id="2" name="TextBox 1">
            <a:extLst>
              <a:ext uri="{FF2B5EF4-FFF2-40B4-BE49-F238E27FC236}">
                <a16:creationId xmlns:a16="http://schemas.microsoft.com/office/drawing/2014/main" id="{C9A705EA-D029-4259-93DA-86178147DF93}"/>
              </a:ext>
            </a:extLst>
          </p:cNvPr>
          <p:cNvSpPr txBox="1"/>
          <p:nvPr/>
        </p:nvSpPr>
        <p:spPr>
          <a:xfrm>
            <a:off x="378501" y="344774"/>
            <a:ext cx="3008709" cy="584775"/>
          </a:xfrm>
          <a:prstGeom prst="rect">
            <a:avLst/>
          </a:prstGeom>
          <a:noFill/>
        </p:spPr>
        <p:txBody>
          <a:bodyPr wrap="none" rtlCol="0">
            <a:spAutoFit/>
          </a:bodyPr>
          <a:lstStyle/>
          <a:p>
            <a:r>
              <a:rPr lang="en-US" sz="3200" b="1" u="sng" dirty="0"/>
              <a:t>AERO TECH PUB </a:t>
            </a:r>
          </a:p>
        </p:txBody>
      </p:sp>
    </p:spTree>
    <p:extLst>
      <p:ext uri="{BB962C8B-B14F-4D97-AF65-F5344CB8AC3E}">
        <p14:creationId xmlns:p14="http://schemas.microsoft.com/office/powerpoint/2010/main" val="37879112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134A47-9895-4DF4-A92A-A69FBC86383E}"/>
              </a:ext>
            </a:extLst>
          </p:cNvPr>
          <p:cNvPicPr>
            <a:picLocks noChangeAspect="1"/>
          </p:cNvPicPr>
          <p:nvPr/>
        </p:nvPicPr>
        <p:blipFill>
          <a:blip r:embed="rId2"/>
          <a:stretch>
            <a:fillRect/>
          </a:stretch>
        </p:blipFill>
        <p:spPr>
          <a:xfrm>
            <a:off x="107543" y="823116"/>
            <a:ext cx="5477639" cy="4058216"/>
          </a:xfrm>
          <a:prstGeom prst="rect">
            <a:avLst/>
          </a:prstGeom>
        </p:spPr>
      </p:pic>
      <p:pic>
        <p:nvPicPr>
          <p:cNvPr id="4" name="Picture 3">
            <a:extLst>
              <a:ext uri="{FF2B5EF4-FFF2-40B4-BE49-F238E27FC236}">
                <a16:creationId xmlns:a16="http://schemas.microsoft.com/office/drawing/2014/main" id="{836CFDEA-1DF8-4FBA-B304-EA96C6BA07CE}"/>
              </a:ext>
            </a:extLst>
          </p:cNvPr>
          <p:cNvPicPr>
            <a:picLocks noChangeAspect="1"/>
          </p:cNvPicPr>
          <p:nvPr/>
        </p:nvPicPr>
        <p:blipFill>
          <a:blip r:embed="rId3"/>
          <a:stretch>
            <a:fillRect/>
          </a:stretch>
        </p:blipFill>
        <p:spPr>
          <a:xfrm>
            <a:off x="6645134" y="472194"/>
            <a:ext cx="4963218" cy="4563112"/>
          </a:xfrm>
          <a:prstGeom prst="rect">
            <a:avLst/>
          </a:prstGeom>
        </p:spPr>
      </p:pic>
      <p:sp>
        <p:nvSpPr>
          <p:cNvPr id="5" name="Rectangle 4">
            <a:extLst>
              <a:ext uri="{FF2B5EF4-FFF2-40B4-BE49-F238E27FC236}">
                <a16:creationId xmlns:a16="http://schemas.microsoft.com/office/drawing/2014/main" id="{79253B5D-9C77-44ED-B162-D5804634C29D}"/>
              </a:ext>
            </a:extLst>
          </p:cNvPr>
          <p:cNvSpPr/>
          <p:nvPr/>
        </p:nvSpPr>
        <p:spPr>
          <a:xfrm>
            <a:off x="6822831" y="1091171"/>
            <a:ext cx="2128910"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13DCDD6F-C4A1-4C90-BCC1-07778A8382D3}"/>
              </a:ext>
            </a:extLst>
          </p:cNvPr>
          <p:cNvCxnSpPr>
            <a:cxnSpLocks/>
          </p:cNvCxnSpPr>
          <p:nvPr/>
        </p:nvCxnSpPr>
        <p:spPr>
          <a:xfrm flipH="1">
            <a:off x="5205046" y="1350498"/>
            <a:ext cx="1547447" cy="6049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E56AF3E-2159-4A56-962A-BFE4C119F5DF}"/>
              </a:ext>
            </a:extLst>
          </p:cNvPr>
          <p:cNvSpPr txBox="1"/>
          <p:nvPr/>
        </p:nvSpPr>
        <p:spPr>
          <a:xfrm>
            <a:off x="562708" y="365760"/>
            <a:ext cx="6227795" cy="369332"/>
          </a:xfrm>
          <a:prstGeom prst="rect">
            <a:avLst/>
          </a:prstGeom>
          <a:noFill/>
        </p:spPr>
        <p:txBody>
          <a:bodyPr wrap="none" rtlCol="0">
            <a:spAutoFit/>
          </a:bodyPr>
          <a:lstStyle/>
          <a:p>
            <a:r>
              <a:rPr lang="en-US" u="sng" dirty="0"/>
              <a:t>Primary or Main Part of the Par list after Installation or Assembly</a:t>
            </a:r>
          </a:p>
        </p:txBody>
      </p:sp>
    </p:spTree>
    <p:extLst>
      <p:ext uri="{BB962C8B-B14F-4D97-AF65-F5344CB8AC3E}">
        <p14:creationId xmlns:p14="http://schemas.microsoft.com/office/powerpoint/2010/main" val="36795319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BAAF88-7405-4BCF-B977-68F87393E2EF}"/>
              </a:ext>
            </a:extLst>
          </p:cNvPr>
          <p:cNvPicPr>
            <a:picLocks noChangeAspect="1"/>
          </p:cNvPicPr>
          <p:nvPr/>
        </p:nvPicPr>
        <p:blipFill>
          <a:blip r:embed="rId2"/>
          <a:stretch>
            <a:fillRect/>
          </a:stretch>
        </p:blipFill>
        <p:spPr>
          <a:xfrm>
            <a:off x="126363" y="1027816"/>
            <a:ext cx="6677957" cy="4267796"/>
          </a:xfrm>
          <a:prstGeom prst="rect">
            <a:avLst/>
          </a:prstGeom>
        </p:spPr>
      </p:pic>
      <p:pic>
        <p:nvPicPr>
          <p:cNvPr id="4" name="Picture 3">
            <a:extLst>
              <a:ext uri="{FF2B5EF4-FFF2-40B4-BE49-F238E27FC236}">
                <a16:creationId xmlns:a16="http://schemas.microsoft.com/office/drawing/2014/main" id="{4B75DE4B-B0D8-4617-870D-31C0AB341195}"/>
              </a:ext>
            </a:extLst>
          </p:cNvPr>
          <p:cNvPicPr>
            <a:picLocks noChangeAspect="1"/>
          </p:cNvPicPr>
          <p:nvPr/>
        </p:nvPicPr>
        <p:blipFill>
          <a:blip r:embed="rId3"/>
          <a:stretch>
            <a:fillRect/>
          </a:stretch>
        </p:blipFill>
        <p:spPr>
          <a:xfrm>
            <a:off x="6645134" y="472194"/>
            <a:ext cx="4963218" cy="5357990"/>
          </a:xfrm>
          <a:prstGeom prst="rect">
            <a:avLst/>
          </a:prstGeom>
        </p:spPr>
      </p:pic>
      <p:sp>
        <p:nvSpPr>
          <p:cNvPr id="5" name="Rectangle 4">
            <a:extLst>
              <a:ext uri="{FF2B5EF4-FFF2-40B4-BE49-F238E27FC236}">
                <a16:creationId xmlns:a16="http://schemas.microsoft.com/office/drawing/2014/main" id="{E45504C4-9356-44FC-AE68-742FE1B2989C}"/>
              </a:ext>
            </a:extLst>
          </p:cNvPr>
          <p:cNvSpPr/>
          <p:nvPr/>
        </p:nvSpPr>
        <p:spPr>
          <a:xfrm>
            <a:off x="7212281" y="2061842"/>
            <a:ext cx="1791285"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8E6C726-0B33-42E8-8481-239402E04B6A}"/>
              </a:ext>
            </a:extLst>
          </p:cNvPr>
          <p:cNvCxnSpPr>
            <a:cxnSpLocks/>
          </p:cNvCxnSpPr>
          <p:nvPr/>
        </p:nvCxnSpPr>
        <p:spPr>
          <a:xfrm flipH="1">
            <a:off x="6274191" y="2311080"/>
            <a:ext cx="829994" cy="389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899D35A-9651-4615-B9DD-03EA8A5FBF6A}"/>
              </a:ext>
            </a:extLst>
          </p:cNvPr>
          <p:cNvSpPr/>
          <p:nvPr/>
        </p:nvSpPr>
        <p:spPr>
          <a:xfrm>
            <a:off x="327878" y="2311080"/>
            <a:ext cx="5946313"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FD4AB2-BD04-4003-8500-CBC3B22F52C6}"/>
              </a:ext>
            </a:extLst>
          </p:cNvPr>
          <p:cNvSpPr/>
          <p:nvPr/>
        </p:nvSpPr>
        <p:spPr>
          <a:xfrm>
            <a:off x="9754773" y="2170402"/>
            <a:ext cx="1791285"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82D7998-97A5-4728-862D-345829A4CE8A}"/>
              </a:ext>
            </a:extLst>
          </p:cNvPr>
          <p:cNvCxnSpPr>
            <a:cxnSpLocks/>
          </p:cNvCxnSpPr>
          <p:nvPr/>
        </p:nvCxnSpPr>
        <p:spPr>
          <a:xfrm flipH="1">
            <a:off x="6274191" y="2419640"/>
            <a:ext cx="3372486" cy="604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9BC0DE1-31AC-4DEC-BED2-FF05C2775625}"/>
              </a:ext>
            </a:extLst>
          </p:cNvPr>
          <p:cNvSpPr/>
          <p:nvPr/>
        </p:nvSpPr>
        <p:spPr>
          <a:xfrm>
            <a:off x="327878" y="2854923"/>
            <a:ext cx="5946313" cy="152400"/>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26F1DB-EE5B-46BB-BA11-73A70A7F4201}"/>
              </a:ext>
            </a:extLst>
          </p:cNvPr>
          <p:cNvSpPr/>
          <p:nvPr/>
        </p:nvSpPr>
        <p:spPr>
          <a:xfrm>
            <a:off x="6645134" y="3199767"/>
            <a:ext cx="1791285"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A90A407-AF18-470D-A192-6B779DC1EBCF}"/>
              </a:ext>
            </a:extLst>
          </p:cNvPr>
          <p:cNvCxnSpPr>
            <a:cxnSpLocks/>
          </p:cNvCxnSpPr>
          <p:nvPr/>
        </p:nvCxnSpPr>
        <p:spPr>
          <a:xfrm flipH="1" flipV="1">
            <a:off x="6274191" y="3256619"/>
            <a:ext cx="262847" cy="1923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5230DE5-F6BD-408F-A250-2C7A79C43ED7}"/>
              </a:ext>
            </a:extLst>
          </p:cNvPr>
          <p:cNvSpPr/>
          <p:nvPr/>
        </p:nvSpPr>
        <p:spPr>
          <a:xfrm>
            <a:off x="438074" y="3119867"/>
            <a:ext cx="5946313" cy="152400"/>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1E2688D-AD21-4AEB-8B1A-DA91A7A8A65C}"/>
              </a:ext>
            </a:extLst>
          </p:cNvPr>
          <p:cNvSpPr txBox="1"/>
          <p:nvPr/>
        </p:nvSpPr>
        <p:spPr>
          <a:xfrm>
            <a:off x="562708" y="365760"/>
            <a:ext cx="5109412" cy="369332"/>
          </a:xfrm>
          <a:prstGeom prst="rect">
            <a:avLst/>
          </a:prstGeom>
          <a:noFill/>
        </p:spPr>
        <p:txBody>
          <a:bodyPr wrap="none" rtlCol="0">
            <a:spAutoFit/>
          </a:bodyPr>
          <a:lstStyle/>
          <a:p>
            <a:r>
              <a:rPr lang="en-US" u="sng" dirty="0"/>
              <a:t>Attaching parts of the Primary or Main Part to follow</a:t>
            </a:r>
          </a:p>
        </p:txBody>
      </p:sp>
    </p:spTree>
    <p:extLst>
      <p:ext uri="{BB962C8B-B14F-4D97-AF65-F5344CB8AC3E}">
        <p14:creationId xmlns:p14="http://schemas.microsoft.com/office/powerpoint/2010/main" val="350388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4" grpId="0" animBg="1"/>
      <p:bldP spid="15" grpId="0" animBg="1"/>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0FAA20-B55D-4BE5-8AEB-0968B83880D9}"/>
              </a:ext>
            </a:extLst>
          </p:cNvPr>
          <p:cNvPicPr>
            <a:picLocks noChangeAspect="1"/>
          </p:cNvPicPr>
          <p:nvPr/>
        </p:nvPicPr>
        <p:blipFill>
          <a:blip r:embed="rId2"/>
          <a:stretch>
            <a:fillRect/>
          </a:stretch>
        </p:blipFill>
        <p:spPr>
          <a:xfrm>
            <a:off x="67488" y="1027575"/>
            <a:ext cx="6687483" cy="4296375"/>
          </a:xfrm>
          <a:prstGeom prst="rect">
            <a:avLst/>
          </a:prstGeom>
        </p:spPr>
      </p:pic>
      <p:pic>
        <p:nvPicPr>
          <p:cNvPr id="4" name="Picture 3">
            <a:extLst>
              <a:ext uri="{FF2B5EF4-FFF2-40B4-BE49-F238E27FC236}">
                <a16:creationId xmlns:a16="http://schemas.microsoft.com/office/drawing/2014/main" id="{4B75DE4B-B0D8-4617-870D-31C0AB341195}"/>
              </a:ext>
            </a:extLst>
          </p:cNvPr>
          <p:cNvPicPr>
            <a:picLocks noChangeAspect="1"/>
          </p:cNvPicPr>
          <p:nvPr/>
        </p:nvPicPr>
        <p:blipFill>
          <a:blip r:embed="rId3"/>
          <a:stretch>
            <a:fillRect/>
          </a:stretch>
        </p:blipFill>
        <p:spPr>
          <a:xfrm>
            <a:off x="6645134" y="472194"/>
            <a:ext cx="4963218" cy="5357990"/>
          </a:xfrm>
          <a:prstGeom prst="rect">
            <a:avLst/>
          </a:prstGeom>
        </p:spPr>
      </p:pic>
      <p:sp>
        <p:nvSpPr>
          <p:cNvPr id="5" name="Rectangle 4">
            <a:extLst>
              <a:ext uri="{FF2B5EF4-FFF2-40B4-BE49-F238E27FC236}">
                <a16:creationId xmlns:a16="http://schemas.microsoft.com/office/drawing/2014/main" id="{E45504C4-9356-44FC-AE68-742FE1B2989C}"/>
              </a:ext>
            </a:extLst>
          </p:cNvPr>
          <p:cNvSpPr/>
          <p:nvPr/>
        </p:nvSpPr>
        <p:spPr>
          <a:xfrm>
            <a:off x="6754971" y="4537606"/>
            <a:ext cx="1001151"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E8E6C726-0B33-42E8-8481-239402E04B6A}"/>
              </a:ext>
            </a:extLst>
          </p:cNvPr>
          <p:cNvCxnSpPr>
            <a:cxnSpLocks/>
          </p:cNvCxnSpPr>
          <p:nvPr/>
        </p:nvCxnSpPr>
        <p:spPr>
          <a:xfrm flipH="1" flipV="1">
            <a:off x="6096000" y="3681070"/>
            <a:ext cx="550875" cy="1105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2899D35A-9651-4615-B9DD-03EA8A5FBF6A}"/>
              </a:ext>
            </a:extLst>
          </p:cNvPr>
          <p:cNvSpPr/>
          <p:nvPr/>
        </p:nvSpPr>
        <p:spPr>
          <a:xfrm>
            <a:off x="273830" y="3562704"/>
            <a:ext cx="5946313" cy="23193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FD4AB2-BD04-4003-8500-CBC3B22F52C6}"/>
              </a:ext>
            </a:extLst>
          </p:cNvPr>
          <p:cNvSpPr/>
          <p:nvPr/>
        </p:nvSpPr>
        <p:spPr>
          <a:xfrm>
            <a:off x="10017620" y="3736041"/>
            <a:ext cx="1791285"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882D7998-97A5-4728-862D-345829A4CE8A}"/>
              </a:ext>
            </a:extLst>
          </p:cNvPr>
          <p:cNvCxnSpPr>
            <a:cxnSpLocks/>
          </p:cNvCxnSpPr>
          <p:nvPr/>
        </p:nvCxnSpPr>
        <p:spPr>
          <a:xfrm flipH="1" flipV="1">
            <a:off x="6384387" y="3930308"/>
            <a:ext cx="3525137" cy="5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9BC0DE1-31AC-4DEC-BED2-FF05C2775625}"/>
              </a:ext>
            </a:extLst>
          </p:cNvPr>
          <p:cNvSpPr/>
          <p:nvPr/>
        </p:nvSpPr>
        <p:spPr>
          <a:xfrm>
            <a:off x="297988" y="3827648"/>
            <a:ext cx="5946313" cy="406870"/>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426F1DB-EE5B-46BB-BA11-73A70A7F4201}"/>
              </a:ext>
            </a:extLst>
          </p:cNvPr>
          <p:cNvSpPr/>
          <p:nvPr/>
        </p:nvSpPr>
        <p:spPr>
          <a:xfrm>
            <a:off x="9817067" y="5074711"/>
            <a:ext cx="1791285" cy="498477"/>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4A90A407-AF18-470D-A192-6B779DC1EBCF}"/>
              </a:ext>
            </a:extLst>
          </p:cNvPr>
          <p:cNvCxnSpPr>
            <a:cxnSpLocks/>
          </p:cNvCxnSpPr>
          <p:nvPr/>
        </p:nvCxnSpPr>
        <p:spPr>
          <a:xfrm flipH="1" flipV="1">
            <a:off x="6220143" y="4433802"/>
            <a:ext cx="3488829" cy="890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5230DE5-F6BD-408F-A250-2C7A79C43ED7}"/>
              </a:ext>
            </a:extLst>
          </p:cNvPr>
          <p:cNvSpPr/>
          <p:nvPr/>
        </p:nvSpPr>
        <p:spPr>
          <a:xfrm>
            <a:off x="297987" y="4222218"/>
            <a:ext cx="5946313" cy="510561"/>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281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4" grpId="0" animBg="1"/>
      <p:bldP spid="15"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5969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472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B75059-0FA8-4203-AD87-B36B441D593B}"/>
              </a:ext>
            </a:extLst>
          </p:cNvPr>
          <p:cNvSpPr txBox="1"/>
          <p:nvPr/>
        </p:nvSpPr>
        <p:spPr>
          <a:xfrm>
            <a:off x="2499" y="726465"/>
            <a:ext cx="11989631" cy="2308324"/>
          </a:xfrm>
          <a:prstGeom prst="rect">
            <a:avLst/>
          </a:prstGeom>
          <a:noFill/>
        </p:spPr>
        <p:txBody>
          <a:bodyPr wrap="square">
            <a:spAutoFit/>
          </a:bodyPr>
          <a:lstStyle/>
          <a:p>
            <a:pPr algn="l"/>
            <a:r>
              <a:rPr lang="en-US" b="0" i="0" dirty="0">
                <a:solidFill>
                  <a:srgbClr val="222222"/>
                </a:solidFill>
                <a:effectLst/>
                <a:latin typeface="Arial" panose="020B0604020202020204" pitchFamily="34" charset="0"/>
              </a:rPr>
              <a:t>Types of engines in aircraft </a:t>
            </a:r>
          </a:p>
          <a:p>
            <a:pPr algn="l"/>
            <a:r>
              <a:rPr lang="en-US" b="0" i="0" dirty="0">
                <a:solidFill>
                  <a:srgbClr val="222222"/>
                </a:solidFill>
                <a:effectLst/>
                <a:latin typeface="Arial" panose="020B0604020202020204" pitchFamily="34" charset="0"/>
              </a:rPr>
              <a:t>Explain turboprop engine</a:t>
            </a:r>
          </a:p>
          <a:p>
            <a:pPr algn="l"/>
            <a:r>
              <a:rPr lang="en-US" b="0" i="0" dirty="0">
                <a:solidFill>
                  <a:srgbClr val="222222"/>
                </a:solidFill>
                <a:effectLst/>
                <a:latin typeface="Arial" panose="020B0604020202020204" pitchFamily="34" charset="0"/>
              </a:rPr>
              <a:t>What's is gear</a:t>
            </a:r>
          </a:p>
          <a:p>
            <a:pPr algn="l"/>
            <a:r>
              <a:rPr lang="en-US" b="0" i="0" dirty="0">
                <a:solidFill>
                  <a:srgbClr val="222222"/>
                </a:solidFill>
                <a:effectLst/>
                <a:latin typeface="Arial" panose="020B0604020202020204" pitchFamily="34" charset="0"/>
              </a:rPr>
              <a:t>Use of bearings</a:t>
            </a:r>
          </a:p>
          <a:p>
            <a:pPr algn="l"/>
            <a:r>
              <a:rPr lang="en-US" b="0" i="0" dirty="0">
                <a:solidFill>
                  <a:srgbClr val="222222"/>
                </a:solidFill>
                <a:effectLst/>
                <a:latin typeface="Arial" panose="020B0604020202020204" pitchFamily="34" charset="0"/>
              </a:rPr>
              <a:t>Do you know </a:t>
            </a:r>
            <a:r>
              <a:rPr lang="en-US" b="0" i="0" dirty="0" err="1">
                <a:solidFill>
                  <a:srgbClr val="222222"/>
                </a:solidFill>
                <a:effectLst/>
                <a:latin typeface="Arial" panose="020B0604020202020204" pitchFamily="34" charset="0"/>
              </a:rPr>
              <a:t>bernoullis</a:t>
            </a:r>
            <a:r>
              <a:rPr lang="en-US" b="0" i="0" dirty="0">
                <a:solidFill>
                  <a:srgbClr val="222222"/>
                </a:solidFill>
                <a:effectLst/>
                <a:latin typeface="Arial" panose="020B0604020202020204" pitchFamily="34" charset="0"/>
              </a:rPr>
              <a:t> principle</a:t>
            </a:r>
          </a:p>
          <a:p>
            <a:pPr algn="l"/>
            <a:r>
              <a:rPr lang="en-US" b="0" i="0" dirty="0">
                <a:solidFill>
                  <a:srgbClr val="222222"/>
                </a:solidFill>
                <a:effectLst/>
                <a:latin typeface="Arial" panose="020B0604020202020204" pitchFamily="34" charset="0"/>
              </a:rPr>
              <a:t> What is turbines and why is it important?</a:t>
            </a:r>
          </a:p>
          <a:p>
            <a:pPr algn="l"/>
            <a:r>
              <a:rPr lang="en-US" b="0" i="0" dirty="0">
                <a:solidFill>
                  <a:srgbClr val="222222"/>
                </a:solidFill>
                <a:effectLst/>
                <a:latin typeface="Arial" panose="020B0604020202020204" pitchFamily="34" charset="0"/>
              </a:rPr>
              <a:t>How do you consider the properties of a particular material when selecting it for an engineering application?</a:t>
            </a:r>
          </a:p>
          <a:p>
            <a:pPr algn="l"/>
            <a:r>
              <a:rPr lang="en-US" b="0" i="0" dirty="0">
                <a:solidFill>
                  <a:srgbClr val="222222"/>
                </a:solidFill>
                <a:effectLst/>
                <a:latin typeface="Arial" panose="020B0604020202020204" pitchFamily="34" charset="0"/>
              </a:rPr>
              <a:t>Explain me aerodynamic think that </a:t>
            </a:r>
            <a:r>
              <a:rPr lang="en-US" b="0" i="0" dirty="0" err="1">
                <a:solidFill>
                  <a:srgbClr val="222222"/>
                </a:solidFill>
                <a:effectLst/>
                <a:latin typeface="Arial" panose="020B0604020202020204" pitchFamily="34" charset="0"/>
              </a:rPr>
              <a:t>i</a:t>
            </a:r>
            <a:r>
              <a:rPr lang="en-US" b="0" i="0" dirty="0">
                <a:solidFill>
                  <a:srgbClr val="222222"/>
                </a:solidFill>
                <a:effectLst/>
                <a:latin typeface="Arial" panose="020B0604020202020204" pitchFamily="34" charset="0"/>
              </a:rPr>
              <a:t> don't know anything about aerodynamics?</a:t>
            </a:r>
          </a:p>
        </p:txBody>
      </p:sp>
      <p:sp>
        <p:nvSpPr>
          <p:cNvPr id="4" name="TextBox 3">
            <a:extLst>
              <a:ext uri="{FF2B5EF4-FFF2-40B4-BE49-F238E27FC236}">
                <a16:creationId xmlns:a16="http://schemas.microsoft.com/office/drawing/2014/main" id="{9C1CD56F-76A3-4343-BB98-980EA3601FBC}"/>
              </a:ext>
            </a:extLst>
          </p:cNvPr>
          <p:cNvSpPr txBox="1"/>
          <p:nvPr/>
        </p:nvSpPr>
        <p:spPr>
          <a:xfrm>
            <a:off x="138659" y="4100210"/>
            <a:ext cx="7851098" cy="2031325"/>
          </a:xfrm>
          <a:prstGeom prst="rect">
            <a:avLst/>
          </a:prstGeom>
          <a:noFill/>
        </p:spPr>
        <p:txBody>
          <a:bodyPr wrap="square">
            <a:spAutoFit/>
          </a:bodyPr>
          <a:lstStyle/>
          <a:p>
            <a:r>
              <a:rPr lang="en-US" b="0" i="0" dirty="0">
                <a:solidFill>
                  <a:srgbClr val="222222"/>
                </a:solidFill>
                <a:effectLst/>
                <a:latin typeface="Arial" panose="020B0604020202020204" pitchFamily="34" charset="0"/>
              </a:rPr>
              <a:t>Why u </a:t>
            </a:r>
            <a:r>
              <a:rPr lang="en-US" b="0" i="0" dirty="0" err="1">
                <a:solidFill>
                  <a:srgbClr val="222222"/>
                </a:solidFill>
                <a:effectLst/>
                <a:latin typeface="Arial" panose="020B0604020202020204" pitchFamily="34" charset="0"/>
              </a:rPr>
              <a:t>choosed</a:t>
            </a:r>
            <a:r>
              <a:rPr lang="en-US" b="0" i="0" dirty="0">
                <a:solidFill>
                  <a:srgbClr val="222222"/>
                </a:solidFill>
                <a:effectLst/>
                <a:latin typeface="Arial" panose="020B0604020202020204" pitchFamily="34" charset="0"/>
              </a:rPr>
              <a:t> aeronautical engineering</a:t>
            </a:r>
          </a:p>
          <a:p>
            <a:r>
              <a:rPr lang="en-US" dirty="0">
                <a:solidFill>
                  <a:srgbClr val="222222"/>
                </a:solidFill>
                <a:latin typeface="Arial" panose="020B0604020202020204" pitchFamily="34" charset="0"/>
              </a:rPr>
              <a:t>What you know about </a:t>
            </a:r>
            <a:r>
              <a:rPr lang="en-US" dirty="0" err="1">
                <a:solidFill>
                  <a:srgbClr val="222222"/>
                </a:solidFill>
                <a:latin typeface="Arial" panose="020B0604020202020204" pitchFamily="34" charset="0"/>
              </a:rPr>
              <a:t>Alten</a:t>
            </a:r>
            <a:endParaRPr lang="en-US" dirty="0">
              <a:solidFill>
                <a:srgbClr val="222222"/>
              </a:solidFill>
              <a:latin typeface="Arial" panose="020B0604020202020204" pitchFamily="34" charset="0"/>
            </a:endParaRPr>
          </a:p>
          <a:p>
            <a:r>
              <a:rPr lang="en-US" b="0" i="0" dirty="0">
                <a:solidFill>
                  <a:srgbClr val="222222"/>
                </a:solidFill>
                <a:effectLst/>
                <a:latin typeface="Arial" panose="020B0604020202020204" pitchFamily="34" charset="0"/>
              </a:rPr>
              <a:t>Where do you see yourself in 5 years?</a:t>
            </a:r>
          </a:p>
          <a:p>
            <a:r>
              <a:rPr lang="en-US" b="0" i="0" dirty="0">
                <a:solidFill>
                  <a:srgbClr val="222222"/>
                </a:solidFill>
                <a:effectLst/>
                <a:latin typeface="Arial" panose="020B0604020202020204" pitchFamily="34" charset="0"/>
              </a:rPr>
              <a:t>What was your biggest downfall and how did you overcome it?</a:t>
            </a:r>
          </a:p>
          <a:p>
            <a:pPr algn="l"/>
            <a:r>
              <a:rPr lang="en-US" b="0" i="0" dirty="0">
                <a:solidFill>
                  <a:srgbClr val="222222"/>
                </a:solidFill>
                <a:effectLst/>
                <a:latin typeface="Arial" panose="020B0604020202020204" pitchFamily="34" charset="0"/>
              </a:rPr>
              <a:t>Tell me about your internship which you have mentioned in resume</a:t>
            </a:r>
          </a:p>
          <a:p>
            <a:pPr algn="l"/>
            <a:r>
              <a:rPr lang="en-US" b="0" i="0" dirty="0">
                <a:solidFill>
                  <a:srgbClr val="222222"/>
                </a:solidFill>
                <a:effectLst/>
                <a:latin typeface="Arial" panose="020B0604020202020204" pitchFamily="34" charset="0"/>
              </a:rPr>
              <a:t>Tell me what you know about FEM which you mentioned in your resume </a:t>
            </a:r>
          </a:p>
          <a:p>
            <a:endParaRPr lang="en-US" dirty="0"/>
          </a:p>
        </p:txBody>
      </p:sp>
      <p:sp>
        <p:nvSpPr>
          <p:cNvPr id="5" name="TextBox 4">
            <a:extLst>
              <a:ext uri="{FF2B5EF4-FFF2-40B4-BE49-F238E27FC236}">
                <a16:creationId xmlns:a16="http://schemas.microsoft.com/office/drawing/2014/main" id="{CC43CE6B-5802-4425-B20A-FBFC6FF388C3}"/>
              </a:ext>
            </a:extLst>
          </p:cNvPr>
          <p:cNvSpPr txBox="1"/>
          <p:nvPr/>
        </p:nvSpPr>
        <p:spPr>
          <a:xfrm>
            <a:off x="0" y="188971"/>
            <a:ext cx="6115986" cy="523220"/>
          </a:xfrm>
          <a:prstGeom prst="rect">
            <a:avLst/>
          </a:prstGeom>
          <a:noFill/>
        </p:spPr>
        <p:txBody>
          <a:bodyPr wrap="square">
            <a:spAutoFit/>
          </a:bodyPr>
          <a:lstStyle/>
          <a:p>
            <a:r>
              <a:rPr lang="en-US" sz="2800" b="1" u="sng" dirty="0"/>
              <a:t>ENGINEERING </a:t>
            </a:r>
          </a:p>
        </p:txBody>
      </p:sp>
      <p:sp>
        <p:nvSpPr>
          <p:cNvPr id="7" name="TextBox 6">
            <a:extLst>
              <a:ext uri="{FF2B5EF4-FFF2-40B4-BE49-F238E27FC236}">
                <a16:creationId xmlns:a16="http://schemas.microsoft.com/office/drawing/2014/main" id="{62E3AE24-F2E5-4D3F-8400-AC2311A3FCCD}"/>
              </a:ext>
            </a:extLst>
          </p:cNvPr>
          <p:cNvSpPr txBox="1"/>
          <p:nvPr/>
        </p:nvSpPr>
        <p:spPr>
          <a:xfrm>
            <a:off x="138659" y="3453880"/>
            <a:ext cx="6153462" cy="523220"/>
          </a:xfrm>
          <a:prstGeom prst="rect">
            <a:avLst/>
          </a:prstGeom>
          <a:noFill/>
        </p:spPr>
        <p:txBody>
          <a:bodyPr wrap="square">
            <a:spAutoFit/>
          </a:bodyPr>
          <a:lstStyle/>
          <a:p>
            <a:r>
              <a:rPr lang="en-US" sz="2800" b="1" u="sng" dirty="0"/>
              <a:t>APTITUDE OR GENERAL </a:t>
            </a:r>
          </a:p>
        </p:txBody>
      </p:sp>
    </p:spTree>
    <p:extLst>
      <p:ext uri="{BB962C8B-B14F-4D97-AF65-F5344CB8AC3E}">
        <p14:creationId xmlns:p14="http://schemas.microsoft.com/office/powerpoint/2010/main" val="2457269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9B542-F31C-4186-9940-DCF23F1FA60A}"/>
              </a:ext>
            </a:extLst>
          </p:cNvPr>
          <p:cNvPicPr>
            <a:picLocks noChangeAspect="1"/>
          </p:cNvPicPr>
          <p:nvPr/>
        </p:nvPicPr>
        <p:blipFill>
          <a:blip r:embed="rId2"/>
          <a:stretch>
            <a:fillRect/>
          </a:stretch>
        </p:blipFill>
        <p:spPr>
          <a:xfrm>
            <a:off x="425337" y="3156284"/>
            <a:ext cx="7116168" cy="3225373"/>
          </a:xfrm>
          <a:prstGeom prst="rect">
            <a:avLst/>
          </a:prstGeom>
        </p:spPr>
      </p:pic>
      <p:pic>
        <p:nvPicPr>
          <p:cNvPr id="4" name="Picture 3">
            <a:extLst>
              <a:ext uri="{FF2B5EF4-FFF2-40B4-BE49-F238E27FC236}">
                <a16:creationId xmlns:a16="http://schemas.microsoft.com/office/drawing/2014/main" id="{856C2B6F-64D3-42D8-B919-F16803F3A277}"/>
              </a:ext>
            </a:extLst>
          </p:cNvPr>
          <p:cNvPicPr>
            <a:picLocks noChangeAspect="1"/>
          </p:cNvPicPr>
          <p:nvPr/>
        </p:nvPicPr>
        <p:blipFill>
          <a:blip r:embed="rId3"/>
          <a:stretch>
            <a:fillRect/>
          </a:stretch>
        </p:blipFill>
        <p:spPr>
          <a:xfrm>
            <a:off x="582736" y="1613033"/>
            <a:ext cx="9601788" cy="1494177"/>
          </a:xfrm>
          <a:prstGeom prst="rect">
            <a:avLst/>
          </a:prstGeom>
        </p:spPr>
      </p:pic>
      <p:pic>
        <p:nvPicPr>
          <p:cNvPr id="5" name="Picture 4">
            <a:extLst>
              <a:ext uri="{FF2B5EF4-FFF2-40B4-BE49-F238E27FC236}">
                <a16:creationId xmlns:a16="http://schemas.microsoft.com/office/drawing/2014/main" id="{A1661177-5A56-43A1-AD33-DD444514A83E}"/>
              </a:ext>
            </a:extLst>
          </p:cNvPr>
          <p:cNvPicPr>
            <a:picLocks noChangeAspect="1"/>
          </p:cNvPicPr>
          <p:nvPr/>
        </p:nvPicPr>
        <p:blipFill>
          <a:blip r:embed="rId4"/>
          <a:stretch>
            <a:fillRect/>
          </a:stretch>
        </p:blipFill>
        <p:spPr>
          <a:xfrm>
            <a:off x="582736" y="0"/>
            <a:ext cx="8251934" cy="1613033"/>
          </a:xfrm>
          <a:prstGeom prst="rect">
            <a:avLst/>
          </a:prstGeom>
        </p:spPr>
      </p:pic>
    </p:spTree>
    <p:extLst>
      <p:ext uri="{BB962C8B-B14F-4D97-AF65-F5344CB8AC3E}">
        <p14:creationId xmlns:p14="http://schemas.microsoft.com/office/powerpoint/2010/main" val="221485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5BE4A5-4AA5-4809-9E6A-AAE3D89086AF}"/>
              </a:ext>
            </a:extLst>
          </p:cNvPr>
          <p:cNvPicPr>
            <a:picLocks noChangeAspect="1"/>
          </p:cNvPicPr>
          <p:nvPr/>
        </p:nvPicPr>
        <p:blipFill>
          <a:blip r:embed="rId2"/>
          <a:stretch>
            <a:fillRect/>
          </a:stretch>
        </p:blipFill>
        <p:spPr>
          <a:xfrm>
            <a:off x="289292" y="147855"/>
            <a:ext cx="10247410" cy="6714239"/>
          </a:xfrm>
          <a:prstGeom prst="rect">
            <a:avLst/>
          </a:prstGeom>
        </p:spPr>
      </p:pic>
    </p:spTree>
    <p:extLst>
      <p:ext uri="{BB962C8B-B14F-4D97-AF65-F5344CB8AC3E}">
        <p14:creationId xmlns:p14="http://schemas.microsoft.com/office/powerpoint/2010/main" val="280564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86FC79-F745-4A71-85C5-41B163E4CD46}"/>
              </a:ext>
            </a:extLst>
          </p:cNvPr>
          <p:cNvPicPr>
            <a:picLocks noChangeAspect="1"/>
          </p:cNvPicPr>
          <p:nvPr/>
        </p:nvPicPr>
        <p:blipFill rotWithShape="1">
          <a:blip r:embed="rId2"/>
          <a:srcRect l="5999" t="3056"/>
          <a:stretch/>
        </p:blipFill>
        <p:spPr>
          <a:xfrm>
            <a:off x="5217702" y="286525"/>
            <a:ext cx="2036644" cy="2129558"/>
          </a:xfrm>
          <a:prstGeom prst="rect">
            <a:avLst/>
          </a:prstGeom>
        </p:spPr>
      </p:pic>
      <p:sp>
        <p:nvSpPr>
          <p:cNvPr id="20" name="Rectangle 19">
            <a:extLst>
              <a:ext uri="{FF2B5EF4-FFF2-40B4-BE49-F238E27FC236}">
                <a16:creationId xmlns:a16="http://schemas.microsoft.com/office/drawing/2014/main" id="{DD267F90-5E1C-4ECF-9F73-7D00C7A58885}"/>
              </a:ext>
            </a:extLst>
          </p:cNvPr>
          <p:cNvSpPr/>
          <p:nvPr/>
        </p:nvSpPr>
        <p:spPr>
          <a:xfrm>
            <a:off x="0" y="164438"/>
            <a:ext cx="12192000" cy="66935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579953B2-22E3-459F-9E97-3C62D5FB8C86}"/>
              </a:ext>
            </a:extLst>
          </p:cNvPr>
          <p:cNvPicPr>
            <a:picLocks noChangeAspect="1"/>
          </p:cNvPicPr>
          <p:nvPr/>
        </p:nvPicPr>
        <p:blipFill>
          <a:blip r:embed="rId3"/>
          <a:stretch>
            <a:fillRect/>
          </a:stretch>
        </p:blipFill>
        <p:spPr>
          <a:xfrm>
            <a:off x="108114" y="2367280"/>
            <a:ext cx="2045511" cy="808363"/>
          </a:xfrm>
          <a:prstGeom prst="rect">
            <a:avLst/>
          </a:prstGeom>
        </p:spPr>
      </p:pic>
      <p:grpSp>
        <p:nvGrpSpPr>
          <p:cNvPr id="78" name="Group 77">
            <a:extLst>
              <a:ext uri="{FF2B5EF4-FFF2-40B4-BE49-F238E27FC236}">
                <a16:creationId xmlns:a16="http://schemas.microsoft.com/office/drawing/2014/main" id="{57DED262-7EE6-4F80-A692-81D13172BE95}"/>
              </a:ext>
            </a:extLst>
          </p:cNvPr>
          <p:cNvGrpSpPr/>
          <p:nvPr/>
        </p:nvGrpSpPr>
        <p:grpSpPr>
          <a:xfrm>
            <a:off x="7035230" y="361436"/>
            <a:ext cx="4757255" cy="3856068"/>
            <a:chOff x="6990673" y="375533"/>
            <a:chExt cx="4757255" cy="3856068"/>
          </a:xfrm>
        </p:grpSpPr>
        <p:sp>
          <p:nvSpPr>
            <p:cNvPr id="79" name="Rectangle 78">
              <a:extLst>
                <a:ext uri="{FF2B5EF4-FFF2-40B4-BE49-F238E27FC236}">
                  <a16:creationId xmlns:a16="http://schemas.microsoft.com/office/drawing/2014/main" id="{3011B0CA-7617-491F-B4DC-8A22322AC9E3}"/>
                </a:ext>
              </a:extLst>
            </p:cNvPr>
            <p:cNvSpPr/>
            <p:nvPr/>
          </p:nvSpPr>
          <p:spPr>
            <a:xfrm rot="19605819">
              <a:off x="6990673" y="1755525"/>
              <a:ext cx="4757255" cy="1505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94668F83-55F7-4E3F-98EA-192AA43B3D6F}"/>
                </a:ext>
              </a:extLst>
            </p:cNvPr>
            <p:cNvPicPr>
              <a:picLocks noChangeAspect="1"/>
            </p:cNvPicPr>
            <p:nvPr/>
          </p:nvPicPr>
          <p:blipFill>
            <a:blip r:embed="rId4"/>
            <a:stretch>
              <a:fillRect/>
            </a:stretch>
          </p:blipFill>
          <p:spPr>
            <a:xfrm>
              <a:off x="7531646" y="375533"/>
              <a:ext cx="3046753" cy="3856068"/>
            </a:xfrm>
            <a:prstGeom prst="rect">
              <a:avLst/>
            </a:prstGeom>
          </p:spPr>
        </p:pic>
        <p:sp>
          <p:nvSpPr>
            <p:cNvPr id="81" name="TextBox 80">
              <a:extLst>
                <a:ext uri="{FF2B5EF4-FFF2-40B4-BE49-F238E27FC236}">
                  <a16:creationId xmlns:a16="http://schemas.microsoft.com/office/drawing/2014/main" id="{9F702E53-8209-4A1B-9EB2-85B2C7858EDC}"/>
                </a:ext>
              </a:extLst>
            </p:cNvPr>
            <p:cNvSpPr txBox="1"/>
            <p:nvPr/>
          </p:nvSpPr>
          <p:spPr>
            <a:xfrm>
              <a:off x="9860836" y="1334375"/>
              <a:ext cx="288260" cy="344626"/>
            </a:xfrm>
            <a:prstGeom prst="rect">
              <a:avLst/>
            </a:prstGeom>
            <a:noFill/>
          </p:spPr>
          <p:txBody>
            <a:bodyPr wrap="square" rtlCol="0">
              <a:spAutoFit/>
            </a:bodyPr>
            <a:lstStyle/>
            <a:p>
              <a:r>
                <a:rPr lang="en-US" dirty="0"/>
                <a:t>2</a:t>
              </a:r>
            </a:p>
          </p:txBody>
        </p:sp>
        <p:sp>
          <p:nvSpPr>
            <p:cNvPr id="82" name="TextBox 81">
              <a:extLst>
                <a:ext uri="{FF2B5EF4-FFF2-40B4-BE49-F238E27FC236}">
                  <a16:creationId xmlns:a16="http://schemas.microsoft.com/office/drawing/2014/main" id="{ED9197E6-2E4B-4A87-80C0-73B31E706B34}"/>
                </a:ext>
              </a:extLst>
            </p:cNvPr>
            <p:cNvSpPr txBox="1"/>
            <p:nvPr/>
          </p:nvSpPr>
          <p:spPr>
            <a:xfrm>
              <a:off x="7771124" y="2113743"/>
              <a:ext cx="288260" cy="344626"/>
            </a:xfrm>
            <a:prstGeom prst="rect">
              <a:avLst/>
            </a:prstGeom>
            <a:noFill/>
          </p:spPr>
          <p:txBody>
            <a:bodyPr wrap="square" rtlCol="0">
              <a:spAutoFit/>
            </a:bodyPr>
            <a:lstStyle/>
            <a:p>
              <a:r>
                <a:rPr lang="en-US" dirty="0"/>
                <a:t>3</a:t>
              </a:r>
            </a:p>
          </p:txBody>
        </p:sp>
        <p:sp>
          <p:nvSpPr>
            <p:cNvPr id="83" name="TextBox 82">
              <a:extLst>
                <a:ext uri="{FF2B5EF4-FFF2-40B4-BE49-F238E27FC236}">
                  <a16:creationId xmlns:a16="http://schemas.microsoft.com/office/drawing/2014/main" id="{A1F885AB-7D37-4FC1-86E9-906F0B38674B}"/>
                </a:ext>
              </a:extLst>
            </p:cNvPr>
            <p:cNvSpPr txBox="1"/>
            <p:nvPr/>
          </p:nvSpPr>
          <p:spPr>
            <a:xfrm>
              <a:off x="7710099" y="2488580"/>
              <a:ext cx="288260" cy="344626"/>
            </a:xfrm>
            <a:prstGeom prst="rect">
              <a:avLst/>
            </a:prstGeom>
            <a:noFill/>
          </p:spPr>
          <p:txBody>
            <a:bodyPr wrap="square" rtlCol="0">
              <a:spAutoFit/>
            </a:bodyPr>
            <a:lstStyle/>
            <a:p>
              <a:r>
                <a:rPr lang="en-US" dirty="0"/>
                <a:t>4</a:t>
              </a:r>
            </a:p>
          </p:txBody>
        </p:sp>
        <p:sp>
          <p:nvSpPr>
            <p:cNvPr id="84" name="TextBox 83">
              <a:extLst>
                <a:ext uri="{FF2B5EF4-FFF2-40B4-BE49-F238E27FC236}">
                  <a16:creationId xmlns:a16="http://schemas.microsoft.com/office/drawing/2014/main" id="{3B89CDCB-339D-4BC3-962F-6AD7FE747A2B}"/>
                </a:ext>
              </a:extLst>
            </p:cNvPr>
            <p:cNvSpPr txBox="1"/>
            <p:nvPr/>
          </p:nvSpPr>
          <p:spPr>
            <a:xfrm>
              <a:off x="7443011" y="670203"/>
              <a:ext cx="288260" cy="344626"/>
            </a:xfrm>
            <a:prstGeom prst="rect">
              <a:avLst/>
            </a:prstGeom>
            <a:noFill/>
          </p:spPr>
          <p:txBody>
            <a:bodyPr wrap="square" rtlCol="0">
              <a:spAutoFit/>
            </a:bodyPr>
            <a:lstStyle/>
            <a:p>
              <a:r>
                <a:rPr lang="en-US" dirty="0"/>
                <a:t>5</a:t>
              </a:r>
            </a:p>
          </p:txBody>
        </p:sp>
        <p:sp>
          <p:nvSpPr>
            <p:cNvPr id="85" name="TextBox 84">
              <a:extLst>
                <a:ext uri="{FF2B5EF4-FFF2-40B4-BE49-F238E27FC236}">
                  <a16:creationId xmlns:a16="http://schemas.microsoft.com/office/drawing/2014/main" id="{93A7986B-57CA-4705-BDA7-0BBB8148037E}"/>
                </a:ext>
              </a:extLst>
            </p:cNvPr>
            <p:cNvSpPr txBox="1"/>
            <p:nvPr/>
          </p:nvSpPr>
          <p:spPr>
            <a:xfrm>
              <a:off x="8485737" y="3642476"/>
              <a:ext cx="288260" cy="344626"/>
            </a:xfrm>
            <a:prstGeom prst="rect">
              <a:avLst/>
            </a:prstGeom>
            <a:noFill/>
          </p:spPr>
          <p:txBody>
            <a:bodyPr wrap="square" rtlCol="0">
              <a:spAutoFit/>
            </a:bodyPr>
            <a:lstStyle/>
            <a:p>
              <a:r>
                <a:rPr lang="en-US" dirty="0"/>
                <a:t>6</a:t>
              </a:r>
            </a:p>
          </p:txBody>
        </p:sp>
        <p:sp>
          <p:nvSpPr>
            <p:cNvPr id="86" name="TextBox 85">
              <a:extLst>
                <a:ext uri="{FF2B5EF4-FFF2-40B4-BE49-F238E27FC236}">
                  <a16:creationId xmlns:a16="http://schemas.microsoft.com/office/drawing/2014/main" id="{B7204C5C-CC31-4459-BC21-54B34BFF8865}"/>
                </a:ext>
              </a:extLst>
            </p:cNvPr>
            <p:cNvSpPr txBox="1"/>
            <p:nvPr/>
          </p:nvSpPr>
          <p:spPr>
            <a:xfrm>
              <a:off x="10008037" y="3297850"/>
              <a:ext cx="288260" cy="344626"/>
            </a:xfrm>
            <a:prstGeom prst="rect">
              <a:avLst/>
            </a:prstGeom>
            <a:noFill/>
          </p:spPr>
          <p:txBody>
            <a:bodyPr wrap="square" rtlCol="0">
              <a:spAutoFit/>
            </a:bodyPr>
            <a:lstStyle/>
            <a:p>
              <a:r>
                <a:rPr lang="en-US" dirty="0"/>
                <a:t>7</a:t>
              </a:r>
            </a:p>
          </p:txBody>
        </p:sp>
        <p:sp>
          <p:nvSpPr>
            <p:cNvPr id="87" name="TextBox 86">
              <a:extLst>
                <a:ext uri="{FF2B5EF4-FFF2-40B4-BE49-F238E27FC236}">
                  <a16:creationId xmlns:a16="http://schemas.microsoft.com/office/drawing/2014/main" id="{C5F00BD3-8450-46A2-850E-5BF362D89548}"/>
                </a:ext>
              </a:extLst>
            </p:cNvPr>
            <p:cNvSpPr txBox="1"/>
            <p:nvPr/>
          </p:nvSpPr>
          <p:spPr>
            <a:xfrm>
              <a:off x="10000422" y="3770564"/>
              <a:ext cx="288260" cy="344626"/>
            </a:xfrm>
            <a:prstGeom prst="rect">
              <a:avLst/>
            </a:prstGeom>
            <a:noFill/>
          </p:spPr>
          <p:txBody>
            <a:bodyPr wrap="square" rtlCol="0">
              <a:spAutoFit/>
            </a:bodyPr>
            <a:lstStyle/>
            <a:p>
              <a:r>
                <a:rPr lang="en-US" dirty="0"/>
                <a:t>8</a:t>
              </a:r>
            </a:p>
          </p:txBody>
        </p:sp>
        <p:sp>
          <p:nvSpPr>
            <p:cNvPr id="88" name="TextBox 87">
              <a:extLst>
                <a:ext uri="{FF2B5EF4-FFF2-40B4-BE49-F238E27FC236}">
                  <a16:creationId xmlns:a16="http://schemas.microsoft.com/office/drawing/2014/main" id="{038C9224-FDE6-4F4F-A5DF-2B97956431E8}"/>
                </a:ext>
              </a:extLst>
            </p:cNvPr>
            <p:cNvSpPr txBox="1"/>
            <p:nvPr/>
          </p:nvSpPr>
          <p:spPr>
            <a:xfrm>
              <a:off x="10851492" y="2115409"/>
              <a:ext cx="288260" cy="344626"/>
            </a:xfrm>
            <a:prstGeom prst="rect">
              <a:avLst/>
            </a:prstGeom>
            <a:noFill/>
          </p:spPr>
          <p:txBody>
            <a:bodyPr wrap="square" rtlCol="0">
              <a:spAutoFit/>
            </a:bodyPr>
            <a:lstStyle/>
            <a:p>
              <a:r>
                <a:rPr lang="en-US" dirty="0"/>
                <a:t>9</a:t>
              </a:r>
            </a:p>
          </p:txBody>
        </p:sp>
        <p:cxnSp>
          <p:nvCxnSpPr>
            <p:cNvPr id="89" name="Straight Connector 88">
              <a:extLst>
                <a:ext uri="{FF2B5EF4-FFF2-40B4-BE49-F238E27FC236}">
                  <a16:creationId xmlns:a16="http://schemas.microsoft.com/office/drawing/2014/main" id="{15F0A33F-7BC1-4A09-A949-08B6269A75C0}"/>
                </a:ext>
              </a:extLst>
            </p:cNvPr>
            <p:cNvCxnSpPr>
              <a:endCxn id="88" idx="1"/>
            </p:cNvCxnSpPr>
            <p:nvPr/>
          </p:nvCxnSpPr>
          <p:spPr>
            <a:xfrm flipV="1">
              <a:off x="10458729" y="2287722"/>
              <a:ext cx="392762" cy="197098"/>
            </a:xfrm>
            <a:prstGeom prst="line">
              <a:avLst/>
            </a:prstGeom>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D4987DF8-09EF-465A-B38C-71D13082A1F8}"/>
                </a:ext>
              </a:extLst>
            </p:cNvPr>
            <p:cNvSpPr/>
            <p:nvPr/>
          </p:nvSpPr>
          <p:spPr>
            <a:xfrm>
              <a:off x="9860836" y="1334375"/>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0608460D-CE9E-4C36-945E-009F838B1E61}"/>
                </a:ext>
              </a:extLst>
            </p:cNvPr>
            <p:cNvSpPr/>
            <p:nvPr/>
          </p:nvSpPr>
          <p:spPr>
            <a:xfrm>
              <a:off x="10851492" y="2091863"/>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C85BE8C-D19D-4061-8B5A-8CE8017B34E7}"/>
                </a:ext>
              </a:extLst>
            </p:cNvPr>
            <p:cNvSpPr/>
            <p:nvPr/>
          </p:nvSpPr>
          <p:spPr>
            <a:xfrm>
              <a:off x="7459556" y="689069"/>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4FC7862C-D7FE-4326-BCF4-1B246B6B3500}"/>
                </a:ext>
              </a:extLst>
            </p:cNvPr>
            <p:cNvSpPr/>
            <p:nvPr/>
          </p:nvSpPr>
          <p:spPr>
            <a:xfrm>
              <a:off x="7789775" y="2094644"/>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3158B9D0-130B-49E0-BBB1-5A3AD82492E2}"/>
                </a:ext>
              </a:extLst>
            </p:cNvPr>
            <p:cNvSpPr/>
            <p:nvPr/>
          </p:nvSpPr>
          <p:spPr>
            <a:xfrm>
              <a:off x="7716213" y="2491361"/>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13C750F1-36EC-4969-BE5B-1E6CF02537E5}"/>
                </a:ext>
              </a:extLst>
            </p:cNvPr>
            <p:cNvSpPr/>
            <p:nvPr/>
          </p:nvSpPr>
          <p:spPr>
            <a:xfrm>
              <a:off x="9972967" y="3268801"/>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9DD6FC82-CE03-4466-9859-450C32CD39F2}"/>
                </a:ext>
              </a:extLst>
            </p:cNvPr>
            <p:cNvSpPr/>
            <p:nvPr/>
          </p:nvSpPr>
          <p:spPr>
            <a:xfrm>
              <a:off x="10022938" y="3786975"/>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62BCDB8D-4DD7-4912-97DB-DACA8B0D6380}"/>
                </a:ext>
              </a:extLst>
            </p:cNvPr>
            <p:cNvSpPr/>
            <p:nvPr/>
          </p:nvSpPr>
          <p:spPr>
            <a:xfrm>
              <a:off x="8472009" y="3619661"/>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4B399A9D-3F0D-42A5-8E46-E3968D2F71D5}"/>
                </a:ext>
              </a:extLst>
            </p:cNvPr>
            <p:cNvGrpSpPr/>
            <p:nvPr/>
          </p:nvGrpSpPr>
          <p:grpSpPr>
            <a:xfrm rot="19493288">
              <a:off x="7045981" y="3124439"/>
              <a:ext cx="241948" cy="194751"/>
              <a:chOff x="4445391" y="1223889"/>
              <a:chExt cx="253218" cy="211016"/>
            </a:xfrm>
          </p:grpSpPr>
          <p:cxnSp>
            <p:nvCxnSpPr>
              <p:cNvPr id="121" name="Straight Connector 120">
                <a:extLst>
                  <a:ext uri="{FF2B5EF4-FFF2-40B4-BE49-F238E27FC236}">
                    <a16:creationId xmlns:a16="http://schemas.microsoft.com/office/drawing/2014/main" id="{2DC257E9-B612-4848-AA25-E7BBA76C3CE9}"/>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4359DD16-0F66-4DBD-9A92-F9AC5FC9FE3C}"/>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90E817E8-2815-4ABC-A1E0-BD4A3A5EAC84}"/>
                </a:ext>
              </a:extLst>
            </p:cNvPr>
            <p:cNvGrpSpPr/>
            <p:nvPr/>
          </p:nvGrpSpPr>
          <p:grpSpPr>
            <a:xfrm rot="19493288">
              <a:off x="7235887" y="3371658"/>
              <a:ext cx="241948" cy="194751"/>
              <a:chOff x="4445391" y="1223889"/>
              <a:chExt cx="253218" cy="211016"/>
            </a:xfrm>
          </p:grpSpPr>
          <p:cxnSp>
            <p:nvCxnSpPr>
              <p:cNvPr id="119" name="Straight Connector 118">
                <a:extLst>
                  <a:ext uri="{FF2B5EF4-FFF2-40B4-BE49-F238E27FC236}">
                    <a16:creationId xmlns:a16="http://schemas.microsoft.com/office/drawing/2014/main" id="{D23D8B9F-F5CD-4C5C-9BE5-006219B1FC54}"/>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F3D33DC5-91C2-48C9-B91D-7D4667C96B75}"/>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6B351DFD-E0FE-498C-8DC1-95A9D5A6269F}"/>
                </a:ext>
              </a:extLst>
            </p:cNvPr>
            <p:cNvGrpSpPr/>
            <p:nvPr/>
          </p:nvGrpSpPr>
          <p:grpSpPr>
            <a:xfrm rot="19493288">
              <a:off x="7412065" y="3618879"/>
              <a:ext cx="241948" cy="194751"/>
              <a:chOff x="4445391" y="1223889"/>
              <a:chExt cx="253218" cy="211016"/>
            </a:xfrm>
          </p:grpSpPr>
          <p:cxnSp>
            <p:nvCxnSpPr>
              <p:cNvPr id="117" name="Straight Connector 116">
                <a:extLst>
                  <a:ext uri="{FF2B5EF4-FFF2-40B4-BE49-F238E27FC236}">
                    <a16:creationId xmlns:a16="http://schemas.microsoft.com/office/drawing/2014/main" id="{996E2044-1E6E-46A6-B3CC-912C7B7C2BE3}"/>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0AD1345-B9AB-4B68-B1BE-8B41071BBD3B}"/>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85C857C9-5DB4-4FEC-8E7E-92CD70BBA949}"/>
                </a:ext>
              </a:extLst>
            </p:cNvPr>
            <p:cNvGrpSpPr/>
            <p:nvPr/>
          </p:nvGrpSpPr>
          <p:grpSpPr>
            <a:xfrm rot="19493288">
              <a:off x="7599301" y="3892353"/>
              <a:ext cx="241948" cy="194751"/>
              <a:chOff x="4445391" y="1223889"/>
              <a:chExt cx="253218" cy="211016"/>
            </a:xfrm>
          </p:grpSpPr>
          <p:cxnSp>
            <p:nvCxnSpPr>
              <p:cNvPr id="115" name="Straight Connector 114">
                <a:extLst>
                  <a:ext uri="{FF2B5EF4-FFF2-40B4-BE49-F238E27FC236}">
                    <a16:creationId xmlns:a16="http://schemas.microsoft.com/office/drawing/2014/main" id="{74A97541-19FA-47E6-853F-3CF1B2931AAC}"/>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3FD756A-244F-4216-A42F-DDDEF7C5B6C5}"/>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06163D7C-1702-4135-BF10-1A84830FF2A7}"/>
                </a:ext>
              </a:extLst>
            </p:cNvPr>
            <p:cNvGrpSpPr/>
            <p:nvPr/>
          </p:nvGrpSpPr>
          <p:grpSpPr>
            <a:xfrm rot="19493288">
              <a:off x="10795452" y="809412"/>
              <a:ext cx="241948" cy="194751"/>
              <a:chOff x="4445391" y="1223889"/>
              <a:chExt cx="253218" cy="211016"/>
            </a:xfrm>
          </p:grpSpPr>
          <p:cxnSp>
            <p:nvCxnSpPr>
              <p:cNvPr id="113" name="Straight Connector 112">
                <a:extLst>
                  <a:ext uri="{FF2B5EF4-FFF2-40B4-BE49-F238E27FC236}">
                    <a16:creationId xmlns:a16="http://schemas.microsoft.com/office/drawing/2014/main" id="{4B972DF8-4BAE-47FA-8AED-A62F715E119A}"/>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B37A4BBD-0833-40B0-9860-6B388B549FA7}"/>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3" name="Group 102">
              <a:extLst>
                <a:ext uri="{FF2B5EF4-FFF2-40B4-BE49-F238E27FC236}">
                  <a16:creationId xmlns:a16="http://schemas.microsoft.com/office/drawing/2014/main" id="{CB4CBEB8-C3D4-41D9-8D2D-22F2ABCA853E}"/>
                </a:ext>
              </a:extLst>
            </p:cNvPr>
            <p:cNvGrpSpPr/>
            <p:nvPr/>
          </p:nvGrpSpPr>
          <p:grpSpPr>
            <a:xfrm rot="19493288">
              <a:off x="10985358" y="1056631"/>
              <a:ext cx="241948" cy="194751"/>
              <a:chOff x="4445391" y="1223889"/>
              <a:chExt cx="253218" cy="211016"/>
            </a:xfrm>
          </p:grpSpPr>
          <p:cxnSp>
            <p:nvCxnSpPr>
              <p:cNvPr id="111" name="Straight Connector 110">
                <a:extLst>
                  <a:ext uri="{FF2B5EF4-FFF2-40B4-BE49-F238E27FC236}">
                    <a16:creationId xmlns:a16="http://schemas.microsoft.com/office/drawing/2014/main" id="{8670609D-19D7-49EA-9902-F8725E1CD799}"/>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F818F6E-B382-4407-A66F-3DA23350D734}"/>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4" name="Group 103">
              <a:extLst>
                <a:ext uri="{FF2B5EF4-FFF2-40B4-BE49-F238E27FC236}">
                  <a16:creationId xmlns:a16="http://schemas.microsoft.com/office/drawing/2014/main" id="{1E76A0B8-9C6E-4D77-95FB-F8F764830B92}"/>
                </a:ext>
              </a:extLst>
            </p:cNvPr>
            <p:cNvGrpSpPr/>
            <p:nvPr/>
          </p:nvGrpSpPr>
          <p:grpSpPr>
            <a:xfrm rot="19493288">
              <a:off x="11161536" y="1303852"/>
              <a:ext cx="241948" cy="194751"/>
              <a:chOff x="4445391" y="1223889"/>
              <a:chExt cx="253218" cy="211016"/>
            </a:xfrm>
          </p:grpSpPr>
          <p:cxnSp>
            <p:nvCxnSpPr>
              <p:cNvPr id="109" name="Straight Connector 108">
                <a:extLst>
                  <a:ext uri="{FF2B5EF4-FFF2-40B4-BE49-F238E27FC236}">
                    <a16:creationId xmlns:a16="http://schemas.microsoft.com/office/drawing/2014/main" id="{F48F9C18-BBE9-46CE-8B6A-1DACF0117C0A}"/>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1601368-D941-4BEC-B596-8933EFF83EDB}"/>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CB211F77-5EBC-4628-87F7-7783172B5D92}"/>
                </a:ext>
              </a:extLst>
            </p:cNvPr>
            <p:cNvGrpSpPr/>
            <p:nvPr/>
          </p:nvGrpSpPr>
          <p:grpSpPr>
            <a:xfrm rot="19493288">
              <a:off x="11323985" y="1577326"/>
              <a:ext cx="241948" cy="194751"/>
              <a:chOff x="4445391" y="1223889"/>
              <a:chExt cx="253218" cy="211016"/>
            </a:xfrm>
          </p:grpSpPr>
          <p:cxnSp>
            <p:nvCxnSpPr>
              <p:cNvPr id="107" name="Straight Connector 106">
                <a:extLst>
                  <a:ext uri="{FF2B5EF4-FFF2-40B4-BE49-F238E27FC236}">
                    <a16:creationId xmlns:a16="http://schemas.microsoft.com/office/drawing/2014/main" id="{C7F542E2-486C-42E4-AE8A-9C8537AD9DE9}"/>
                  </a:ext>
                </a:extLst>
              </p:cNvPr>
              <p:cNvCxnSpPr/>
              <p:nvPr/>
            </p:nvCxnSpPr>
            <p:spPr>
              <a:xfrm>
                <a:off x="4445391" y="1336431"/>
                <a:ext cx="2532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C4C0BFD-7B66-45F1-9912-6679A57C46F9}"/>
                  </a:ext>
                </a:extLst>
              </p:cNvPr>
              <p:cNvCxnSpPr/>
              <p:nvPr/>
            </p:nvCxnSpPr>
            <p:spPr>
              <a:xfrm>
                <a:off x="4586068" y="1223889"/>
                <a:ext cx="0" cy="211016"/>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06" name="Straight Connector 105">
              <a:extLst>
                <a:ext uri="{FF2B5EF4-FFF2-40B4-BE49-F238E27FC236}">
                  <a16:creationId xmlns:a16="http://schemas.microsoft.com/office/drawing/2014/main" id="{64602A85-B6C8-467F-AEE0-0212F1A200D9}"/>
                </a:ext>
              </a:extLst>
            </p:cNvPr>
            <p:cNvCxnSpPr/>
            <p:nvPr/>
          </p:nvCxnSpPr>
          <p:spPr>
            <a:xfrm flipH="1">
              <a:off x="7915254" y="574964"/>
              <a:ext cx="1330346" cy="28453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3" name="TextBox 122">
            <a:extLst>
              <a:ext uri="{FF2B5EF4-FFF2-40B4-BE49-F238E27FC236}">
                <a16:creationId xmlns:a16="http://schemas.microsoft.com/office/drawing/2014/main" id="{067348CA-7FE1-40D5-9561-5F033764EC98}"/>
              </a:ext>
            </a:extLst>
          </p:cNvPr>
          <p:cNvSpPr txBox="1"/>
          <p:nvPr/>
        </p:nvSpPr>
        <p:spPr>
          <a:xfrm>
            <a:off x="100608" y="1943894"/>
            <a:ext cx="788101" cy="369332"/>
          </a:xfrm>
          <a:prstGeom prst="rect">
            <a:avLst/>
          </a:prstGeom>
          <a:noFill/>
        </p:spPr>
        <p:txBody>
          <a:bodyPr wrap="none" rtlCol="0">
            <a:spAutoFit/>
          </a:bodyPr>
          <a:lstStyle/>
          <a:p>
            <a:r>
              <a:rPr lang="en-US" dirty="0"/>
              <a:t>Notes </a:t>
            </a:r>
          </a:p>
        </p:txBody>
      </p:sp>
      <p:pic>
        <p:nvPicPr>
          <p:cNvPr id="125" name="Picture 124">
            <a:extLst>
              <a:ext uri="{FF2B5EF4-FFF2-40B4-BE49-F238E27FC236}">
                <a16:creationId xmlns:a16="http://schemas.microsoft.com/office/drawing/2014/main" id="{C1FF4F7D-656A-4289-83E3-BEA20F7805F7}"/>
              </a:ext>
            </a:extLst>
          </p:cNvPr>
          <p:cNvPicPr>
            <a:picLocks noChangeAspect="1"/>
          </p:cNvPicPr>
          <p:nvPr/>
        </p:nvPicPr>
        <p:blipFill>
          <a:blip r:embed="rId5"/>
          <a:stretch>
            <a:fillRect/>
          </a:stretch>
        </p:blipFill>
        <p:spPr>
          <a:xfrm>
            <a:off x="7310" y="4466879"/>
            <a:ext cx="10907647" cy="2362530"/>
          </a:xfrm>
          <a:prstGeom prst="rect">
            <a:avLst/>
          </a:prstGeom>
        </p:spPr>
      </p:pic>
      <p:sp>
        <p:nvSpPr>
          <p:cNvPr id="126" name="TextBox 125">
            <a:extLst>
              <a:ext uri="{FF2B5EF4-FFF2-40B4-BE49-F238E27FC236}">
                <a16:creationId xmlns:a16="http://schemas.microsoft.com/office/drawing/2014/main" id="{A8B86F77-436A-406C-A5DB-DAAECB0F2C5D}"/>
              </a:ext>
            </a:extLst>
          </p:cNvPr>
          <p:cNvSpPr txBox="1"/>
          <p:nvPr/>
        </p:nvSpPr>
        <p:spPr>
          <a:xfrm>
            <a:off x="277154" y="3235838"/>
            <a:ext cx="3927614" cy="307777"/>
          </a:xfrm>
          <a:prstGeom prst="rect">
            <a:avLst/>
          </a:prstGeom>
          <a:noFill/>
        </p:spPr>
        <p:txBody>
          <a:bodyPr wrap="none" rtlCol="0">
            <a:spAutoFit/>
          </a:bodyPr>
          <a:lstStyle/>
          <a:p>
            <a:r>
              <a:rPr lang="en-US" sz="1400" dirty="0" err="1"/>
              <a:t>Doubler</a:t>
            </a:r>
            <a:r>
              <a:rPr lang="en-US" sz="1400" dirty="0"/>
              <a:t> to be rivetted to structure using Rivet part </a:t>
            </a:r>
          </a:p>
        </p:txBody>
      </p:sp>
      <p:sp>
        <p:nvSpPr>
          <p:cNvPr id="127" name="TextBox 126">
            <a:extLst>
              <a:ext uri="{FF2B5EF4-FFF2-40B4-BE49-F238E27FC236}">
                <a16:creationId xmlns:a16="http://schemas.microsoft.com/office/drawing/2014/main" id="{1F1C3E41-CE0E-4284-BD46-6A868641B51B}"/>
              </a:ext>
            </a:extLst>
          </p:cNvPr>
          <p:cNvSpPr txBox="1"/>
          <p:nvPr/>
        </p:nvSpPr>
        <p:spPr>
          <a:xfrm>
            <a:off x="235868" y="3587242"/>
            <a:ext cx="4783425" cy="307777"/>
          </a:xfrm>
          <a:prstGeom prst="rect">
            <a:avLst/>
          </a:prstGeom>
          <a:noFill/>
        </p:spPr>
        <p:txBody>
          <a:bodyPr wrap="none" rtlCol="0">
            <a:spAutoFit/>
          </a:bodyPr>
          <a:lstStyle/>
          <a:p>
            <a:r>
              <a:rPr lang="en-US" sz="1400" dirty="0" err="1"/>
              <a:t>Rivetting</a:t>
            </a:r>
            <a:r>
              <a:rPr lang="en-US" sz="1400" dirty="0"/>
              <a:t> to be done as per the Process Specification document</a:t>
            </a:r>
          </a:p>
        </p:txBody>
      </p:sp>
      <p:pic>
        <p:nvPicPr>
          <p:cNvPr id="129" name="Picture 128">
            <a:extLst>
              <a:ext uri="{FF2B5EF4-FFF2-40B4-BE49-F238E27FC236}">
                <a16:creationId xmlns:a16="http://schemas.microsoft.com/office/drawing/2014/main" id="{F463D170-E77A-478C-BD2C-28F218D8010A}"/>
              </a:ext>
            </a:extLst>
          </p:cNvPr>
          <p:cNvPicPr>
            <a:picLocks noChangeAspect="1"/>
          </p:cNvPicPr>
          <p:nvPr/>
        </p:nvPicPr>
        <p:blipFill>
          <a:blip r:embed="rId6"/>
          <a:stretch>
            <a:fillRect/>
          </a:stretch>
        </p:blipFill>
        <p:spPr>
          <a:xfrm>
            <a:off x="10920724" y="4699608"/>
            <a:ext cx="225889" cy="239579"/>
          </a:xfrm>
          <a:prstGeom prst="rect">
            <a:avLst/>
          </a:prstGeom>
        </p:spPr>
      </p:pic>
      <p:pic>
        <p:nvPicPr>
          <p:cNvPr id="130" name="Picture 129">
            <a:extLst>
              <a:ext uri="{FF2B5EF4-FFF2-40B4-BE49-F238E27FC236}">
                <a16:creationId xmlns:a16="http://schemas.microsoft.com/office/drawing/2014/main" id="{02002155-0871-4DB9-BD5E-748829201487}"/>
              </a:ext>
            </a:extLst>
          </p:cNvPr>
          <p:cNvPicPr>
            <a:picLocks noChangeAspect="1"/>
          </p:cNvPicPr>
          <p:nvPr/>
        </p:nvPicPr>
        <p:blipFill>
          <a:blip r:embed="rId6"/>
          <a:stretch>
            <a:fillRect/>
          </a:stretch>
        </p:blipFill>
        <p:spPr>
          <a:xfrm>
            <a:off x="10941703" y="4944021"/>
            <a:ext cx="225889" cy="239579"/>
          </a:xfrm>
          <a:prstGeom prst="rect">
            <a:avLst/>
          </a:prstGeom>
        </p:spPr>
      </p:pic>
      <p:pic>
        <p:nvPicPr>
          <p:cNvPr id="131" name="Picture 130">
            <a:extLst>
              <a:ext uri="{FF2B5EF4-FFF2-40B4-BE49-F238E27FC236}">
                <a16:creationId xmlns:a16="http://schemas.microsoft.com/office/drawing/2014/main" id="{01F21165-E531-4D2A-903B-477FFADB7ADF}"/>
              </a:ext>
            </a:extLst>
          </p:cNvPr>
          <p:cNvPicPr>
            <a:picLocks noChangeAspect="1"/>
          </p:cNvPicPr>
          <p:nvPr/>
        </p:nvPicPr>
        <p:blipFill>
          <a:blip r:embed="rId6"/>
          <a:stretch>
            <a:fillRect/>
          </a:stretch>
        </p:blipFill>
        <p:spPr>
          <a:xfrm>
            <a:off x="108114" y="3244112"/>
            <a:ext cx="265991" cy="282112"/>
          </a:xfrm>
          <a:prstGeom prst="rect">
            <a:avLst/>
          </a:prstGeom>
        </p:spPr>
      </p:pic>
      <p:pic>
        <p:nvPicPr>
          <p:cNvPr id="132" name="Picture 131">
            <a:extLst>
              <a:ext uri="{FF2B5EF4-FFF2-40B4-BE49-F238E27FC236}">
                <a16:creationId xmlns:a16="http://schemas.microsoft.com/office/drawing/2014/main" id="{FC91E72F-31E9-4F66-9A1B-C1B3A791FE0A}"/>
              </a:ext>
            </a:extLst>
          </p:cNvPr>
          <p:cNvPicPr>
            <a:picLocks noChangeAspect="1"/>
          </p:cNvPicPr>
          <p:nvPr/>
        </p:nvPicPr>
        <p:blipFill>
          <a:blip r:embed="rId6"/>
          <a:stretch>
            <a:fillRect/>
          </a:stretch>
        </p:blipFill>
        <p:spPr>
          <a:xfrm>
            <a:off x="66828" y="3608701"/>
            <a:ext cx="265991" cy="282112"/>
          </a:xfrm>
          <a:prstGeom prst="rect">
            <a:avLst/>
          </a:prstGeom>
        </p:spPr>
      </p:pic>
      <p:sp>
        <p:nvSpPr>
          <p:cNvPr id="133" name="Rectangle 132">
            <a:extLst>
              <a:ext uri="{FF2B5EF4-FFF2-40B4-BE49-F238E27FC236}">
                <a16:creationId xmlns:a16="http://schemas.microsoft.com/office/drawing/2014/main" id="{A0FFB1C5-236F-4CD2-8CFC-E229781B6648}"/>
              </a:ext>
            </a:extLst>
          </p:cNvPr>
          <p:cNvSpPr/>
          <p:nvPr/>
        </p:nvSpPr>
        <p:spPr>
          <a:xfrm>
            <a:off x="60714" y="2036629"/>
            <a:ext cx="4958579" cy="183359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EC144C6E-64D4-4BCD-B46F-4E75C5252CF9}"/>
              </a:ext>
            </a:extLst>
          </p:cNvPr>
          <p:cNvSpPr/>
          <p:nvPr/>
        </p:nvSpPr>
        <p:spPr>
          <a:xfrm>
            <a:off x="5777364" y="3676674"/>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Oval 134">
            <a:extLst>
              <a:ext uri="{FF2B5EF4-FFF2-40B4-BE49-F238E27FC236}">
                <a16:creationId xmlns:a16="http://schemas.microsoft.com/office/drawing/2014/main" id="{F1C9898E-0681-4284-B60B-8440AD5A8F3C}"/>
              </a:ext>
            </a:extLst>
          </p:cNvPr>
          <p:cNvSpPr/>
          <p:nvPr/>
        </p:nvSpPr>
        <p:spPr>
          <a:xfrm>
            <a:off x="6401813" y="3870066"/>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36C23A0A-87AF-4EEC-A1A5-B43BF5C563AD}"/>
              </a:ext>
            </a:extLst>
          </p:cNvPr>
          <p:cNvSpPr txBox="1"/>
          <p:nvPr/>
        </p:nvSpPr>
        <p:spPr>
          <a:xfrm>
            <a:off x="5697220" y="3652809"/>
            <a:ext cx="431500" cy="369332"/>
          </a:xfrm>
          <a:prstGeom prst="rect">
            <a:avLst/>
          </a:prstGeom>
          <a:noFill/>
        </p:spPr>
        <p:txBody>
          <a:bodyPr wrap="square">
            <a:spAutoFit/>
          </a:bodyPr>
          <a:lstStyle/>
          <a:p>
            <a:r>
              <a:rPr lang="en-US" dirty="0"/>
              <a:t>10</a:t>
            </a:r>
          </a:p>
        </p:txBody>
      </p:sp>
      <p:sp>
        <p:nvSpPr>
          <p:cNvPr id="138" name="TextBox 137">
            <a:extLst>
              <a:ext uri="{FF2B5EF4-FFF2-40B4-BE49-F238E27FC236}">
                <a16:creationId xmlns:a16="http://schemas.microsoft.com/office/drawing/2014/main" id="{99DEB841-BE06-4683-B5FC-7967C85222BB}"/>
              </a:ext>
            </a:extLst>
          </p:cNvPr>
          <p:cNvSpPr txBox="1"/>
          <p:nvPr/>
        </p:nvSpPr>
        <p:spPr>
          <a:xfrm>
            <a:off x="6344916" y="3847106"/>
            <a:ext cx="1317907" cy="369332"/>
          </a:xfrm>
          <a:prstGeom prst="rect">
            <a:avLst/>
          </a:prstGeom>
          <a:noFill/>
        </p:spPr>
        <p:txBody>
          <a:bodyPr wrap="square">
            <a:spAutoFit/>
          </a:bodyPr>
          <a:lstStyle/>
          <a:p>
            <a:r>
              <a:rPr lang="en-US" dirty="0"/>
              <a:t>11  4 Place</a:t>
            </a:r>
          </a:p>
        </p:txBody>
      </p:sp>
      <p:cxnSp>
        <p:nvCxnSpPr>
          <p:cNvPr id="140" name="Straight Connector 139">
            <a:extLst>
              <a:ext uri="{FF2B5EF4-FFF2-40B4-BE49-F238E27FC236}">
                <a16:creationId xmlns:a16="http://schemas.microsoft.com/office/drawing/2014/main" id="{9A827C2F-2E1B-493A-8D00-6B34A54496CE}"/>
              </a:ext>
            </a:extLst>
          </p:cNvPr>
          <p:cNvCxnSpPr/>
          <p:nvPr/>
        </p:nvCxnSpPr>
        <p:spPr>
          <a:xfrm flipH="1">
            <a:off x="6096000" y="3213567"/>
            <a:ext cx="914697" cy="4631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B734EF6-1B90-4129-88E4-0764B1EEDD9E}"/>
              </a:ext>
            </a:extLst>
          </p:cNvPr>
          <p:cNvCxnSpPr/>
          <p:nvPr/>
        </p:nvCxnSpPr>
        <p:spPr>
          <a:xfrm flipH="1">
            <a:off x="6690073" y="3554432"/>
            <a:ext cx="475413" cy="292674"/>
          </a:xfrm>
          <a:prstGeom prst="line">
            <a:avLst/>
          </a:prstGeom>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1610999A-D941-4EAE-BF4C-ACB2E74AE38C}"/>
              </a:ext>
            </a:extLst>
          </p:cNvPr>
          <p:cNvSpPr txBox="1"/>
          <p:nvPr/>
        </p:nvSpPr>
        <p:spPr>
          <a:xfrm>
            <a:off x="11041531" y="210571"/>
            <a:ext cx="1317907" cy="369332"/>
          </a:xfrm>
          <a:prstGeom prst="rect">
            <a:avLst/>
          </a:prstGeom>
          <a:noFill/>
        </p:spPr>
        <p:txBody>
          <a:bodyPr wrap="square">
            <a:spAutoFit/>
          </a:bodyPr>
          <a:lstStyle/>
          <a:p>
            <a:r>
              <a:rPr lang="en-US" dirty="0"/>
              <a:t>11  4 Place</a:t>
            </a:r>
          </a:p>
        </p:txBody>
      </p:sp>
      <p:sp>
        <p:nvSpPr>
          <p:cNvPr id="145" name="Oval 144">
            <a:extLst>
              <a:ext uri="{FF2B5EF4-FFF2-40B4-BE49-F238E27FC236}">
                <a16:creationId xmlns:a16="http://schemas.microsoft.com/office/drawing/2014/main" id="{F87D47AC-6590-4FE7-8361-93B8F4FDD96D}"/>
              </a:ext>
            </a:extLst>
          </p:cNvPr>
          <p:cNvSpPr/>
          <p:nvPr/>
        </p:nvSpPr>
        <p:spPr>
          <a:xfrm>
            <a:off x="11075350" y="224804"/>
            <a:ext cx="288260" cy="34086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902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A01DF6-6AC4-4E3D-8436-368A0A0FD6CA}"/>
              </a:ext>
            </a:extLst>
          </p:cNvPr>
          <p:cNvSpPr txBox="1"/>
          <p:nvPr/>
        </p:nvSpPr>
        <p:spPr>
          <a:xfrm>
            <a:off x="663315" y="0"/>
            <a:ext cx="10549328" cy="1200329"/>
          </a:xfrm>
          <a:prstGeom prst="rect">
            <a:avLst/>
          </a:prstGeom>
          <a:noFill/>
        </p:spPr>
        <p:txBody>
          <a:bodyPr wrap="square">
            <a:spAutoFit/>
          </a:bodyPr>
          <a:lstStyle/>
          <a:p>
            <a:r>
              <a:rPr lang="en-US" dirty="0"/>
              <a:t>Geometric Dimensioning and Tolerancing (GD&amp;T) is a standardized system of symbols and rules used on engineering drawings to define the allowable variation in part geometry, ensuring proper fit, function, and manufacturability. It improves communication between design, production, and inspection teams compared to traditional plus-minus tolerancing. </a:t>
            </a:r>
          </a:p>
        </p:txBody>
      </p:sp>
      <p:sp>
        <p:nvSpPr>
          <p:cNvPr id="6" name="TextBox 5">
            <a:extLst>
              <a:ext uri="{FF2B5EF4-FFF2-40B4-BE49-F238E27FC236}">
                <a16:creationId xmlns:a16="http://schemas.microsoft.com/office/drawing/2014/main" id="{84604DC7-76A2-4444-8D4D-06536E3506D1}"/>
              </a:ext>
            </a:extLst>
          </p:cNvPr>
          <p:cNvSpPr txBox="1"/>
          <p:nvPr/>
        </p:nvSpPr>
        <p:spPr>
          <a:xfrm>
            <a:off x="798228" y="1660323"/>
            <a:ext cx="11448736" cy="5078313"/>
          </a:xfrm>
          <a:prstGeom prst="rect">
            <a:avLst/>
          </a:prstGeom>
          <a:noFill/>
        </p:spPr>
        <p:txBody>
          <a:bodyPr wrap="square">
            <a:spAutoFit/>
          </a:bodyPr>
          <a:lstStyle/>
          <a:p>
            <a:r>
              <a:rPr lang="en-US" b="1" dirty="0"/>
              <a:t>Key Components of GD&amp;T</a:t>
            </a:r>
          </a:p>
          <a:p>
            <a:r>
              <a:rPr lang="en-US" dirty="0"/>
              <a:t>Datums: Theoretically perfect points, axes, or planes that act as references to which features are measured.</a:t>
            </a:r>
          </a:p>
          <a:p>
            <a:r>
              <a:rPr lang="en-US" dirty="0"/>
              <a:t>Feature Control Frame: A "sentence" in the language of GD&amp;T that contains the symbol, tolerance zone, and datum references to define a feature.</a:t>
            </a:r>
          </a:p>
          <a:p>
            <a:r>
              <a:rPr lang="en-US" dirty="0"/>
              <a:t>Symbols: Specific geometric characteristics (e.g., Position, Flatness, Profile).</a:t>
            </a:r>
          </a:p>
          <a:p>
            <a:r>
              <a:rPr lang="en-US" dirty="0"/>
              <a:t>Modifiers: Symbols that change the tolerance based on the feature's size, such as Maximum Material Condition (MMC - </a:t>
            </a:r>
          </a:p>
          <a:p>
            <a:r>
              <a:rPr lang="en-US" dirty="0"/>
              <a:t>) or Least Material Condition (LMC - </a:t>
            </a:r>
          </a:p>
          <a:p>
            <a:endParaRPr lang="en-US" dirty="0"/>
          </a:p>
          <a:p>
            <a:r>
              <a:rPr lang="en-US" b="1" dirty="0"/>
              <a:t>Top 5 Key Concepts to Understand</a:t>
            </a:r>
          </a:p>
          <a:p>
            <a:r>
              <a:rPr lang="en-US" dirty="0"/>
              <a:t>Rule #1 (Envelope Principle): If only a size tolerance is given, the form of the feature is controlled by its boundary—it cannot be perfectly straight or flat if it's at its maximum material condition.</a:t>
            </a:r>
          </a:p>
          <a:p>
            <a:r>
              <a:rPr lang="en-US" dirty="0"/>
              <a:t>Position Tolerance: Defines the location of a feature (like a hole) relative to a datum, offering a cylindrical tolerance zone instead of a square one.</a:t>
            </a:r>
          </a:p>
          <a:p>
            <a:r>
              <a:rPr lang="en-US" dirty="0"/>
              <a:t>Datums (A, B, C): Features used as reference points for measuring the rest of the part.</a:t>
            </a:r>
          </a:p>
          <a:p>
            <a:r>
              <a:rPr lang="en-US" dirty="0"/>
              <a:t>Profile Tolerances: Controls the surface, size, orientation, and location of a shape, often used for complex, non-linear surfaces.</a:t>
            </a:r>
          </a:p>
          <a:p>
            <a:r>
              <a:rPr lang="en-US" dirty="0"/>
              <a:t>Material Condition Modifiers (</a:t>
            </a:r>
          </a:p>
          <a:p>
            <a:r>
              <a:rPr lang="en-US" dirty="0"/>
              <a:t> /</a:t>
            </a:r>
          </a:p>
        </p:txBody>
      </p:sp>
    </p:spTree>
    <p:extLst>
      <p:ext uri="{BB962C8B-B14F-4D97-AF65-F5344CB8AC3E}">
        <p14:creationId xmlns:p14="http://schemas.microsoft.com/office/powerpoint/2010/main" val="1560525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2467</Words>
  <Application>Microsoft Office PowerPoint</Application>
  <PresentationFormat>Widescreen</PresentationFormat>
  <Paragraphs>415</Paragraphs>
  <Slides>44</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44</vt:i4>
      </vt:variant>
    </vt:vector>
  </HeadingPairs>
  <TitlesOfParts>
    <vt:vector size="59" baseType="lpstr">
      <vt:lpstr>Arial</vt:lpstr>
      <vt:lpstr>Calibri</vt:lpstr>
      <vt:lpstr>Calibri Light</vt:lpstr>
      <vt:lpstr>Google Sans</vt:lpstr>
      <vt:lpstr>Inter</vt:lpstr>
      <vt:lpstr>Lato</vt:lpstr>
      <vt:lpstr>Lato Light</vt:lpstr>
      <vt:lpstr>Lato Regular</vt:lpstr>
      <vt:lpstr>Liberation Serif</vt:lpstr>
      <vt:lpstr>Montserrat Light </vt:lpstr>
      <vt:lpstr>Open Sans</vt:lpstr>
      <vt:lpstr>Poppins</vt:lpstr>
      <vt:lpstr>PT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cp:revision>
  <dcterms:created xsi:type="dcterms:W3CDTF">2026-05-12T06:33:53Z</dcterms:created>
  <dcterms:modified xsi:type="dcterms:W3CDTF">2026-05-13T02:29:38Z</dcterms:modified>
</cp:coreProperties>
</file>