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98B7-A8CB-422E-9325-3BFFD6DBA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444C3-6E8F-43B4-B0CF-92C016C9C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4D870-FD79-47BA-9F4D-18E1731E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24AC2-D7BB-41F1-8A2E-429144D2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9C9A-F763-418F-8911-C6BCE3AD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9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C541-F4B2-4821-9F0B-C1699D68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FC315-3277-490B-9451-278C203A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33229-F0B1-4E5C-AA81-2B3354A3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63CB9-A768-43D5-B362-C3BB7F61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47779-F7EB-42FC-A443-825D7DF7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6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9A86C-ED92-4896-901E-62922F85B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FB943-A10B-46A9-8008-8497F5872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583C6-1FB8-4E64-8A46-D20E09B5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030E3-241A-482F-AAF7-A6887D13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84CB2-C59D-4304-8692-23F1835A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4B96-BAF7-4ECE-B324-121EBA01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CBD6D-EAB5-45E4-AB3B-08897555A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492F-064E-413F-B3D4-2F32FEA5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6665C-12A3-4581-95D0-10D25EFC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7476-1104-4202-AE6F-C0E71B2D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506C-1DDE-410B-913D-7439CC5A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10F8F-0F5A-43EA-A91F-809357BF6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AC3B9-281A-4240-A980-503CB481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0B62-A1DC-49F9-AE4E-AA70960C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99586-438E-4151-94CA-E2A333C9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070F-5E41-4ECC-BBA0-CE5CD5A6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DC3E-C669-4FE9-986B-4E3DD0C16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2DEBA-7163-44A7-A701-6DA65E6E7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393A1-405C-4024-BA5B-7510D8A2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E4FF7-70EB-44C3-ABF6-7BED011C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391B3-EA24-45BE-8E42-6B4BEC04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E870-39FA-43DB-8C81-48B2EE90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AA75E-8889-4D9E-8DD0-0EF3B6975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0BD2E-2857-455D-B0BE-669B287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18951-9F44-4BCB-AC30-8252E8095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E570C-12C3-4CB5-91CE-D8B61A113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7A9EB-3059-4035-B5D9-E4E93455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49593-3E5F-4556-9FE8-0819CA43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F1554-B96C-4ABE-BF41-0C639758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1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2010-BEE5-40FE-85CB-0BCFD893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405B0-C838-41CD-B900-05931273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62660-D207-49FE-BF82-AAC6E29C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F84AB-BDDA-415D-9432-2DE49F25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FC62C-AAD1-424E-90DE-16D93EB3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416AA-61F6-4618-AB2C-0B0FAA28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42D67-7BE5-45B9-9E19-F902C5F9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1DE3-61D3-4F66-8C14-A8C33C2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3C5A-29FC-42F4-AD30-4FD4FF71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59F4F-CA0C-425B-B36E-B402A752C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2AF75-8531-46F3-BF20-7B3E09C3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16902-827E-4691-9E2A-3E4F7747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52B5F-D783-4C70-81B5-2D95EA75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7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288B-FAC8-4B0A-B4CF-4E63BB7E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E4BA8-A153-4527-A8FD-0C98282FE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CAAC5-60EB-42BF-8FC8-4BA3B37B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4B638-5A3B-4FEF-9C20-EEA81CE0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7689-316F-4F7B-A499-21C34C79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5A8FF-2C35-4C26-BDFB-12223FDC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CE04-5DA1-4F99-9C20-AD74A5B9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1A16C-25CE-4BE0-A7FD-84F98231A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E2F2-B024-4626-97A6-F86C2EE20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3F01-54B7-42E6-A873-0CE85500DF3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17A0-6972-4862-95ED-DE2F280B7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EB5D-55CA-4F21-96F4-62B127280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8E33-E6FC-45CE-B5E8-FADC33F8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C483C-7A7B-47A0-97A5-F73964C71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79" y="692813"/>
            <a:ext cx="3560140" cy="184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265FA-69FB-4161-8332-12BB088B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211" y="656193"/>
            <a:ext cx="2936048" cy="1877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5640D-051D-4992-AA69-B30F54CF1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28" y="2995976"/>
            <a:ext cx="2587079" cy="2620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78A4E-A5F9-4E2C-8F90-82471047E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260" y="3140414"/>
            <a:ext cx="4217226" cy="2476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6B8308-41C8-469A-AD88-543F45FE7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581" y="2995976"/>
            <a:ext cx="2587079" cy="31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A5A56-F3FE-4500-9940-4B6BC77D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49" y="0"/>
            <a:ext cx="3561714" cy="2287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D664D-C672-440A-AAAC-C9CCE545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51" y="0"/>
            <a:ext cx="2055698" cy="2303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1E10F4-66F5-4AB2-938E-C5D6F72F95C8}"/>
              </a:ext>
            </a:extLst>
          </p:cNvPr>
          <p:cNvGrpSpPr/>
          <p:nvPr/>
        </p:nvGrpSpPr>
        <p:grpSpPr>
          <a:xfrm>
            <a:off x="668049" y="2582992"/>
            <a:ext cx="4009470" cy="1692015"/>
            <a:chOff x="879860" y="3254739"/>
            <a:chExt cx="4009470" cy="16920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1C1BEA-1E5C-4ADA-81C5-72347BB7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860" y="3284010"/>
              <a:ext cx="3637253" cy="1662744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6E7FE1E-F30F-434D-976D-6CA875BC3635}"/>
                </a:ext>
              </a:extLst>
            </p:cNvPr>
            <p:cNvSpPr/>
            <p:nvPr/>
          </p:nvSpPr>
          <p:spPr>
            <a:xfrm>
              <a:off x="3570196" y="3254739"/>
              <a:ext cx="1319134" cy="3485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87C52A-4CE7-41F7-B8FE-AD73C44F7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273" y="2303549"/>
            <a:ext cx="3677163" cy="1991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A9D85-8181-4E77-9398-561604D38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65" y="4570661"/>
            <a:ext cx="4150753" cy="23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6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F3FBD-8B38-45D2-98EA-956281B6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77" y="401277"/>
            <a:ext cx="3611847" cy="2281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AD3AC8-82C8-4C8A-B738-8BFBAA42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89" y="168744"/>
            <a:ext cx="3248478" cy="260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4D590-7E63-456E-8148-712C81388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80" y="2986844"/>
            <a:ext cx="3291840" cy="3025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E820D-3DD6-49B7-93EF-E4126F07A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153" y="3239803"/>
            <a:ext cx="3771900" cy="3261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696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B2AE7-12B5-498E-821C-AA96C4EC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07" y="0"/>
            <a:ext cx="6128396" cy="2735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E507DB-FF19-4C8D-9A3F-DA5801DAB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6" y="2955033"/>
            <a:ext cx="6794472" cy="3724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A445C-1E18-49F3-8A89-B4C3A78DA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999" y="462355"/>
            <a:ext cx="3233684" cy="34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41CE1-605C-45E5-8CB9-6FA92813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82" y="619257"/>
            <a:ext cx="5125316" cy="1464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7B467-8A20-495D-81CC-7486EEB4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03" y="664210"/>
            <a:ext cx="2985789" cy="3223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16731-564C-4A44-88EB-8666482A6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048" y="2709762"/>
            <a:ext cx="3676449" cy="38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5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35BF5-2611-4149-BDD2-E20ECB2F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84" y="866106"/>
            <a:ext cx="4425614" cy="2056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9B7B3-6C80-41FE-BC0C-356B8E62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463" y="694276"/>
            <a:ext cx="4425614" cy="371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CF3BB-A356-49A3-8EE5-0B9AB7517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84" y="3429000"/>
            <a:ext cx="4428197" cy="24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46C9D-48BA-46F8-9210-63947CE7D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94" y="417526"/>
            <a:ext cx="3120885" cy="2340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6CEEA-1BE6-4DCA-810C-FD885CAEB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998" y="417525"/>
            <a:ext cx="4343864" cy="2648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F11A2-3E31-402A-B14B-C8BA4864C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94" y="3347232"/>
            <a:ext cx="3555436" cy="23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88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2026-05-06T08:16:47Z</dcterms:created>
  <dcterms:modified xsi:type="dcterms:W3CDTF">2026-05-06T08:39:02Z</dcterms:modified>
</cp:coreProperties>
</file>