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89" r:id="rId4"/>
    <p:sldId id="288" r:id="rId5"/>
    <p:sldId id="268" r:id="rId6"/>
    <p:sldId id="386" r:id="rId7"/>
    <p:sldId id="385" r:id="rId8"/>
    <p:sldId id="388" r:id="rId9"/>
    <p:sldId id="290" r:id="rId10"/>
    <p:sldId id="294" r:id="rId11"/>
    <p:sldId id="291" r:id="rId12"/>
    <p:sldId id="328" r:id="rId13"/>
    <p:sldId id="292" r:id="rId14"/>
    <p:sldId id="341" r:id="rId15"/>
    <p:sldId id="340" r:id="rId16"/>
    <p:sldId id="293" r:id="rId17"/>
    <p:sldId id="339" r:id="rId18"/>
    <p:sldId id="330" r:id="rId19"/>
    <p:sldId id="331" r:id="rId20"/>
    <p:sldId id="332" r:id="rId21"/>
    <p:sldId id="333" r:id="rId22"/>
    <p:sldId id="384" r:id="rId23"/>
    <p:sldId id="334" r:id="rId24"/>
    <p:sldId id="349" r:id="rId25"/>
    <p:sldId id="345" r:id="rId26"/>
    <p:sldId id="335" r:id="rId27"/>
    <p:sldId id="336" r:id="rId28"/>
    <p:sldId id="342" r:id="rId29"/>
    <p:sldId id="343" r:id="rId30"/>
    <p:sldId id="344" r:id="rId31"/>
    <p:sldId id="267" r:id="rId32"/>
    <p:sldId id="337" r:id="rId33"/>
    <p:sldId id="346" r:id="rId34"/>
    <p:sldId id="281" r:id="rId35"/>
    <p:sldId id="347" r:id="rId36"/>
    <p:sldId id="282" r:id="rId37"/>
    <p:sldId id="350" r:id="rId38"/>
    <p:sldId id="283" r:id="rId39"/>
    <p:sldId id="353" r:id="rId40"/>
    <p:sldId id="394" r:id="rId41"/>
    <p:sldId id="395" r:id="rId42"/>
    <p:sldId id="393" r:id="rId43"/>
    <p:sldId id="354" r:id="rId44"/>
    <p:sldId id="356" r:id="rId45"/>
    <p:sldId id="355" r:id="rId46"/>
    <p:sldId id="357" r:id="rId47"/>
    <p:sldId id="359" r:id="rId48"/>
    <p:sldId id="358" r:id="rId49"/>
    <p:sldId id="361" r:id="rId50"/>
    <p:sldId id="371" r:id="rId51"/>
    <p:sldId id="362" r:id="rId52"/>
    <p:sldId id="363" r:id="rId53"/>
    <p:sldId id="369" r:id="rId54"/>
    <p:sldId id="364" r:id="rId55"/>
    <p:sldId id="372" r:id="rId56"/>
    <p:sldId id="366" r:id="rId57"/>
    <p:sldId id="381" r:id="rId58"/>
    <p:sldId id="382" r:id="rId59"/>
    <p:sldId id="389" r:id="rId60"/>
    <p:sldId id="390" r:id="rId61"/>
    <p:sldId id="383" r:id="rId62"/>
    <p:sldId id="391" r:id="rId63"/>
    <p:sldId id="367" r:id="rId64"/>
    <p:sldId id="374" r:id="rId65"/>
    <p:sldId id="376" r:id="rId66"/>
    <p:sldId id="375" r:id="rId67"/>
    <p:sldId id="373" r:id="rId68"/>
    <p:sldId id="377" r:id="rId69"/>
    <p:sldId id="397" r:id="rId70"/>
    <p:sldId id="379" r:id="rId71"/>
    <p:sldId id="378" r:id="rId72"/>
    <p:sldId id="392" r:id="rId73"/>
    <p:sldId id="380" r:id="rId74"/>
    <p:sldId id="285" r:id="rId75"/>
    <p:sldId id="286" r:id="rId76"/>
    <p:sldId id="287" r:id="rId77"/>
    <p:sldId id="259" r:id="rId78"/>
    <p:sldId id="258" r:id="rId79"/>
    <p:sldId id="260" r:id="rId80"/>
    <p:sldId id="261" r:id="rId81"/>
    <p:sldId id="262"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2F528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4" d="100"/>
          <a:sy n="64" d="100"/>
        </p:scale>
        <p:origin x="858" y="60"/>
      </p:cViewPr>
      <p:guideLst/>
    </p:cSldViewPr>
  </p:slideViewPr>
  <p:notesTextViewPr>
    <p:cViewPr>
      <p:scale>
        <a:sx n="1" d="1"/>
        <a:sy n="1" d="1"/>
      </p:scale>
      <p:origin x="0" y="0"/>
    </p:cViewPr>
  </p:notesTextViewPr>
  <p:sorterViewPr>
    <p:cViewPr>
      <p:scale>
        <a:sx n="100" d="100"/>
        <a:sy n="100" d="100"/>
      </p:scale>
      <p:origin x="0" y="-10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C622-869F-4BE2-8668-E1C0C05A8A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C7F80E-6406-4274-ACEC-C85DD2CADE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3B39B-7636-442D-AB08-637C1131B12D}"/>
              </a:ext>
            </a:extLst>
          </p:cNvPr>
          <p:cNvSpPr>
            <a:spLocks noGrp="1"/>
          </p:cNvSpPr>
          <p:nvPr>
            <p:ph type="dt" sz="half" idx="10"/>
          </p:nvPr>
        </p:nvSpPr>
        <p:spPr/>
        <p:txBody>
          <a:bodyPr/>
          <a:lstStyle/>
          <a:p>
            <a:fld id="{20CFF422-3E0D-4946-AD51-0DECF6C364D6}" type="datetimeFigureOut">
              <a:rPr lang="en-US" smtClean="0"/>
              <a:t>10/29/2025</a:t>
            </a:fld>
            <a:endParaRPr lang="en-US"/>
          </a:p>
        </p:txBody>
      </p:sp>
      <p:sp>
        <p:nvSpPr>
          <p:cNvPr id="5" name="Footer Placeholder 4">
            <a:extLst>
              <a:ext uri="{FF2B5EF4-FFF2-40B4-BE49-F238E27FC236}">
                <a16:creationId xmlns:a16="http://schemas.microsoft.com/office/drawing/2014/main" id="{52C241A4-99F5-4463-B242-0C0CE75E1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717AF-0EC7-4B60-BFBA-463F8B0BFCA6}"/>
              </a:ext>
            </a:extLst>
          </p:cNvPr>
          <p:cNvSpPr>
            <a:spLocks noGrp="1"/>
          </p:cNvSpPr>
          <p:nvPr>
            <p:ph type="sldNum" sz="quarter" idx="12"/>
          </p:nvPr>
        </p:nvSpPr>
        <p:spPr/>
        <p:txBody>
          <a:bodyPr/>
          <a:lstStyle/>
          <a:p>
            <a:fld id="{0758F427-1D8C-4C16-80FE-12605B2CF504}" type="slidenum">
              <a:rPr lang="en-US" smtClean="0"/>
              <a:t>‹#›</a:t>
            </a:fld>
            <a:endParaRPr lang="en-US"/>
          </a:p>
        </p:txBody>
      </p:sp>
    </p:spTree>
    <p:extLst>
      <p:ext uri="{BB962C8B-B14F-4D97-AF65-F5344CB8AC3E}">
        <p14:creationId xmlns:p14="http://schemas.microsoft.com/office/powerpoint/2010/main" val="170702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57E2-90E8-4D2E-BE72-5083A2AD23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87833-D4B3-4FC5-A589-D7E006CA4D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B9AED-ACAB-4087-BD72-2EB48A992A99}"/>
              </a:ext>
            </a:extLst>
          </p:cNvPr>
          <p:cNvSpPr>
            <a:spLocks noGrp="1"/>
          </p:cNvSpPr>
          <p:nvPr>
            <p:ph type="dt" sz="half" idx="10"/>
          </p:nvPr>
        </p:nvSpPr>
        <p:spPr/>
        <p:txBody>
          <a:bodyPr/>
          <a:lstStyle/>
          <a:p>
            <a:fld id="{20CFF422-3E0D-4946-AD51-0DECF6C364D6}" type="datetimeFigureOut">
              <a:rPr lang="en-US" smtClean="0"/>
              <a:t>10/29/2025</a:t>
            </a:fld>
            <a:endParaRPr lang="en-US"/>
          </a:p>
        </p:txBody>
      </p:sp>
      <p:sp>
        <p:nvSpPr>
          <p:cNvPr id="5" name="Footer Placeholder 4">
            <a:extLst>
              <a:ext uri="{FF2B5EF4-FFF2-40B4-BE49-F238E27FC236}">
                <a16:creationId xmlns:a16="http://schemas.microsoft.com/office/drawing/2014/main" id="{64D275A9-5E60-4C8A-B0AA-8C2D55276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A868A-DD04-4235-8588-8A84D938ABE1}"/>
              </a:ext>
            </a:extLst>
          </p:cNvPr>
          <p:cNvSpPr>
            <a:spLocks noGrp="1"/>
          </p:cNvSpPr>
          <p:nvPr>
            <p:ph type="sldNum" sz="quarter" idx="12"/>
          </p:nvPr>
        </p:nvSpPr>
        <p:spPr/>
        <p:txBody>
          <a:bodyPr/>
          <a:lstStyle/>
          <a:p>
            <a:fld id="{0758F427-1D8C-4C16-80FE-12605B2CF504}" type="slidenum">
              <a:rPr lang="en-US" smtClean="0"/>
              <a:t>‹#›</a:t>
            </a:fld>
            <a:endParaRPr lang="en-US"/>
          </a:p>
        </p:txBody>
      </p:sp>
    </p:spTree>
    <p:extLst>
      <p:ext uri="{BB962C8B-B14F-4D97-AF65-F5344CB8AC3E}">
        <p14:creationId xmlns:p14="http://schemas.microsoft.com/office/powerpoint/2010/main" val="154356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1C783-25C4-4B20-94D2-8CF602723D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FC9412-D571-4875-A5EA-20BF2CFC9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2CAA1-946E-46E4-BFF3-318B0E2E1BCC}"/>
              </a:ext>
            </a:extLst>
          </p:cNvPr>
          <p:cNvSpPr>
            <a:spLocks noGrp="1"/>
          </p:cNvSpPr>
          <p:nvPr>
            <p:ph type="dt" sz="half" idx="10"/>
          </p:nvPr>
        </p:nvSpPr>
        <p:spPr/>
        <p:txBody>
          <a:bodyPr/>
          <a:lstStyle/>
          <a:p>
            <a:fld id="{20CFF422-3E0D-4946-AD51-0DECF6C364D6}" type="datetimeFigureOut">
              <a:rPr lang="en-US" smtClean="0"/>
              <a:t>10/29/2025</a:t>
            </a:fld>
            <a:endParaRPr lang="en-US"/>
          </a:p>
        </p:txBody>
      </p:sp>
      <p:sp>
        <p:nvSpPr>
          <p:cNvPr id="5" name="Footer Placeholder 4">
            <a:extLst>
              <a:ext uri="{FF2B5EF4-FFF2-40B4-BE49-F238E27FC236}">
                <a16:creationId xmlns:a16="http://schemas.microsoft.com/office/drawing/2014/main" id="{FE690AB8-589E-4E1D-B02A-C34F6226D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6C25C-A78E-45A5-93AE-3B1D80FD295A}"/>
              </a:ext>
            </a:extLst>
          </p:cNvPr>
          <p:cNvSpPr>
            <a:spLocks noGrp="1"/>
          </p:cNvSpPr>
          <p:nvPr>
            <p:ph type="sldNum" sz="quarter" idx="12"/>
          </p:nvPr>
        </p:nvSpPr>
        <p:spPr/>
        <p:txBody>
          <a:bodyPr/>
          <a:lstStyle/>
          <a:p>
            <a:fld id="{0758F427-1D8C-4C16-80FE-12605B2CF504}" type="slidenum">
              <a:rPr lang="en-US" smtClean="0"/>
              <a:t>‹#›</a:t>
            </a:fld>
            <a:endParaRPr lang="en-US"/>
          </a:p>
        </p:txBody>
      </p:sp>
    </p:spTree>
    <p:extLst>
      <p:ext uri="{BB962C8B-B14F-4D97-AF65-F5344CB8AC3E}">
        <p14:creationId xmlns:p14="http://schemas.microsoft.com/office/powerpoint/2010/main" val="205584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46B2-6224-4634-AFD2-CAAE70B8E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D1D1A-2081-4129-8DD8-BD3B70571D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5E18B-FE50-4DB0-955D-07E66EB01187}"/>
              </a:ext>
            </a:extLst>
          </p:cNvPr>
          <p:cNvSpPr>
            <a:spLocks noGrp="1"/>
          </p:cNvSpPr>
          <p:nvPr>
            <p:ph type="dt" sz="half" idx="10"/>
          </p:nvPr>
        </p:nvSpPr>
        <p:spPr/>
        <p:txBody>
          <a:bodyPr/>
          <a:lstStyle/>
          <a:p>
            <a:fld id="{20CFF422-3E0D-4946-AD51-0DECF6C364D6}" type="datetimeFigureOut">
              <a:rPr lang="en-US" smtClean="0"/>
              <a:t>10/29/2025</a:t>
            </a:fld>
            <a:endParaRPr lang="en-US"/>
          </a:p>
        </p:txBody>
      </p:sp>
      <p:sp>
        <p:nvSpPr>
          <p:cNvPr id="5" name="Footer Placeholder 4">
            <a:extLst>
              <a:ext uri="{FF2B5EF4-FFF2-40B4-BE49-F238E27FC236}">
                <a16:creationId xmlns:a16="http://schemas.microsoft.com/office/drawing/2014/main" id="{BA6B0518-41B1-468C-A4C8-817373792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C8524-96C8-47FC-9DC4-791D8EAA28CE}"/>
              </a:ext>
            </a:extLst>
          </p:cNvPr>
          <p:cNvSpPr>
            <a:spLocks noGrp="1"/>
          </p:cNvSpPr>
          <p:nvPr>
            <p:ph type="sldNum" sz="quarter" idx="12"/>
          </p:nvPr>
        </p:nvSpPr>
        <p:spPr/>
        <p:txBody>
          <a:bodyPr/>
          <a:lstStyle/>
          <a:p>
            <a:fld id="{0758F427-1D8C-4C16-80FE-12605B2CF504}" type="slidenum">
              <a:rPr lang="en-US" smtClean="0"/>
              <a:t>‹#›</a:t>
            </a:fld>
            <a:endParaRPr lang="en-US"/>
          </a:p>
        </p:txBody>
      </p:sp>
    </p:spTree>
    <p:extLst>
      <p:ext uri="{BB962C8B-B14F-4D97-AF65-F5344CB8AC3E}">
        <p14:creationId xmlns:p14="http://schemas.microsoft.com/office/powerpoint/2010/main" val="143585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847C-708C-42CF-AAD9-E8AB386CB8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380285-D9D1-4C5C-847A-3D09FA313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F1D485-7D37-43CF-85D5-DC778274D8C2}"/>
              </a:ext>
            </a:extLst>
          </p:cNvPr>
          <p:cNvSpPr>
            <a:spLocks noGrp="1"/>
          </p:cNvSpPr>
          <p:nvPr>
            <p:ph type="dt" sz="half" idx="10"/>
          </p:nvPr>
        </p:nvSpPr>
        <p:spPr/>
        <p:txBody>
          <a:bodyPr/>
          <a:lstStyle/>
          <a:p>
            <a:fld id="{20CFF422-3E0D-4946-AD51-0DECF6C364D6}" type="datetimeFigureOut">
              <a:rPr lang="en-US" smtClean="0"/>
              <a:t>10/29/2025</a:t>
            </a:fld>
            <a:endParaRPr lang="en-US"/>
          </a:p>
        </p:txBody>
      </p:sp>
      <p:sp>
        <p:nvSpPr>
          <p:cNvPr id="5" name="Footer Placeholder 4">
            <a:extLst>
              <a:ext uri="{FF2B5EF4-FFF2-40B4-BE49-F238E27FC236}">
                <a16:creationId xmlns:a16="http://schemas.microsoft.com/office/drawing/2014/main" id="{25FE2FD5-0AE1-4872-BDAA-A86E22173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DAEE8-1C8C-47F0-A247-1541B8267927}"/>
              </a:ext>
            </a:extLst>
          </p:cNvPr>
          <p:cNvSpPr>
            <a:spLocks noGrp="1"/>
          </p:cNvSpPr>
          <p:nvPr>
            <p:ph type="sldNum" sz="quarter" idx="12"/>
          </p:nvPr>
        </p:nvSpPr>
        <p:spPr/>
        <p:txBody>
          <a:bodyPr/>
          <a:lstStyle/>
          <a:p>
            <a:fld id="{0758F427-1D8C-4C16-80FE-12605B2CF504}" type="slidenum">
              <a:rPr lang="en-US" smtClean="0"/>
              <a:t>‹#›</a:t>
            </a:fld>
            <a:endParaRPr lang="en-US"/>
          </a:p>
        </p:txBody>
      </p:sp>
    </p:spTree>
    <p:extLst>
      <p:ext uri="{BB962C8B-B14F-4D97-AF65-F5344CB8AC3E}">
        <p14:creationId xmlns:p14="http://schemas.microsoft.com/office/powerpoint/2010/main" val="236136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BA41-B075-4617-9704-3208711F1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04FD3-6C79-4049-B8AA-21B9CA6071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E3875A-051E-4FA0-9883-E2AD69253F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D9DED1-1BE6-40E0-B38C-7694465613B1}"/>
              </a:ext>
            </a:extLst>
          </p:cNvPr>
          <p:cNvSpPr>
            <a:spLocks noGrp="1"/>
          </p:cNvSpPr>
          <p:nvPr>
            <p:ph type="dt" sz="half" idx="10"/>
          </p:nvPr>
        </p:nvSpPr>
        <p:spPr/>
        <p:txBody>
          <a:bodyPr/>
          <a:lstStyle/>
          <a:p>
            <a:fld id="{20CFF422-3E0D-4946-AD51-0DECF6C364D6}" type="datetimeFigureOut">
              <a:rPr lang="en-US" smtClean="0"/>
              <a:t>10/29/2025</a:t>
            </a:fld>
            <a:endParaRPr lang="en-US"/>
          </a:p>
        </p:txBody>
      </p:sp>
      <p:sp>
        <p:nvSpPr>
          <p:cNvPr id="6" name="Footer Placeholder 5">
            <a:extLst>
              <a:ext uri="{FF2B5EF4-FFF2-40B4-BE49-F238E27FC236}">
                <a16:creationId xmlns:a16="http://schemas.microsoft.com/office/drawing/2014/main" id="{29B14E97-3A9A-4475-B9B5-F4C3B50BD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F2A90-140C-48CC-9C6D-355377F3C921}"/>
              </a:ext>
            </a:extLst>
          </p:cNvPr>
          <p:cNvSpPr>
            <a:spLocks noGrp="1"/>
          </p:cNvSpPr>
          <p:nvPr>
            <p:ph type="sldNum" sz="quarter" idx="12"/>
          </p:nvPr>
        </p:nvSpPr>
        <p:spPr/>
        <p:txBody>
          <a:bodyPr/>
          <a:lstStyle/>
          <a:p>
            <a:fld id="{0758F427-1D8C-4C16-80FE-12605B2CF504}" type="slidenum">
              <a:rPr lang="en-US" smtClean="0"/>
              <a:t>‹#›</a:t>
            </a:fld>
            <a:endParaRPr lang="en-US"/>
          </a:p>
        </p:txBody>
      </p:sp>
    </p:spTree>
    <p:extLst>
      <p:ext uri="{BB962C8B-B14F-4D97-AF65-F5344CB8AC3E}">
        <p14:creationId xmlns:p14="http://schemas.microsoft.com/office/powerpoint/2010/main" val="314169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A04D-5243-4FE1-9CDC-59B66B65FE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C5DEA2-E17B-4CD8-A973-D7CF492CF3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BC0FE7-45A8-42EF-A665-BD48A2EF97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B7C59D-641F-4ADA-8956-9E51C4AFF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1489F-4E7A-4EE1-867D-5B598DD23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0A5B68-6DAA-4D82-B108-E9873B0C0263}"/>
              </a:ext>
            </a:extLst>
          </p:cNvPr>
          <p:cNvSpPr>
            <a:spLocks noGrp="1"/>
          </p:cNvSpPr>
          <p:nvPr>
            <p:ph type="dt" sz="half" idx="10"/>
          </p:nvPr>
        </p:nvSpPr>
        <p:spPr/>
        <p:txBody>
          <a:bodyPr/>
          <a:lstStyle/>
          <a:p>
            <a:fld id="{20CFF422-3E0D-4946-AD51-0DECF6C364D6}" type="datetimeFigureOut">
              <a:rPr lang="en-US" smtClean="0"/>
              <a:t>10/29/2025</a:t>
            </a:fld>
            <a:endParaRPr lang="en-US"/>
          </a:p>
        </p:txBody>
      </p:sp>
      <p:sp>
        <p:nvSpPr>
          <p:cNvPr id="8" name="Footer Placeholder 7">
            <a:extLst>
              <a:ext uri="{FF2B5EF4-FFF2-40B4-BE49-F238E27FC236}">
                <a16:creationId xmlns:a16="http://schemas.microsoft.com/office/drawing/2014/main" id="{E7E8D269-BDDB-42A2-B35E-89196C1C68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284C3-CD75-40CF-BF1A-5A49A4A5A7D3}"/>
              </a:ext>
            </a:extLst>
          </p:cNvPr>
          <p:cNvSpPr>
            <a:spLocks noGrp="1"/>
          </p:cNvSpPr>
          <p:nvPr>
            <p:ph type="sldNum" sz="quarter" idx="12"/>
          </p:nvPr>
        </p:nvSpPr>
        <p:spPr/>
        <p:txBody>
          <a:bodyPr/>
          <a:lstStyle/>
          <a:p>
            <a:fld id="{0758F427-1D8C-4C16-80FE-12605B2CF504}" type="slidenum">
              <a:rPr lang="en-US" smtClean="0"/>
              <a:t>‹#›</a:t>
            </a:fld>
            <a:endParaRPr lang="en-US"/>
          </a:p>
        </p:txBody>
      </p:sp>
    </p:spTree>
    <p:extLst>
      <p:ext uri="{BB962C8B-B14F-4D97-AF65-F5344CB8AC3E}">
        <p14:creationId xmlns:p14="http://schemas.microsoft.com/office/powerpoint/2010/main" val="314713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1BE2-1B95-4376-A148-6E02040236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92F342-CFEE-4191-987C-BF2534AB72C0}"/>
              </a:ext>
            </a:extLst>
          </p:cNvPr>
          <p:cNvSpPr>
            <a:spLocks noGrp="1"/>
          </p:cNvSpPr>
          <p:nvPr>
            <p:ph type="dt" sz="half" idx="10"/>
          </p:nvPr>
        </p:nvSpPr>
        <p:spPr/>
        <p:txBody>
          <a:bodyPr/>
          <a:lstStyle/>
          <a:p>
            <a:fld id="{20CFF422-3E0D-4946-AD51-0DECF6C364D6}" type="datetimeFigureOut">
              <a:rPr lang="en-US" smtClean="0"/>
              <a:t>10/29/2025</a:t>
            </a:fld>
            <a:endParaRPr lang="en-US"/>
          </a:p>
        </p:txBody>
      </p:sp>
      <p:sp>
        <p:nvSpPr>
          <p:cNvPr id="4" name="Footer Placeholder 3">
            <a:extLst>
              <a:ext uri="{FF2B5EF4-FFF2-40B4-BE49-F238E27FC236}">
                <a16:creationId xmlns:a16="http://schemas.microsoft.com/office/drawing/2014/main" id="{2E5DEC38-F87E-48C9-815B-AC963177B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C51840-4140-4158-A974-E59A86526CD1}"/>
              </a:ext>
            </a:extLst>
          </p:cNvPr>
          <p:cNvSpPr>
            <a:spLocks noGrp="1"/>
          </p:cNvSpPr>
          <p:nvPr>
            <p:ph type="sldNum" sz="quarter" idx="12"/>
          </p:nvPr>
        </p:nvSpPr>
        <p:spPr/>
        <p:txBody>
          <a:bodyPr/>
          <a:lstStyle/>
          <a:p>
            <a:fld id="{0758F427-1D8C-4C16-80FE-12605B2CF504}" type="slidenum">
              <a:rPr lang="en-US" smtClean="0"/>
              <a:t>‹#›</a:t>
            </a:fld>
            <a:endParaRPr lang="en-US"/>
          </a:p>
        </p:txBody>
      </p:sp>
    </p:spTree>
    <p:extLst>
      <p:ext uri="{BB962C8B-B14F-4D97-AF65-F5344CB8AC3E}">
        <p14:creationId xmlns:p14="http://schemas.microsoft.com/office/powerpoint/2010/main" val="226524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1A14D4-730D-4C7B-87E4-70AF322AB988}"/>
              </a:ext>
            </a:extLst>
          </p:cNvPr>
          <p:cNvSpPr>
            <a:spLocks noGrp="1"/>
          </p:cNvSpPr>
          <p:nvPr>
            <p:ph type="dt" sz="half" idx="10"/>
          </p:nvPr>
        </p:nvSpPr>
        <p:spPr/>
        <p:txBody>
          <a:bodyPr/>
          <a:lstStyle/>
          <a:p>
            <a:fld id="{20CFF422-3E0D-4946-AD51-0DECF6C364D6}" type="datetimeFigureOut">
              <a:rPr lang="en-US" smtClean="0"/>
              <a:t>10/29/2025</a:t>
            </a:fld>
            <a:endParaRPr lang="en-US"/>
          </a:p>
        </p:txBody>
      </p:sp>
      <p:sp>
        <p:nvSpPr>
          <p:cNvPr id="3" name="Footer Placeholder 2">
            <a:extLst>
              <a:ext uri="{FF2B5EF4-FFF2-40B4-BE49-F238E27FC236}">
                <a16:creationId xmlns:a16="http://schemas.microsoft.com/office/drawing/2014/main" id="{12AD294A-446F-473F-9C53-D4915F2EF6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5992B0-414C-4C8A-91D3-E0045A0EBCA7}"/>
              </a:ext>
            </a:extLst>
          </p:cNvPr>
          <p:cNvSpPr>
            <a:spLocks noGrp="1"/>
          </p:cNvSpPr>
          <p:nvPr>
            <p:ph type="sldNum" sz="quarter" idx="12"/>
          </p:nvPr>
        </p:nvSpPr>
        <p:spPr/>
        <p:txBody>
          <a:bodyPr/>
          <a:lstStyle/>
          <a:p>
            <a:fld id="{0758F427-1D8C-4C16-80FE-12605B2CF504}" type="slidenum">
              <a:rPr lang="en-US" smtClean="0"/>
              <a:t>‹#›</a:t>
            </a:fld>
            <a:endParaRPr lang="en-US"/>
          </a:p>
        </p:txBody>
      </p:sp>
    </p:spTree>
    <p:extLst>
      <p:ext uri="{BB962C8B-B14F-4D97-AF65-F5344CB8AC3E}">
        <p14:creationId xmlns:p14="http://schemas.microsoft.com/office/powerpoint/2010/main" val="106126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4425-1201-4F70-A133-F223EF2C1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90279-9D6A-4E63-B8BF-D740AE3F3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3A6257-5318-4111-A576-8DFD85E8E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5F0D5-6A51-4347-B9BC-BCD93E1C3E68}"/>
              </a:ext>
            </a:extLst>
          </p:cNvPr>
          <p:cNvSpPr>
            <a:spLocks noGrp="1"/>
          </p:cNvSpPr>
          <p:nvPr>
            <p:ph type="dt" sz="half" idx="10"/>
          </p:nvPr>
        </p:nvSpPr>
        <p:spPr/>
        <p:txBody>
          <a:bodyPr/>
          <a:lstStyle/>
          <a:p>
            <a:fld id="{20CFF422-3E0D-4946-AD51-0DECF6C364D6}" type="datetimeFigureOut">
              <a:rPr lang="en-US" smtClean="0"/>
              <a:t>10/29/2025</a:t>
            </a:fld>
            <a:endParaRPr lang="en-US"/>
          </a:p>
        </p:txBody>
      </p:sp>
      <p:sp>
        <p:nvSpPr>
          <p:cNvPr id="6" name="Footer Placeholder 5">
            <a:extLst>
              <a:ext uri="{FF2B5EF4-FFF2-40B4-BE49-F238E27FC236}">
                <a16:creationId xmlns:a16="http://schemas.microsoft.com/office/drawing/2014/main" id="{D2E0D99E-F5E9-4D42-8737-F67D30CD4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7230F-E027-4303-8B36-399D98538DB1}"/>
              </a:ext>
            </a:extLst>
          </p:cNvPr>
          <p:cNvSpPr>
            <a:spLocks noGrp="1"/>
          </p:cNvSpPr>
          <p:nvPr>
            <p:ph type="sldNum" sz="quarter" idx="12"/>
          </p:nvPr>
        </p:nvSpPr>
        <p:spPr/>
        <p:txBody>
          <a:bodyPr/>
          <a:lstStyle/>
          <a:p>
            <a:fld id="{0758F427-1D8C-4C16-80FE-12605B2CF504}" type="slidenum">
              <a:rPr lang="en-US" smtClean="0"/>
              <a:t>‹#›</a:t>
            </a:fld>
            <a:endParaRPr lang="en-US"/>
          </a:p>
        </p:txBody>
      </p:sp>
    </p:spTree>
    <p:extLst>
      <p:ext uri="{BB962C8B-B14F-4D97-AF65-F5344CB8AC3E}">
        <p14:creationId xmlns:p14="http://schemas.microsoft.com/office/powerpoint/2010/main" val="314054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DE70-2919-4738-964A-40CA14F59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AEBF30-2B35-4AE7-BDC8-A91C3A031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B418FC-A8B9-4306-8202-B4D84CA72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C6CD6C-5544-4B67-8980-5E046883BC1B}"/>
              </a:ext>
            </a:extLst>
          </p:cNvPr>
          <p:cNvSpPr>
            <a:spLocks noGrp="1"/>
          </p:cNvSpPr>
          <p:nvPr>
            <p:ph type="dt" sz="half" idx="10"/>
          </p:nvPr>
        </p:nvSpPr>
        <p:spPr/>
        <p:txBody>
          <a:bodyPr/>
          <a:lstStyle/>
          <a:p>
            <a:fld id="{20CFF422-3E0D-4946-AD51-0DECF6C364D6}" type="datetimeFigureOut">
              <a:rPr lang="en-US" smtClean="0"/>
              <a:t>10/29/2025</a:t>
            </a:fld>
            <a:endParaRPr lang="en-US"/>
          </a:p>
        </p:txBody>
      </p:sp>
      <p:sp>
        <p:nvSpPr>
          <p:cNvPr id="6" name="Footer Placeholder 5">
            <a:extLst>
              <a:ext uri="{FF2B5EF4-FFF2-40B4-BE49-F238E27FC236}">
                <a16:creationId xmlns:a16="http://schemas.microsoft.com/office/drawing/2014/main" id="{784DE96C-B081-47F0-A6E5-EB73EDFBE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0AE9A7-E95C-4EAD-B6AC-22CE4E3D1920}"/>
              </a:ext>
            </a:extLst>
          </p:cNvPr>
          <p:cNvSpPr>
            <a:spLocks noGrp="1"/>
          </p:cNvSpPr>
          <p:nvPr>
            <p:ph type="sldNum" sz="quarter" idx="12"/>
          </p:nvPr>
        </p:nvSpPr>
        <p:spPr/>
        <p:txBody>
          <a:bodyPr/>
          <a:lstStyle/>
          <a:p>
            <a:fld id="{0758F427-1D8C-4C16-80FE-12605B2CF504}" type="slidenum">
              <a:rPr lang="en-US" smtClean="0"/>
              <a:t>‹#›</a:t>
            </a:fld>
            <a:endParaRPr lang="en-US"/>
          </a:p>
        </p:txBody>
      </p:sp>
    </p:spTree>
    <p:extLst>
      <p:ext uri="{BB962C8B-B14F-4D97-AF65-F5344CB8AC3E}">
        <p14:creationId xmlns:p14="http://schemas.microsoft.com/office/powerpoint/2010/main" val="357867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C4E6C1-61AA-4434-9A68-F1A7C9FBB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3F47D5-A54D-4999-9500-C2181F1F18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B8279-E824-4CE3-AE71-0A41053C8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FF422-3E0D-4946-AD51-0DECF6C364D6}" type="datetimeFigureOut">
              <a:rPr lang="en-US" smtClean="0"/>
              <a:t>10/29/2025</a:t>
            </a:fld>
            <a:endParaRPr lang="en-US"/>
          </a:p>
        </p:txBody>
      </p:sp>
      <p:sp>
        <p:nvSpPr>
          <p:cNvPr id="5" name="Footer Placeholder 4">
            <a:extLst>
              <a:ext uri="{FF2B5EF4-FFF2-40B4-BE49-F238E27FC236}">
                <a16:creationId xmlns:a16="http://schemas.microsoft.com/office/drawing/2014/main" id="{F9DB8180-AA94-4525-B626-45C149655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9D757F-3F65-4F15-AF08-90FB513D4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8F427-1D8C-4C16-80FE-12605B2CF504}" type="slidenum">
              <a:rPr lang="en-US" smtClean="0"/>
              <a:t>‹#›</a:t>
            </a:fld>
            <a:endParaRPr lang="en-US"/>
          </a:p>
        </p:txBody>
      </p:sp>
    </p:spTree>
    <p:extLst>
      <p:ext uri="{BB962C8B-B14F-4D97-AF65-F5344CB8AC3E}">
        <p14:creationId xmlns:p14="http://schemas.microsoft.com/office/powerpoint/2010/main" val="224638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2.png"/><Relationship Id="rId7"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 Type="http://schemas.openxmlformats.org/officeDocument/2006/relationships/image" Target="../media/image67.png"/><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2" Type="http://schemas.openxmlformats.org/officeDocument/2006/relationships/image" Target="../media/image66.png"/><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102.png"/><Relationship Id="rId4" Type="http://schemas.openxmlformats.org/officeDocument/2006/relationships/image" Target="../media/image95.png"/><Relationship Id="rId9" Type="http://schemas.openxmlformats.org/officeDocument/2006/relationships/image" Target="../media/image100.png"/></Relationships>
</file>

<file path=ppt/slides/_rels/slide2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104.png"/><Relationship Id="rId4" Type="http://schemas.openxmlformats.org/officeDocument/2006/relationships/image" Target="../media/image95.png"/><Relationship Id="rId9" Type="http://schemas.openxmlformats.org/officeDocument/2006/relationships/image" Target="../media/image1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8.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7.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6.png"/><Relationship Id="rId5" Type="http://schemas.openxmlformats.org/officeDocument/2006/relationships/image" Target="../media/image97.png"/><Relationship Id="rId10" Type="http://schemas.openxmlformats.org/officeDocument/2006/relationships/image" Target="../media/image105.png"/><Relationship Id="rId4" Type="http://schemas.openxmlformats.org/officeDocument/2006/relationships/image" Target="../media/image96.png"/><Relationship Id="rId9" Type="http://schemas.openxmlformats.org/officeDocument/2006/relationships/image" Target="../media/image104.png"/></Relationships>
</file>

<file path=ppt/slides/_rels/slide3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3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3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4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2.png"/><Relationship Id="rId7" Type="http://schemas.openxmlformats.org/officeDocument/2006/relationships/image" Target="../media/image1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5.png"/><Relationship Id="rId5" Type="http://schemas.openxmlformats.org/officeDocument/2006/relationships/image" Target="../media/image4.png"/><Relationship Id="rId10" Type="http://schemas.openxmlformats.org/officeDocument/2006/relationships/image" Target="../media/image149.png"/><Relationship Id="rId4" Type="http://schemas.openxmlformats.org/officeDocument/2006/relationships/image" Target="../media/image3.png"/><Relationship Id="rId9" Type="http://schemas.openxmlformats.org/officeDocument/2006/relationships/image" Target="../media/image148.png"/></Relationships>
</file>

<file path=ppt/slides/_rels/slide4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 Id="rId5" Type="http://schemas.openxmlformats.org/officeDocument/2006/relationships/image" Target="../media/image158.png"/><Relationship Id="rId4" Type="http://schemas.openxmlformats.org/officeDocument/2006/relationships/image" Target="../media/image157.png"/></Relationships>
</file>

<file path=ppt/slides/_rels/slide47.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60.png"/><Relationship Id="rId7" Type="http://schemas.openxmlformats.org/officeDocument/2006/relationships/image" Target="../media/image158.png"/><Relationship Id="rId2"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7.xml"/><Relationship Id="rId5" Type="http://schemas.openxmlformats.org/officeDocument/2006/relationships/image" Target="../media/image168.png"/><Relationship Id="rId4" Type="http://schemas.openxmlformats.org/officeDocument/2006/relationships/image" Target="../media/image16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7.xml"/><Relationship Id="rId4" Type="http://schemas.openxmlformats.org/officeDocument/2006/relationships/image" Target="../media/image171.png"/></Relationships>
</file>

<file path=ppt/slides/_rels/slide5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image" Target="../media/image177.png"/><Relationship Id="rId1" Type="http://schemas.openxmlformats.org/officeDocument/2006/relationships/slideLayout" Target="../slideLayouts/slideLayout7.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 Id="rId9" Type="http://schemas.openxmlformats.org/officeDocument/2006/relationships/image" Target="../media/image184.png"/></Relationships>
</file>

<file path=ppt/slides/_rels/slide56.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7.xml"/><Relationship Id="rId4" Type="http://schemas.openxmlformats.org/officeDocument/2006/relationships/image" Target="../media/image191.png"/></Relationships>
</file>

<file path=ppt/slides/_rels/slide59.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7.xml"/><Relationship Id="rId5" Type="http://schemas.openxmlformats.org/officeDocument/2006/relationships/image" Target="../media/image195.png"/><Relationship Id="rId4" Type="http://schemas.openxmlformats.org/officeDocument/2006/relationships/image" Target="../media/image19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7.xml"/><Relationship Id="rId4" Type="http://schemas.openxmlformats.org/officeDocument/2006/relationships/image" Target="../media/image198.png"/></Relationships>
</file>

<file path=ppt/slides/_rels/slide61.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7.xml"/><Relationship Id="rId4" Type="http://schemas.openxmlformats.org/officeDocument/2006/relationships/image" Target="../media/image20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7.xml"/><Relationship Id="rId4" Type="http://schemas.openxmlformats.org/officeDocument/2006/relationships/image" Target="../media/image205.png"/></Relationships>
</file>

<file path=ppt/slides/_rels/slide66.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7.xml"/><Relationship Id="rId5" Type="http://schemas.openxmlformats.org/officeDocument/2006/relationships/image" Target="../media/image210.png"/><Relationship Id="rId4" Type="http://schemas.openxmlformats.org/officeDocument/2006/relationships/image" Target="../media/image209.png"/></Relationships>
</file>

<file path=ppt/slides/_rels/slide69.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7.xml"/><Relationship Id="rId4" Type="http://schemas.openxmlformats.org/officeDocument/2006/relationships/image" Target="../media/image214.png"/></Relationships>
</file>

<file path=ppt/slides/_rels/slide71.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7.xml"/><Relationship Id="rId4" Type="http://schemas.openxmlformats.org/officeDocument/2006/relationships/image" Target="../media/image21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24.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1.xml"/><Relationship Id="rId6" Type="http://schemas.openxmlformats.org/officeDocument/2006/relationships/image" Target="../media/image230.png"/><Relationship Id="rId5" Type="http://schemas.openxmlformats.org/officeDocument/2006/relationships/image" Target="../media/image229.png"/><Relationship Id="rId4" Type="http://schemas.openxmlformats.org/officeDocument/2006/relationships/image" Target="../media/image22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32.png"/><Relationship Id="rId1" Type="http://schemas.openxmlformats.org/officeDocument/2006/relationships/slideLayout" Target="../slideLayouts/slideLayout1.xml"/><Relationship Id="rId5" Type="http://schemas.openxmlformats.org/officeDocument/2006/relationships/image" Target="../media/image235.png"/><Relationship Id="rId4" Type="http://schemas.openxmlformats.org/officeDocument/2006/relationships/image" Target="../media/image234.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7994DE6-9FD1-4520-B09C-F36A0E469208}"/>
              </a:ext>
            </a:extLst>
          </p:cNvPr>
          <p:cNvSpPr txBox="1"/>
          <p:nvPr/>
        </p:nvSpPr>
        <p:spPr>
          <a:xfrm>
            <a:off x="164123" y="2413337"/>
            <a:ext cx="12027877" cy="1015663"/>
          </a:xfrm>
          <a:prstGeom prst="rect">
            <a:avLst/>
          </a:prstGeom>
          <a:noFill/>
        </p:spPr>
        <p:txBody>
          <a:bodyPr wrap="square">
            <a:spAutoFit/>
          </a:bodyPr>
          <a:lstStyle/>
          <a:p>
            <a:r>
              <a:rPr lang="en-US" sz="6000" b="1" dirty="0"/>
              <a:t>Aircraft Maintenance Manual (AMM) </a:t>
            </a:r>
          </a:p>
        </p:txBody>
      </p:sp>
    </p:spTree>
    <p:extLst>
      <p:ext uri="{BB962C8B-B14F-4D97-AF65-F5344CB8AC3E}">
        <p14:creationId xmlns:p14="http://schemas.microsoft.com/office/powerpoint/2010/main" val="3836752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0F8592-CA80-48D4-B888-327F2081B520}"/>
              </a:ext>
            </a:extLst>
          </p:cNvPr>
          <p:cNvSpPr txBox="1"/>
          <p:nvPr/>
        </p:nvSpPr>
        <p:spPr>
          <a:xfrm>
            <a:off x="3972120" y="99051"/>
            <a:ext cx="5037134" cy="1569660"/>
          </a:xfrm>
          <a:prstGeom prst="rect">
            <a:avLst/>
          </a:prstGeom>
          <a:noFill/>
        </p:spPr>
        <p:txBody>
          <a:bodyPr wrap="square" rtlCol="0">
            <a:spAutoFit/>
          </a:bodyPr>
          <a:lstStyle/>
          <a:p>
            <a:r>
              <a:rPr lang="en-US" sz="3200" b="1" dirty="0"/>
              <a:t>Group 1  </a:t>
            </a:r>
          </a:p>
          <a:p>
            <a:r>
              <a:rPr lang="en-US" sz="3200" b="1" dirty="0"/>
              <a:t>Aircraft General </a:t>
            </a:r>
          </a:p>
          <a:p>
            <a:r>
              <a:rPr lang="en-US" sz="3200" b="1" dirty="0"/>
              <a:t>Chapter 5 to 12</a:t>
            </a:r>
          </a:p>
        </p:txBody>
      </p:sp>
      <p:grpSp>
        <p:nvGrpSpPr>
          <p:cNvPr id="2" name="Group 1">
            <a:extLst>
              <a:ext uri="{FF2B5EF4-FFF2-40B4-BE49-F238E27FC236}">
                <a16:creationId xmlns:a16="http://schemas.microsoft.com/office/drawing/2014/main" id="{EA54B0C5-7C0B-45D6-806D-E348A52B8395}"/>
              </a:ext>
            </a:extLst>
          </p:cNvPr>
          <p:cNvGrpSpPr/>
          <p:nvPr/>
        </p:nvGrpSpPr>
        <p:grpSpPr>
          <a:xfrm>
            <a:off x="4021409" y="1978005"/>
            <a:ext cx="8170591" cy="2688906"/>
            <a:chOff x="3972120" y="1786579"/>
            <a:chExt cx="8170591" cy="2688906"/>
          </a:xfrm>
        </p:grpSpPr>
        <p:grpSp>
          <p:nvGrpSpPr>
            <p:cNvPr id="32" name="Group 31">
              <a:extLst>
                <a:ext uri="{FF2B5EF4-FFF2-40B4-BE49-F238E27FC236}">
                  <a16:creationId xmlns:a16="http://schemas.microsoft.com/office/drawing/2014/main" id="{62DB555A-893D-4F3F-9C1A-8A90F6C7BD6E}"/>
                </a:ext>
              </a:extLst>
            </p:cNvPr>
            <p:cNvGrpSpPr/>
            <p:nvPr/>
          </p:nvGrpSpPr>
          <p:grpSpPr>
            <a:xfrm>
              <a:off x="3972120" y="1786579"/>
              <a:ext cx="1853375" cy="2624996"/>
              <a:chOff x="3776875" y="1836360"/>
              <a:chExt cx="1573812" cy="2434052"/>
            </a:xfrm>
          </p:grpSpPr>
          <p:sp>
            <p:nvSpPr>
              <p:cNvPr id="6" name="TextBox 5">
                <a:extLst>
                  <a:ext uri="{FF2B5EF4-FFF2-40B4-BE49-F238E27FC236}">
                    <a16:creationId xmlns:a16="http://schemas.microsoft.com/office/drawing/2014/main" id="{A85B0520-3116-445C-989E-8A5F8A3C8A3B}"/>
                  </a:ext>
                </a:extLst>
              </p:cNvPr>
              <p:cNvSpPr txBox="1"/>
              <p:nvPr/>
            </p:nvSpPr>
            <p:spPr>
              <a:xfrm>
                <a:off x="3976451" y="1836360"/>
                <a:ext cx="999707" cy="369332"/>
              </a:xfrm>
              <a:prstGeom prst="rect">
                <a:avLst/>
              </a:prstGeom>
              <a:noFill/>
            </p:spPr>
            <p:txBody>
              <a:bodyPr wrap="square" rtlCol="0">
                <a:spAutoFit/>
              </a:bodyPr>
              <a:lstStyle/>
              <a:p>
                <a:r>
                  <a:rPr lang="en-US" dirty="0"/>
                  <a:t>Chap 7</a:t>
                </a:r>
              </a:p>
            </p:txBody>
          </p:sp>
          <p:pic>
            <p:nvPicPr>
              <p:cNvPr id="12" name="Picture 11">
                <a:extLst>
                  <a:ext uri="{FF2B5EF4-FFF2-40B4-BE49-F238E27FC236}">
                    <a16:creationId xmlns:a16="http://schemas.microsoft.com/office/drawing/2014/main" id="{B81933FD-D582-4BFC-8756-11E7DB80C93F}"/>
                  </a:ext>
                </a:extLst>
              </p:cNvPr>
              <p:cNvPicPr>
                <a:picLocks noChangeAspect="1"/>
              </p:cNvPicPr>
              <p:nvPr/>
            </p:nvPicPr>
            <p:blipFill>
              <a:blip r:embed="rId2"/>
              <a:stretch>
                <a:fillRect/>
              </a:stretch>
            </p:blipFill>
            <p:spPr>
              <a:xfrm>
                <a:off x="3776875" y="2268309"/>
                <a:ext cx="1573812" cy="1795085"/>
              </a:xfrm>
              <a:prstGeom prst="rect">
                <a:avLst/>
              </a:prstGeom>
              <a:ln>
                <a:solidFill>
                  <a:schemeClr val="accent1"/>
                </a:solidFill>
              </a:ln>
            </p:spPr>
          </p:pic>
          <p:pic>
            <p:nvPicPr>
              <p:cNvPr id="19" name="Picture 18">
                <a:extLst>
                  <a:ext uri="{FF2B5EF4-FFF2-40B4-BE49-F238E27FC236}">
                    <a16:creationId xmlns:a16="http://schemas.microsoft.com/office/drawing/2014/main" id="{BEC8F503-3808-4059-9BC0-C4B8B4E3C510}"/>
                  </a:ext>
                </a:extLst>
              </p:cNvPr>
              <p:cNvPicPr>
                <a:picLocks noChangeAspect="1"/>
              </p:cNvPicPr>
              <p:nvPr/>
            </p:nvPicPr>
            <p:blipFill>
              <a:blip r:embed="rId3"/>
              <a:stretch>
                <a:fillRect/>
              </a:stretch>
            </p:blipFill>
            <p:spPr>
              <a:xfrm>
                <a:off x="3814783" y="4172688"/>
                <a:ext cx="1323041" cy="97724"/>
              </a:xfrm>
              <a:prstGeom prst="rect">
                <a:avLst/>
              </a:prstGeom>
            </p:spPr>
          </p:pic>
        </p:grpSp>
        <p:grpSp>
          <p:nvGrpSpPr>
            <p:cNvPr id="35" name="Group 34">
              <a:extLst>
                <a:ext uri="{FF2B5EF4-FFF2-40B4-BE49-F238E27FC236}">
                  <a16:creationId xmlns:a16="http://schemas.microsoft.com/office/drawing/2014/main" id="{A38B7B0F-210D-4007-B2AB-51926BF0A8D3}"/>
                </a:ext>
              </a:extLst>
            </p:cNvPr>
            <p:cNvGrpSpPr/>
            <p:nvPr/>
          </p:nvGrpSpPr>
          <p:grpSpPr>
            <a:xfrm>
              <a:off x="5991747" y="1792475"/>
              <a:ext cx="1832630" cy="2621985"/>
              <a:chOff x="5438827" y="1836360"/>
              <a:chExt cx="1556196" cy="2431260"/>
            </a:xfrm>
          </p:grpSpPr>
          <p:sp>
            <p:nvSpPr>
              <p:cNvPr id="7" name="TextBox 6">
                <a:extLst>
                  <a:ext uri="{FF2B5EF4-FFF2-40B4-BE49-F238E27FC236}">
                    <a16:creationId xmlns:a16="http://schemas.microsoft.com/office/drawing/2014/main" id="{74396E3F-B139-44F1-ACC7-7BBE148A25FF}"/>
                  </a:ext>
                </a:extLst>
              </p:cNvPr>
              <p:cNvSpPr txBox="1"/>
              <p:nvPr/>
            </p:nvSpPr>
            <p:spPr>
              <a:xfrm>
                <a:off x="5648492" y="1836360"/>
                <a:ext cx="1258745" cy="369332"/>
              </a:xfrm>
              <a:prstGeom prst="rect">
                <a:avLst/>
              </a:prstGeom>
              <a:noFill/>
            </p:spPr>
            <p:txBody>
              <a:bodyPr wrap="square" rtlCol="0">
                <a:spAutoFit/>
              </a:bodyPr>
              <a:lstStyle/>
              <a:p>
                <a:r>
                  <a:rPr lang="en-US" dirty="0"/>
                  <a:t>Chap 8</a:t>
                </a:r>
              </a:p>
            </p:txBody>
          </p:sp>
          <p:pic>
            <p:nvPicPr>
              <p:cNvPr id="17" name="Picture 16">
                <a:extLst>
                  <a:ext uri="{FF2B5EF4-FFF2-40B4-BE49-F238E27FC236}">
                    <a16:creationId xmlns:a16="http://schemas.microsoft.com/office/drawing/2014/main" id="{ED729659-BD96-45FF-AB6A-D085D730C19C}"/>
                  </a:ext>
                </a:extLst>
              </p:cNvPr>
              <p:cNvPicPr>
                <a:picLocks noChangeAspect="1"/>
              </p:cNvPicPr>
              <p:nvPr/>
            </p:nvPicPr>
            <p:blipFill>
              <a:blip r:embed="rId4"/>
              <a:stretch>
                <a:fillRect/>
              </a:stretch>
            </p:blipFill>
            <p:spPr>
              <a:xfrm>
                <a:off x="5438827" y="2250831"/>
                <a:ext cx="1556196" cy="1821080"/>
              </a:xfrm>
              <a:prstGeom prst="rect">
                <a:avLst/>
              </a:prstGeom>
              <a:ln>
                <a:solidFill>
                  <a:schemeClr val="accent1"/>
                </a:solidFill>
              </a:ln>
            </p:spPr>
          </p:pic>
          <p:pic>
            <p:nvPicPr>
              <p:cNvPr id="20" name="Picture 19">
                <a:extLst>
                  <a:ext uri="{FF2B5EF4-FFF2-40B4-BE49-F238E27FC236}">
                    <a16:creationId xmlns:a16="http://schemas.microsoft.com/office/drawing/2014/main" id="{B4046202-EAE9-498F-8858-49A554B46874}"/>
                  </a:ext>
                </a:extLst>
              </p:cNvPr>
              <p:cNvPicPr>
                <a:picLocks noChangeAspect="1"/>
              </p:cNvPicPr>
              <p:nvPr/>
            </p:nvPicPr>
            <p:blipFill>
              <a:blip r:embed="rId5"/>
              <a:stretch>
                <a:fillRect/>
              </a:stretch>
            </p:blipFill>
            <p:spPr>
              <a:xfrm>
                <a:off x="5536671" y="4147344"/>
                <a:ext cx="1458352" cy="120276"/>
              </a:xfrm>
              <a:prstGeom prst="rect">
                <a:avLst/>
              </a:prstGeom>
            </p:spPr>
          </p:pic>
        </p:grpSp>
        <p:grpSp>
          <p:nvGrpSpPr>
            <p:cNvPr id="34" name="Group 33">
              <a:extLst>
                <a:ext uri="{FF2B5EF4-FFF2-40B4-BE49-F238E27FC236}">
                  <a16:creationId xmlns:a16="http://schemas.microsoft.com/office/drawing/2014/main" id="{9E15AF02-1F79-4025-B2B5-6E06C07AE59B}"/>
                </a:ext>
              </a:extLst>
            </p:cNvPr>
            <p:cNvGrpSpPr/>
            <p:nvPr/>
          </p:nvGrpSpPr>
          <p:grpSpPr>
            <a:xfrm>
              <a:off x="8038998" y="1828854"/>
              <a:ext cx="1907151" cy="2611764"/>
              <a:chOff x="7086228" y="1836360"/>
              <a:chExt cx="1619476" cy="2421783"/>
            </a:xfrm>
          </p:grpSpPr>
          <p:pic>
            <p:nvPicPr>
              <p:cNvPr id="11" name="Picture 10">
                <a:extLst>
                  <a:ext uri="{FF2B5EF4-FFF2-40B4-BE49-F238E27FC236}">
                    <a16:creationId xmlns:a16="http://schemas.microsoft.com/office/drawing/2014/main" id="{4EA0DE94-60AA-4CC5-89CA-0E9797D1E842}"/>
                  </a:ext>
                </a:extLst>
              </p:cNvPr>
              <p:cNvPicPr>
                <a:picLocks noChangeAspect="1"/>
              </p:cNvPicPr>
              <p:nvPr/>
            </p:nvPicPr>
            <p:blipFill>
              <a:blip r:embed="rId6"/>
              <a:stretch>
                <a:fillRect/>
              </a:stretch>
            </p:blipFill>
            <p:spPr>
              <a:xfrm>
                <a:off x="7086228" y="2241315"/>
                <a:ext cx="1587696" cy="1821081"/>
              </a:xfrm>
              <a:prstGeom prst="rect">
                <a:avLst/>
              </a:prstGeom>
              <a:ln>
                <a:solidFill>
                  <a:schemeClr val="accent1"/>
                </a:solidFill>
              </a:ln>
            </p:spPr>
          </p:pic>
          <p:sp>
            <p:nvSpPr>
              <p:cNvPr id="13" name="TextBox 12">
                <a:extLst>
                  <a:ext uri="{FF2B5EF4-FFF2-40B4-BE49-F238E27FC236}">
                    <a16:creationId xmlns:a16="http://schemas.microsoft.com/office/drawing/2014/main" id="{FF3E02A3-23DC-4D28-9AF0-8F900B80FC2E}"/>
                  </a:ext>
                </a:extLst>
              </p:cNvPr>
              <p:cNvSpPr txBox="1"/>
              <p:nvPr/>
            </p:nvSpPr>
            <p:spPr>
              <a:xfrm>
                <a:off x="7150665" y="1836360"/>
                <a:ext cx="909241" cy="369332"/>
              </a:xfrm>
              <a:prstGeom prst="rect">
                <a:avLst/>
              </a:prstGeom>
              <a:noFill/>
            </p:spPr>
            <p:txBody>
              <a:bodyPr wrap="square" rtlCol="0">
                <a:spAutoFit/>
              </a:bodyPr>
              <a:lstStyle/>
              <a:p>
                <a:r>
                  <a:rPr lang="en-US" dirty="0"/>
                  <a:t>Chap 9</a:t>
                </a:r>
              </a:p>
            </p:txBody>
          </p:sp>
          <p:pic>
            <p:nvPicPr>
              <p:cNvPr id="23" name="Picture 22">
                <a:extLst>
                  <a:ext uri="{FF2B5EF4-FFF2-40B4-BE49-F238E27FC236}">
                    <a16:creationId xmlns:a16="http://schemas.microsoft.com/office/drawing/2014/main" id="{F7651DC2-E1BC-4C03-BE9C-4071AAB39FDF}"/>
                  </a:ext>
                </a:extLst>
              </p:cNvPr>
              <p:cNvPicPr>
                <a:picLocks noChangeAspect="1"/>
              </p:cNvPicPr>
              <p:nvPr/>
            </p:nvPicPr>
            <p:blipFill>
              <a:blip r:embed="rId7"/>
              <a:stretch>
                <a:fillRect/>
              </a:stretch>
            </p:blipFill>
            <p:spPr>
              <a:xfrm>
                <a:off x="7086228" y="4143827"/>
                <a:ext cx="1619476" cy="114316"/>
              </a:xfrm>
              <a:prstGeom prst="rect">
                <a:avLst/>
              </a:prstGeom>
            </p:spPr>
          </p:pic>
        </p:grpSp>
        <p:grpSp>
          <p:nvGrpSpPr>
            <p:cNvPr id="33" name="Group 32">
              <a:extLst>
                <a:ext uri="{FF2B5EF4-FFF2-40B4-BE49-F238E27FC236}">
                  <a16:creationId xmlns:a16="http://schemas.microsoft.com/office/drawing/2014/main" id="{070E6C91-974C-496E-9015-D9B4BFA0F60F}"/>
                </a:ext>
              </a:extLst>
            </p:cNvPr>
            <p:cNvGrpSpPr/>
            <p:nvPr/>
          </p:nvGrpSpPr>
          <p:grpSpPr>
            <a:xfrm>
              <a:off x="10112156" y="1838195"/>
              <a:ext cx="2030555" cy="2637290"/>
              <a:chOff x="8724867" y="1836360"/>
              <a:chExt cx="1724266" cy="2445452"/>
            </a:xfrm>
          </p:grpSpPr>
          <p:sp>
            <p:nvSpPr>
              <p:cNvPr id="21" name="TextBox 20">
                <a:extLst>
                  <a:ext uri="{FF2B5EF4-FFF2-40B4-BE49-F238E27FC236}">
                    <a16:creationId xmlns:a16="http://schemas.microsoft.com/office/drawing/2014/main" id="{721BDF81-DD39-4F41-874A-C01A7B4E5265}"/>
                  </a:ext>
                </a:extLst>
              </p:cNvPr>
              <p:cNvSpPr txBox="1"/>
              <p:nvPr/>
            </p:nvSpPr>
            <p:spPr>
              <a:xfrm>
                <a:off x="8920850" y="1836360"/>
                <a:ext cx="1151618" cy="369332"/>
              </a:xfrm>
              <a:prstGeom prst="rect">
                <a:avLst/>
              </a:prstGeom>
              <a:noFill/>
            </p:spPr>
            <p:txBody>
              <a:bodyPr wrap="square" rtlCol="0">
                <a:spAutoFit/>
              </a:bodyPr>
              <a:lstStyle/>
              <a:p>
                <a:r>
                  <a:rPr lang="en-US" dirty="0"/>
                  <a:t>Chap 10</a:t>
                </a:r>
              </a:p>
            </p:txBody>
          </p:sp>
          <p:pic>
            <p:nvPicPr>
              <p:cNvPr id="25" name="Picture 24">
                <a:extLst>
                  <a:ext uri="{FF2B5EF4-FFF2-40B4-BE49-F238E27FC236}">
                    <a16:creationId xmlns:a16="http://schemas.microsoft.com/office/drawing/2014/main" id="{45831EB6-B5D4-4504-A9D0-582AAB1C6EC0}"/>
                  </a:ext>
                </a:extLst>
              </p:cNvPr>
              <p:cNvPicPr>
                <a:picLocks noChangeAspect="1"/>
              </p:cNvPicPr>
              <p:nvPr/>
            </p:nvPicPr>
            <p:blipFill>
              <a:blip r:embed="rId8"/>
              <a:stretch>
                <a:fillRect/>
              </a:stretch>
            </p:blipFill>
            <p:spPr>
              <a:xfrm>
                <a:off x="8765129" y="2205692"/>
                <a:ext cx="1587696" cy="1904065"/>
              </a:xfrm>
              <a:prstGeom prst="rect">
                <a:avLst/>
              </a:prstGeom>
              <a:ln>
                <a:solidFill>
                  <a:schemeClr val="accent1"/>
                </a:solidFill>
              </a:ln>
            </p:spPr>
          </p:pic>
          <p:pic>
            <p:nvPicPr>
              <p:cNvPr id="27" name="Picture 26">
                <a:extLst>
                  <a:ext uri="{FF2B5EF4-FFF2-40B4-BE49-F238E27FC236}">
                    <a16:creationId xmlns:a16="http://schemas.microsoft.com/office/drawing/2014/main" id="{A13CC7E7-5D9C-45CC-B178-D991F7004FB7}"/>
                  </a:ext>
                </a:extLst>
              </p:cNvPr>
              <p:cNvPicPr>
                <a:picLocks noChangeAspect="1"/>
              </p:cNvPicPr>
              <p:nvPr/>
            </p:nvPicPr>
            <p:blipFill>
              <a:blip r:embed="rId9"/>
              <a:stretch>
                <a:fillRect/>
              </a:stretch>
            </p:blipFill>
            <p:spPr>
              <a:xfrm>
                <a:off x="8724867" y="4148443"/>
                <a:ext cx="1724266" cy="133369"/>
              </a:xfrm>
              <a:prstGeom prst="rect">
                <a:avLst/>
              </a:prstGeom>
            </p:spPr>
          </p:pic>
        </p:grpSp>
      </p:grpSp>
      <p:grpSp>
        <p:nvGrpSpPr>
          <p:cNvPr id="10" name="Group 9">
            <a:extLst>
              <a:ext uri="{FF2B5EF4-FFF2-40B4-BE49-F238E27FC236}">
                <a16:creationId xmlns:a16="http://schemas.microsoft.com/office/drawing/2014/main" id="{90278415-9963-49E7-B8D4-FB49CCAADCB9}"/>
              </a:ext>
            </a:extLst>
          </p:cNvPr>
          <p:cNvGrpSpPr/>
          <p:nvPr/>
        </p:nvGrpSpPr>
        <p:grpSpPr>
          <a:xfrm>
            <a:off x="-44826" y="2004391"/>
            <a:ext cx="3800160" cy="2662520"/>
            <a:chOff x="0" y="1838195"/>
            <a:chExt cx="3800160" cy="2662520"/>
          </a:xfrm>
        </p:grpSpPr>
        <p:grpSp>
          <p:nvGrpSpPr>
            <p:cNvPr id="31" name="Group 30">
              <a:extLst>
                <a:ext uri="{FF2B5EF4-FFF2-40B4-BE49-F238E27FC236}">
                  <a16:creationId xmlns:a16="http://schemas.microsoft.com/office/drawing/2014/main" id="{64261D6F-E29B-4203-AB55-B84E567E505E}"/>
                </a:ext>
              </a:extLst>
            </p:cNvPr>
            <p:cNvGrpSpPr/>
            <p:nvPr/>
          </p:nvGrpSpPr>
          <p:grpSpPr>
            <a:xfrm>
              <a:off x="1969571" y="1838195"/>
              <a:ext cx="1830589" cy="2662520"/>
              <a:chOff x="2064100" y="1836360"/>
              <a:chExt cx="1554463" cy="2468847"/>
            </a:xfrm>
          </p:grpSpPr>
          <p:sp>
            <p:nvSpPr>
              <p:cNvPr id="5" name="TextBox 4">
                <a:extLst>
                  <a:ext uri="{FF2B5EF4-FFF2-40B4-BE49-F238E27FC236}">
                    <a16:creationId xmlns:a16="http://schemas.microsoft.com/office/drawing/2014/main" id="{85D30BE6-36EC-4AA1-B09D-3473D11C858B}"/>
                  </a:ext>
                </a:extLst>
              </p:cNvPr>
              <p:cNvSpPr txBox="1"/>
              <p:nvPr/>
            </p:nvSpPr>
            <p:spPr>
              <a:xfrm>
                <a:off x="2311501" y="1836360"/>
                <a:ext cx="999707" cy="369332"/>
              </a:xfrm>
              <a:prstGeom prst="rect">
                <a:avLst/>
              </a:prstGeom>
              <a:noFill/>
            </p:spPr>
            <p:txBody>
              <a:bodyPr wrap="square" rtlCol="0">
                <a:spAutoFit/>
              </a:bodyPr>
              <a:lstStyle/>
              <a:p>
                <a:r>
                  <a:rPr lang="en-US" dirty="0"/>
                  <a:t>Chap 6</a:t>
                </a:r>
              </a:p>
            </p:txBody>
          </p:sp>
          <p:pic>
            <p:nvPicPr>
              <p:cNvPr id="9" name="Picture 8">
                <a:extLst>
                  <a:ext uri="{FF2B5EF4-FFF2-40B4-BE49-F238E27FC236}">
                    <a16:creationId xmlns:a16="http://schemas.microsoft.com/office/drawing/2014/main" id="{193B9916-4D75-4ADE-8FC0-A1BCBC4596D5}"/>
                  </a:ext>
                </a:extLst>
              </p:cNvPr>
              <p:cNvPicPr>
                <a:picLocks noChangeAspect="1"/>
              </p:cNvPicPr>
              <p:nvPr/>
            </p:nvPicPr>
            <p:blipFill>
              <a:blip r:embed="rId10"/>
              <a:stretch>
                <a:fillRect/>
              </a:stretch>
            </p:blipFill>
            <p:spPr>
              <a:xfrm>
                <a:off x="2064100" y="2268310"/>
                <a:ext cx="1554463" cy="1795085"/>
              </a:xfrm>
              <a:prstGeom prst="rect">
                <a:avLst/>
              </a:prstGeom>
              <a:ln>
                <a:solidFill>
                  <a:schemeClr val="accent1"/>
                </a:solidFill>
              </a:ln>
            </p:spPr>
          </p:pic>
          <p:pic>
            <p:nvPicPr>
              <p:cNvPr id="15" name="Picture 14">
                <a:extLst>
                  <a:ext uri="{FF2B5EF4-FFF2-40B4-BE49-F238E27FC236}">
                    <a16:creationId xmlns:a16="http://schemas.microsoft.com/office/drawing/2014/main" id="{B910691A-AA17-419C-AE13-8D2D19104F28}"/>
                  </a:ext>
                </a:extLst>
              </p:cNvPr>
              <p:cNvPicPr>
                <a:picLocks noChangeAspect="1"/>
              </p:cNvPicPr>
              <p:nvPr/>
            </p:nvPicPr>
            <p:blipFill>
              <a:blip r:embed="rId11"/>
              <a:stretch>
                <a:fillRect/>
              </a:stretch>
            </p:blipFill>
            <p:spPr>
              <a:xfrm>
                <a:off x="2123523" y="4109757"/>
                <a:ext cx="1375662" cy="195450"/>
              </a:xfrm>
              <a:prstGeom prst="rect">
                <a:avLst/>
              </a:prstGeom>
            </p:spPr>
          </p:pic>
        </p:grpSp>
        <p:grpSp>
          <p:nvGrpSpPr>
            <p:cNvPr id="30" name="Group 29">
              <a:extLst>
                <a:ext uri="{FF2B5EF4-FFF2-40B4-BE49-F238E27FC236}">
                  <a16:creationId xmlns:a16="http://schemas.microsoft.com/office/drawing/2014/main" id="{2B62DCB6-EBC9-4494-B41C-EAE61F8C1C4E}"/>
                </a:ext>
              </a:extLst>
            </p:cNvPr>
            <p:cNvGrpSpPr/>
            <p:nvPr/>
          </p:nvGrpSpPr>
          <p:grpSpPr>
            <a:xfrm>
              <a:off x="0" y="1897002"/>
              <a:ext cx="1774541" cy="2578483"/>
              <a:chOff x="126604" y="1871983"/>
              <a:chExt cx="1506869" cy="2390923"/>
            </a:xfrm>
          </p:grpSpPr>
          <p:sp>
            <p:nvSpPr>
              <p:cNvPr id="4" name="TextBox 3">
                <a:extLst>
                  <a:ext uri="{FF2B5EF4-FFF2-40B4-BE49-F238E27FC236}">
                    <a16:creationId xmlns:a16="http://schemas.microsoft.com/office/drawing/2014/main" id="{91629E63-E16D-40DD-96E9-433BD0547321}"/>
                  </a:ext>
                </a:extLst>
              </p:cNvPr>
              <p:cNvSpPr txBox="1"/>
              <p:nvPr/>
            </p:nvSpPr>
            <p:spPr>
              <a:xfrm>
                <a:off x="272184" y="1871983"/>
                <a:ext cx="999707" cy="369332"/>
              </a:xfrm>
              <a:prstGeom prst="rect">
                <a:avLst/>
              </a:prstGeom>
              <a:noFill/>
            </p:spPr>
            <p:txBody>
              <a:bodyPr wrap="square" rtlCol="0">
                <a:spAutoFit/>
              </a:bodyPr>
              <a:lstStyle/>
              <a:p>
                <a:r>
                  <a:rPr lang="en-US" dirty="0"/>
                  <a:t>Chap 5</a:t>
                </a:r>
              </a:p>
            </p:txBody>
          </p:sp>
          <p:pic>
            <p:nvPicPr>
              <p:cNvPr id="8" name="Picture 7">
                <a:extLst>
                  <a:ext uri="{FF2B5EF4-FFF2-40B4-BE49-F238E27FC236}">
                    <a16:creationId xmlns:a16="http://schemas.microsoft.com/office/drawing/2014/main" id="{DEA80EE7-658E-411A-81EC-414A5071398C}"/>
                  </a:ext>
                </a:extLst>
              </p:cNvPr>
              <p:cNvPicPr>
                <a:picLocks noChangeAspect="1"/>
              </p:cNvPicPr>
              <p:nvPr/>
            </p:nvPicPr>
            <p:blipFill>
              <a:blip r:embed="rId12"/>
              <a:stretch>
                <a:fillRect/>
              </a:stretch>
            </p:blipFill>
            <p:spPr>
              <a:xfrm>
                <a:off x="126604" y="2250831"/>
                <a:ext cx="1506869" cy="1821080"/>
              </a:xfrm>
              <a:prstGeom prst="rect">
                <a:avLst/>
              </a:prstGeom>
              <a:ln>
                <a:solidFill>
                  <a:schemeClr val="accent1"/>
                </a:solidFill>
              </a:ln>
            </p:spPr>
          </p:pic>
          <p:pic>
            <p:nvPicPr>
              <p:cNvPr id="29" name="Picture 28">
                <a:extLst>
                  <a:ext uri="{FF2B5EF4-FFF2-40B4-BE49-F238E27FC236}">
                    <a16:creationId xmlns:a16="http://schemas.microsoft.com/office/drawing/2014/main" id="{8E2F28CE-2D05-432E-B517-8AA91A2F111D}"/>
                  </a:ext>
                </a:extLst>
              </p:cNvPr>
              <p:cNvPicPr>
                <a:picLocks noChangeAspect="1"/>
              </p:cNvPicPr>
              <p:nvPr/>
            </p:nvPicPr>
            <p:blipFill>
              <a:blip r:embed="rId13"/>
              <a:stretch>
                <a:fillRect/>
              </a:stretch>
            </p:blipFill>
            <p:spPr>
              <a:xfrm>
                <a:off x="378865" y="4139064"/>
                <a:ext cx="1133633" cy="123842"/>
              </a:xfrm>
              <a:prstGeom prst="rect">
                <a:avLst/>
              </a:prstGeom>
            </p:spPr>
          </p:pic>
        </p:grpSp>
      </p:grpSp>
    </p:spTree>
    <p:extLst>
      <p:ext uri="{BB962C8B-B14F-4D97-AF65-F5344CB8AC3E}">
        <p14:creationId xmlns:p14="http://schemas.microsoft.com/office/powerpoint/2010/main" val="328296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path" presetSubtype="0" accel="50000" decel="50000" fill="hold" nodeType="clickEffect">
                                  <p:stCondLst>
                                    <p:cond delay="0"/>
                                  </p:stCondLst>
                                  <p:childTnLst>
                                    <p:animMotion origin="layout" path="M 0.33581 0.01366 C 0.40482 0.01366 0.46081 0.06968 0.46081 0.13866 C 0.46081 0.20764 0.40482 0.26366 0.33581 0.26366 C 0.2668 0.26366 0.21081 0.20764 0.21081 0.13866 C 0.21081 0.06968 0.2668 0.01366 0.33581 0.01366 Z " pathEditMode="relative" rAng="0" ptsTypes="AAAAA">
                                      <p:cBhvr>
                                        <p:cTn id="11" dur="2000" fill="hold"/>
                                        <p:tgtEl>
                                          <p:spTgt spid="10"/>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F0933B-D1F3-48DD-B8EC-D607BC129F73}"/>
              </a:ext>
            </a:extLst>
          </p:cNvPr>
          <p:cNvGrpSpPr/>
          <p:nvPr/>
        </p:nvGrpSpPr>
        <p:grpSpPr>
          <a:xfrm>
            <a:off x="154744" y="2139758"/>
            <a:ext cx="1774541" cy="2578483"/>
            <a:chOff x="126604" y="1871983"/>
            <a:chExt cx="1506869" cy="2390923"/>
          </a:xfrm>
        </p:grpSpPr>
        <p:sp>
          <p:nvSpPr>
            <p:cNvPr id="3" name="TextBox 2">
              <a:extLst>
                <a:ext uri="{FF2B5EF4-FFF2-40B4-BE49-F238E27FC236}">
                  <a16:creationId xmlns:a16="http://schemas.microsoft.com/office/drawing/2014/main" id="{119549CA-16BB-4035-AB0E-C52B2056A5BD}"/>
                </a:ext>
              </a:extLst>
            </p:cNvPr>
            <p:cNvSpPr txBox="1"/>
            <p:nvPr/>
          </p:nvSpPr>
          <p:spPr>
            <a:xfrm>
              <a:off x="272184" y="1871983"/>
              <a:ext cx="999707" cy="369332"/>
            </a:xfrm>
            <a:prstGeom prst="rect">
              <a:avLst/>
            </a:prstGeom>
            <a:noFill/>
          </p:spPr>
          <p:txBody>
            <a:bodyPr wrap="square" rtlCol="0">
              <a:spAutoFit/>
            </a:bodyPr>
            <a:lstStyle/>
            <a:p>
              <a:r>
                <a:rPr lang="en-US" dirty="0"/>
                <a:t>Chap 5</a:t>
              </a:r>
            </a:p>
          </p:txBody>
        </p:sp>
        <p:pic>
          <p:nvPicPr>
            <p:cNvPr id="4" name="Picture 3">
              <a:extLst>
                <a:ext uri="{FF2B5EF4-FFF2-40B4-BE49-F238E27FC236}">
                  <a16:creationId xmlns:a16="http://schemas.microsoft.com/office/drawing/2014/main" id="{F3BA7519-70A9-4BA0-BCD0-AFFD09EE3EFD}"/>
                </a:ext>
              </a:extLst>
            </p:cNvPr>
            <p:cNvPicPr>
              <a:picLocks noChangeAspect="1"/>
            </p:cNvPicPr>
            <p:nvPr/>
          </p:nvPicPr>
          <p:blipFill>
            <a:blip r:embed="rId2"/>
            <a:stretch>
              <a:fillRect/>
            </a:stretch>
          </p:blipFill>
          <p:spPr>
            <a:xfrm>
              <a:off x="126604" y="2250831"/>
              <a:ext cx="1506869" cy="1821080"/>
            </a:xfrm>
            <a:prstGeom prst="rect">
              <a:avLst/>
            </a:prstGeom>
            <a:ln>
              <a:solidFill>
                <a:schemeClr val="accent1"/>
              </a:solidFill>
            </a:ln>
          </p:spPr>
        </p:pic>
        <p:pic>
          <p:nvPicPr>
            <p:cNvPr id="5" name="Picture 4">
              <a:extLst>
                <a:ext uri="{FF2B5EF4-FFF2-40B4-BE49-F238E27FC236}">
                  <a16:creationId xmlns:a16="http://schemas.microsoft.com/office/drawing/2014/main" id="{6C916BAB-B1E1-47B9-988B-434577F30C93}"/>
                </a:ext>
              </a:extLst>
            </p:cNvPr>
            <p:cNvPicPr>
              <a:picLocks noChangeAspect="1"/>
            </p:cNvPicPr>
            <p:nvPr/>
          </p:nvPicPr>
          <p:blipFill>
            <a:blip r:embed="rId3"/>
            <a:stretch>
              <a:fillRect/>
            </a:stretch>
          </p:blipFill>
          <p:spPr>
            <a:xfrm>
              <a:off x="378865" y="4139064"/>
              <a:ext cx="1133633" cy="123842"/>
            </a:xfrm>
            <a:prstGeom prst="rect">
              <a:avLst/>
            </a:prstGeom>
          </p:spPr>
        </p:pic>
      </p:grpSp>
      <p:sp>
        <p:nvSpPr>
          <p:cNvPr id="6" name="TextBox 5">
            <a:extLst>
              <a:ext uri="{FF2B5EF4-FFF2-40B4-BE49-F238E27FC236}">
                <a16:creationId xmlns:a16="http://schemas.microsoft.com/office/drawing/2014/main" id="{AAD1D5DE-09E3-4BE8-8BED-B66355F6FFD6}"/>
              </a:ext>
            </a:extLst>
          </p:cNvPr>
          <p:cNvSpPr txBox="1"/>
          <p:nvPr/>
        </p:nvSpPr>
        <p:spPr>
          <a:xfrm>
            <a:off x="1631852" y="99051"/>
            <a:ext cx="7377402" cy="584775"/>
          </a:xfrm>
          <a:prstGeom prst="rect">
            <a:avLst/>
          </a:prstGeom>
          <a:noFill/>
        </p:spPr>
        <p:txBody>
          <a:bodyPr wrap="square" rtlCol="0">
            <a:spAutoFit/>
          </a:bodyPr>
          <a:lstStyle/>
          <a:p>
            <a:r>
              <a:rPr lang="en-US" sz="3200" b="1" dirty="0"/>
              <a:t>TLMC – Time Limit Maintenance Checks </a:t>
            </a:r>
          </a:p>
        </p:txBody>
      </p:sp>
      <p:sp>
        <p:nvSpPr>
          <p:cNvPr id="7" name="TextBox 6">
            <a:extLst>
              <a:ext uri="{FF2B5EF4-FFF2-40B4-BE49-F238E27FC236}">
                <a16:creationId xmlns:a16="http://schemas.microsoft.com/office/drawing/2014/main" id="{26326FC7-69AD-4A36-99D6-F622FF097779}"/>
              </a:ext>
            </a:extLst>
          </p:cNvPr>
          <p:cNvSpPr txBox="1"/>
          <p:nvPr/>
        </p:nvSpPr>
        <p:spPr>
          <a:xfrm>
            <a:off x="2518117" y="1001469"/>
            <a:ext cx="8344400" cy="1200329"/>
          </a:xfrm>
          <a:prstGeom prst="rect">
            <a:avLst/>
          </a:prstGeom>
          <a:noFill/>
        </p:spPr>
        <p:txBody>
          <a:bodyPr wrap="none" rtlCol="0">
            <a:spAutoFit/>
          </a:bodyPr>
          <a:lstStyle/>
          <a:p>
            <a:r>
              <a:rPr lang="en-US" dirty="0"/>
              <a:t>Some Aircrafts maintain the TLMC as chapter 5 in the AMM.</a:t>
            </a:r>
          </a:p>
          <a:p>
            <a:r>
              <a:rPr lang="en-US" dirty="0"/>
              <a:t>(**Later it was moved as a separate manual. Reference provided to that manual.)</a:t>
            </a:r>
          </a:p>
          <a:p>
            <a:endParaRPr lang="en-US" dirty="0"/>
          </a:p>
          <a:p>
            <a:r>
              <a:rPr lang="en-US" dirty="0"/>
              <a:t>Aircrafts use even MPD issued / reviewed by Regulatory Authority as alternate to TLMC</a:t>
            </a:r>
          </a:p>
        </p:txBody>
      </p:sp>
      <p:sp>
        <p:nvSpPr>
          <p:cNvPr id="8" name="TextBox 7">
            <a:extLst>
              <a:ext uri="{FF2B5EF4-FFF2-40B4-BE49-F238E27FC236}">
                <a16:creationId xmlns:a16="http://schemas.microsoft.com/office/drawing/2014/main" id="{27C018CF-C407-45C6-B6FD-071AE72DFCD8}"/>
              </a:ext>
            </a:extLst>
          </p:cNvPr>
          <p:cNvSpPr txBox="1"/>
          <p:nvPr/>
        </p:nvSpPr>
        <p:spPr>
          <a:xfrm>
            <a:off x="2518117" y="3039366"/>
            <a:ext cx="6830973" cy="369332"/>
          </a:xfrm>
          <a:prstGeom prst="rect">
            <a:avLst/>
          </a:prstGeom>
          <a:noFill/>
        </p:spPr>
        <p:txBody>
          <a:bodyPr wrap="none" rtlCol="0">
            <a:spAutoFit/>
          </a:bodyPr>
          <a:lstStyle/>
          <a:p>
            <a:r>
              <a:rPr lang="en-US" dirty="0"/>
              <a:t>TLMC provides the scheduled and unscheduled maintenance activities.</a:t>
            </a:r>
          </a:p>
        </p:txBody>
      </p:sp>
      <p:pic>
        <p:nvPicPr>
          <p:cNvPr id="10" name="Picture 9">
            <a:extLst>
              <a:ext uri="{FF2B5EF4-FFF2-40B4-BE49-F238E27FC236}">
                <a16:creationId xmlns:a16="http://schemas.microsoft.com/office/drawing/2014/main" id="{DBAB3C80-1973-4CE8-848F-A3B736552AEC}"/>
              </a:ext>
            </a:extLst>
          </p:cNvPr>
          <p:cNvPicPr>
            <a:picLocks noChangeAspect="1"/>
          </p:cNvPicPr>
          <p:nvPr/>
        </p:nvPicPr>
        <p:blipFill>
          <a:blip r:embed="rId4"/>
          <a:stretch>
            <a:fillRect/>
          </a:stretch>
        </p:blipFill>
        <p:spPr>
          <a:xfrm>
            <a:off x="2518117" y="3726341"/>
            <a:ext cx="8388712" cy="1802262"/>
          </a:xfrm>
          <a:prstGeom prst="rect">
            <a:avLst/>
          </a:prstGeom>
        </p:spPr>
      </p:pic>
    </p:spTree>
    <p:extLst>
      <p:ext uri="{BB962C8B-B14F-4D97-AF65-F5344CB8AC3E}">
        <p14:creationId xmlns:p14="http://schemas.microsoft.com/office/powerpoint/2010/main" val="16073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2D041-7F3E-485A-BCD6-E24A6C0517B2}"/>
              </a:ext>
            </a:extLst>
          </p:cNvPr>
          <p:cNvPicPr>
            <a:picLocks noChangeAspect="1"/>
          </p:cNvPicPr>
          <p:nvPr/>
        </p:nvPicPr>
        <p:blipFill>
          <a:blip r:embed="rId2"/>
          <a:stretch>
            <a:fillRect/>
          </a:stretch>
        </p:blipFill>
        <p:spPr>
          <a:xfrm>
            <a:off x="4994420" y="967802"/>
            <a:ext cx="6180356" cy="4549534"/>
          </a:xfrm>
          <a:prstGeom prst="rect">
            <a:avLst/>
          </a:prstGeom>
        </p:spPr>
      </p:pic>
      <p:pic>
        <p:nvPicPr>
          <p:cNvPr id="7" name="Picture 6">
            <a:extLst>
              <a:ext uri="{FF2B5EF4-FFF2-40B4-BE49-F238E27FC236}">
                <a16:creationId xmlns:a16="http://schemas.microsoft.com/office/drawing/2014/main" id="{5F6AD74B-9104-4A5E-8851-AE9922C1CF53}"/>
              </a:ext>
            </a:extLst>
          </p:cNvPr>
          <p:cNvPicPr>
            <a:picLocks noChangeAspect="1"/>
          </p:cNvPicPr>
          <p:nvPr/>
        </p:nvPicPr>
        <p:blipFill>
          <a:blip r:embed="rId3"/>
          <a:stretch>
            <a:fillRect/>
          </a:stretch>
        </p:blipFill>
        <p:spPr>
          <a:xfrm>
            <a:off x="605134" y="1214089"/>
            <a:ext cx="3724245" cy="4056959"/>
          </a:xfrm>
          <a:prstGeom prst="rect">
            <a:avLst/>
          </a:prstGeom>
        </p:spPr>
      </p:pic>
      <p:sp>
        <p:nvSpPr>
          <p:cNvPr id="10" name="TextBox 9">
            <a:extLst>
              <a:ext uri="{FF2B5EF4-FFF2-40B4-BE49-F238E27FC236}">
                <a16:creationId xmlns:a16="http://schemas.microsoft.com/office/drawing/2014/main" id="{A2A489A0-33B7-44AD-BDCD-ED1B99F902D7}"/>
              </a:ext>
            </a:extLst>
          </p:cNvPr>
          <p:cNvSpPr txBox="1"/>
          <p:nvPr/>
        </p:nvSpPr>
        <p:spPr>
          <a:xfrm>
            <a:off x="1631852" y="99051"/>
            <a:ext cx="7377402" cy="584775"/>
          </a:xfrm>
          <a:prstGeom prst="rect">
            <a:avLst/>
          </a:prstGeom>
          <a:noFill/>
        </p:spPr>
        <p:txBody>
          <a:bodyPr wrap="square" rtlCol="0">
            <a:spAutoFit/>
          </a:bodyPr>
          <a:lstStyle/>
          <a:p>
            <a:r>
              <a:rPr lang="en-US" sz="3200" b="1" dirty="0"/>
              <a:t>TLMC – Time Limit Maintenance Checks </a:t>
            </a:r>
          </a:p>
        </p:txBody>
      </p:sp>
    </p:spTree>
    <p:extLst>
      <p:ext uri="{BB962C8B-B14F-4D97-AF65-F5344CB8AC3E}">
        <p14:creationId xmlns:p14="http://schemas.microsoft.com/office/powerpoint/2010/main" val="22743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29CCE9-6525-4C35-83AA-A7EFD6291C8F}"/>
              </a:ext>
            </a:extLst>
          </p:cNvPr>
          <p:cNvPicPr>
            <a:picLocks noChangeAspect="1"/>
          </p:cNvPicPr>
          <p:nvPr/>
        </p:nvPicPr>
        <p:blipFill>
          <a:blip r:embed="rId2"/>
          <a:stretch>
            <a:fillRect/>
          </a:stretch>
        </p:blipFill>
        <p:spPr>
          <a:xfrm>
            <a:off x="2855040" y="659871"/>
            <a:ext cx="7944959" cy="924054"/>
          </a:xfrm>
          <a:prstGeom prst="rect">
            <a:avLst/>
          </a:prstGeom>
        </p:spPr>
      </p:pic>
      <p:grpSp>
        <p:nvGrpSpPr>
          <p:cNvPr id="4" name="Group 3">
            <a:extLst>
              <a:ext uri="{FF2B5EF4-FFF2-40B4-BE49-F238E27FC236}">
                <a16:creationId xmlns:a16="http://schemas.microsoft.com/office/drawing/2014/main" id="{EC7711A6-A12C-4209-BC3C-BE9F75CA914B}"/>
              </a:ext>
            </a:extLst>
          </p:cNvPr>
          <p:cNvGrpSpPr/>
          <p:nvPr/>
        </p:nvGrpSpPr>
        <p:grpSpPr>
          <a:xfrm>
            <a:off x="267286" y="659871"/>
            <a:ext cx="1774541" cy="2578483"/>
            <a:chOff x="126604" y="1871983"/>
            <a:chExt cx="1506869" cy="2390923"/>
          </a:xfrm>
        </p:grpSpPr>
        <p:sp>
          <p:nvSpPr>
            <p:cNvPr id="5" name="TextBox 4">
              <a:extLst>
                <a:ext uri="{FF2B5EF4-FFF2-40B4-BE49-F238E27FC236}">
                  <a16:creationId xmlns:a16="http://schemas.microsoft.com/office/drawing/2014/main" id="{9A66A327-4ABC-4E7F-9B17-8FAAA55A0405}"/>
                </a:ext>
              </a:extLst>
            </p:cNvPr>
            <p:cNvSpPr txBox="1"/>
            <p:nvPr/>
          </p:nvSpPr>
          <p:spPr>
            <a:xfrm>
              <a:off x="272184" y="1871983"/>
              <a:ext cx="999707" cy="369332"/>
            </a:xfrm>
            <a:prstGeom prst="rect">
              <a:avLst/>
            </a:prstGeom>
            <a:noFill/>
          </p:spPr>
          <p:txBody>
            <a:bodyPr wrap="square" rtlCol="0">
              <a:spAutoFit/>
            </a:bodyPr>
            <a:lstStyle/>
            <a:p>
              <a:r>
                <a:rPr lang="en-US" dirty="0"/>
                <a:t>Chap 5</a:t>
              </a:r>
            </a:p>
          </p:txBody>
        </p:sp>
        <p:pic>
          <p:nvPicPr>
            <p:cNvPr id="6" name="Picture 5">
              <a:extLst>
                <a:ext uri="{FF2B5EF4-FFF2-40B4-BE49-F238E27FC236}">
                  <a16:creationId xmlns:a16="http://schemas.microsoft.com/office/drawing/2014/main" id="{22B985DF-1412-4925-A755-28F1A0623D89}"/>
                </a:ext>
              </a:extLst>
            </p:cNvPr>
            <p:cNvPicPr>
              <a:picLocks noChangeAspect="1"/>
            </p:cNvPicPr>
            <p:nvPr/>
          </p:nvPicPr>
          <p:blipFill>
            <a:blip r:embed="rId3"/>
            <a:stretch>
              <a:fillRect/>
            </a:stretch>
          </p:blipFill>
          <p:spPr>
            <a:xfrm>
              <a:off x="126604" y="2250831"/>
              <a:ext cx="1506869" cy="1821080"/>
            </a:xfrm>
            <a:prstGeom prst="rect">
              <a:avLst/>
            </a:prstGeom>
            <a:ln>
              <a:solidFill>
                <a:schemeClr val="accent1"/>
              </a:solidFill>
            </a:ln>
          </p:spPr>
        </p:pic>
        <p:pic>
          <p:nvPicPr>
            <p:cNvPr id="7" name="Picture 6">
              <a:extLst>
                <a:ext uri="{FF2B5EF4-FFF2-40B4-BE49-F238E27FC236}">
                  <a16:creationId xmlns:a16="http://schemas.microsoft.com/office/drawing/2014/main" id="{C3C6B0C2-F450-437D-B509-1B9C506798A2}"/>
                </a:ext>
              </a:extLst>
            </p:cNvPr>
            <p:cNvPicPr>
              <a:picLocks noChangeAspect="1"/>
            </p:cNvPicPr>
            <p:nvPr/>
          </p:nvPicPr>
          <p:blipFill>
            <a:blip r:embed="rId4"/>
            <a:stretch>
              <a:fillRect/>
            </a:stretch>
          </p:blipFill>
          <p:spPr>
            <a:xfrm>
              <a:off x="378865" y="4139064"/>
              <a:ext cx="1133633" cy="123842"/>
            </a:xfrm>
            <a:prstGeom prst="rect">
              <a:avLst/>
            </a:prstGeom>
          </p:spPr>
        </p:pic>
      </p:grpSp>
      <p:sp>
        <p:nvSpPr>
          <p:cNvPr id="8" name="TextBox 7">
            <a:extLst>
              <a:ext uri="{FF2B5EF4-FFF2-40B4-BE49-F238E27FC236}">
                <a16:creationId xmlns:a16="http://schemas.microsoft.com/office/drawing/2014/main" id="{29467211-F8ED-4635-B49F-3B2AFC0A3B23}"/>
              </a:ext>
            </a:extLst>
          </p:cNvPr>
          <p:cNvSpPr txBox="1"/>
          <p:nvPr/>
        </p:nvSpPr>
        <p:spPr>
          <a:xfrm>
            <a:off x="1631852" y="99051"/>
            <a:ext cx="7377402" cy="584775"/>
          </a:xfrm>
          <a:prstGeom prst="rect">
            <a:avLst/>
          </a:prstGeom>
          <a:noFill/>
        </p:spPr>
        <p:txBody>
          <a:bodyPr wrap="square" rtlCol="0">
            <a:spAutoFit/>
          </a:bodyPr>
          <a:lstStyle/>
          <a:p>
            <a:r>
              <a:rPr lang="en-US" sz="3200" b="1" dirty="0"/>
              <a:t>TLMC – Time Limit Maintenance Checks </a:t>
            </a:r>
          </a:p>
        </p:txBody>
      </p:sp>
      <p:pic>
        <p:nvPicPr>
          <p:cNvPr id="10" name="Picture 9">
            <a:extLst>
              <a:ext uri="{FF2B5EF4-FFF2-40B4-BE49-F238E27FC236}">
                <a16:creationId xmlns:a16="http://schemas.microsoft.com/office/drawing/2014/main" id="{6F54C87E-A3CB-4265-8551-4C80B1E72D21}"/>
              </a:ext>
            </a:extLst>
          </p:cNvPr>
          <p:cNvPicPr>
            <a:picLocks noChangeAspect="1"/>
          </p:cNvPicPr>
          <p:nvPr/>
        </p:nvPicPr>
        <p:blipFill>
          <a:blip r:embed="rId5"/>
          <a:stretch>
            <a:fillRect/>
          </a:stretch>
        </p:blipFill>
        <p:spPr>
          <a:xfrm>
            <a:off x="3020875" y="1583925"/>
            <a:ext cx="6516009" cy="3810532"/>
          </a:xfrm>
          <a:prstGeom prst="rect">
            <a:avLst/>
          </a:prstGeom>
        </p:spPr>
      </p:pic>
      <p:sp>
        <p:nvSpPr>
          <p:cNvPr id="11" name="TextBox 10">
            <a:extLst>
              <a:ext uri="{FF2B5EF4-FFF2-40B4-BE49-F238E27FC236}">
                <a16:creationId xmlns:a16="http://schemas.microsoft.com/office/drawing/2014/main" id="{EA935EA8-01EF-4C7D-BA21-CFFDC700781A}"/>
              </a:ext>
            </a:extLst>
          </p:cNvPr>
          <p:cNvSpPr txBox="1"/>
          <p:nvPr/>
        </p:nvSpPr>
        <p:spPr>
          <a:xfrm>
            <a:off x="267286" y="5610625"/>
            <a:ext cx="10526087" cy="1015663"/>
          </a:xfrm>
          <a:prstGeom prst="rect">
            <a:avLst/>
          </a:prstGeom>
          <a:noFill/>
        </p:spPr>
        <p:txBody>
          <a:bodyPr wrap="none" rtlCol="0">
            <a:spAutoFit/>
          </a:bodyPr>
          <a:lstStyle/>
          <a:p>
            <a:r>
              <a:rPr lang="en-US" sz="2000" b="1" u="sng" dirty="0"/>
              <a:t>NOTE – Any changes to the TLMC , will not be driven by Engineering drawings, Production or SBs</a:t>
            </a:r>
            <a:r>
              <a:rPr lang="en-US" sz="2000" b="1" dirty="0"/>
              <a:t>. </a:t>
            </a:r>
          </a:p>
          <a:p>
            <a:r>
              <a:rPr lang="en-US" sz="2000" b="1" dirty="0"/>
              <a:t>              </a:t>
            </a:r>
            <a:r>
              <a:rPr lang="en-US" sz="2000" b="1" u="sng" dirty="0"/>
              <a:t>Normally changes or revisions to this chapter will be done by special team and approval</a:t>
            </a:r>
          </a:p>
          <a:p>
            <a:r>
              <a:rPr lang="en-US" sz="2000" b="1" dirty="0"/>
              <a:t>              </a:t>
            </a:r>
            <a:r>
              <a:rPr lang="en-US" sz="2000" b="1" u="sng" dirty="0"/>
              <a:t>by Regulation Authority</a:t>
            </a:r>
            <a:r>
              <a:rPr lang="en-US" sz="2000" b="1" dirty="0"/>
              <a:t> </a:t>
            </a:r>
          </a:p>
        </p:txBody>
      </p:sp>
    </p:spTree>
    <p:extLst>
      <p:ext uri="{BB962C8B-B14F-4D97-AF65-F5344CB8AC3E}">
        <p14:creationId xmlns:p14="http://schemas.microsoft.com/office/powerpoint/2010/main" val="326053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9307C-BBC3-43EB-97AF-77431B1B390A}"/>
              </a:ext>
            </a:extLst>
          </p:cNvPr>
          <p:cNvPicPr>
            <a:picLocks noChangeAspect="1"/>
          </p:cNvPicPr>
          <p:nvPr/>
        </p:nvPicPr>
        <p:blipFill>
          <a:blip r:embed="rId2"/>
          <a:stretch>
            <a:fillRect/>
          </a:stretch>
        </p:blipFill>
        <p:spPr>
          <a:xfrm>
            <a:off x="3136762" y="3799871"/>
            <a:ext cx="2801893" cy="1531056"/>
          </a:xfrm>
          <a:prstGeom prst="rect">
            <a:avLst/>
          </a:prstGeom>
          <a:ln>
            <a:solidFill>
              <a:schemeClr val="accent1"/>
            </a:solidFill>
          </a:ln>
        </p:spPr>
      </p:pic>
      <p:grpSp>
        <p:nvGrpSpPr>
          <p:cNvPr id="12" name="Group 11">
            <a:extLst>
              <a:ext uri="{FF2B5EF4-FFF2-40B4-BE49-F238E27FC236}">
                <a16:creationId xmlns:a16="http://schemas.microsoft.com/office/drawing/2014/main" id="{04BA704D-13E4-44ED-B5D8-7DCD84503820}"/>
              </a:ext>
            </a:extLst>
          </p:cNvPr>
          <p:cNvGrpSpPr/>
          <p:nvPr/>
        </p:nvGrpSpPr>
        <p:grpSpPr>
          <a:xfrm>
            <a:off x="3094888" y="844061"/>
            <a:ext cx="2138289" cy="2528668"/>
            <a:chOff x="3840480" y="900332"/>
            <a:chExt cx="2138289" cy="2528668"/>
          </a:xfrm>
        </p:grpSpPr>
        <p:grpSp>
          <p:nvGrpSpPr>
            <p:cNvPr id="8" name="Group 7">
              <a:extLst>
                <a:ext uri="{FF2B5EF4-FFF2-40B4-BE49-F238E27FC236}">
                  <a16:creationId xmlns:a16="http://schemas.microsoft.com/office/drawing/2014/main" id="{EF712FA3-FCFC-4C89-8D43-797F18A16DC9}"/>
                </a:ext>
              </a:extLst>
            </p:cNvPr>
            <p:cNvGrpSpPr/>
            <p:nvPr/>
          </p:nvGrpSpPr>
          <p:grpSpPr>
            <a:xfrm>
              <a:off x="4014149" y="1048042"/>
              <a:ext cx="1790950" cy="2295845"/>
              <a:chOff x="4018838" y="1000917"/>
              <a:chExt cx="1790950" cy="2295845"/>
            </a:xfrm>
          </p:grpSpPr>
          <p:pic>
            <p:nvPicPr>
              <p:cNvPr id="5" name="Picture 4">
                <a:extLst>
                  <a:ext uri="{FF2B5EF4-FFF2-40B4-BE49-F238E27FC236}">
                    <a16:creationId xmlns:a16="http://schemas.microsoft.com/office/drawing/2014/main" id="{EFEEEEBF-DC0C-47CD-84A6-B88654158D87}"/>
                  </a:ext>
                </a:extLst>
              </p:cNvPr>
              <p:cNvPicPr>
                <a:picLocks noChangeAspect="1"/>
              </p:cNvPicPr>
              <p:nvPr/>
            </p:nvPicPr>
            <p:blipFill>
              <a:blip r:embed="rId3"/>
              <a:stretch>
                <a:fillRect/>
              </a:stretch>
            </p:blipFill>
            <p:spPr>
              <a:xfrm>
                <a:off x="4018838" y="1000917"/>
                <a:ext cx="1790950" cy="2295845"/>
              </a:xfrm>
              <a:prstGeom prst="rect">
                <a:avLst/>
              </a:prstGeom>
            </p:spPr>
          </p:pic>
          <p:pic>
            <p:nvPicPr>
              <p:cNvPr id="7" name="Picture 6">
                <a:extLst>
                  <a:ext uri="{FF2B5EF4-FFF2-40B4-BE49-F238E27FC236}">
                    <a16:creationId xmlns:a16="http://schemas.microsoft.com/office/drawing/2014/main" id="{5E2500A6-2CF2-4710-BA9C-1D728491B401}"/>
                  </a:ext>
                </a:extLst>
              </p:cNvPr>
              <p:cNvPicPr>
                <a:picLocks noChangeAspect="1"/>
              </p:cNvPicPr>
              <p:nvPr/>
            </p:nvPicPr>
            <p:blipFill>
              <a:blip r:embed="rId4"/>
              <a:stretch>
                <a:fillRect/>
              </a:stretch>
            </p:blipFill>
            <p:spPr>
              <a:xfrm>
                <a:off x="4275349" y="2959115"/>
                <a:ext cx="1084442" cy="163927"/>
              </a:xfrm>
              <a:prstGeom prst="rect">
                <a:avLst/>
              </a:prstGeom>
            </p:spPr>
          </p:pic>
        </p:grpSp>
        <p:sp>
          <p:nvSpPr>
            <p:cNvPr id="9" name="Rectangle 8">
              <a:extLst>
                <a:ext uri="{FF2B5EF4-FFF2-40B4-BE49-F238E27FC236}">
                  <a16:creationId xmlns:a16="http://schemas.microsoft.com/office/drawing/2014/main" id="{2C7B9A24-3DBA-4A86-AA41-BA06FFFD3585}"/>
                </a:ext>
              </a:extLst>
            </p:cNvPr>
            <p:cNvSpPr/>
            <p:nvPr/>
          </p:nvSpPr>
          <p:spPr>
            <a:xfrm>
              <a:off x="3840480" y="900332"/>
              <a:ext cx="2138289" cy="252866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1980D09B-9F55-4780-81C6-747185EFBA1B}"/>
              </a:ext>
            </a:extLst>
          </p:cNvPr>
          <p:cNvPicPr>
            <a:picLocks noChangeAspect="1"/>
          </p:cNvPicPr>
          <p:nvPr/>
        </p:nvPicPr>
        <p:blipFill>
          <a:blip r:embed="rId5"/>
          <a:stretch>
            <a:fillRect/>
          </a:stretch>
        </p:blipFill>
        <p:spPr>
          <a:xfrm>
            <a:off x="83944" y="2497354"/>
            <a:ext cx="2444905" cy="1598816"/>
          </a:xfrm>
          <a:prstGeom prst="rect">
            <a:avLst/>
          </a:prstGeom>
          <a:ln>
            <a:solidFill>
              <a:schemeClr val="accent1"/>
            </a:solidFill>
          </a:ln>
        </p:spPr>
      </p:pic>
      <p:pic>
        <p:nvPicPr>
          <p:cNvPr id="14" name="Picture 13">
            <a:extLst>
              <a:ext uri="{FF2B5EF4-FFF2-40B4-BE49-F238E27FC236}">
                <a16:creationId xmlns:a16="http://schemas.microsoft.com/office/drawing/2014/main" id="{73BCF30F-ADF1-4177-8204-27AC68D8BA01}"/>
              </a:ext>
            </a:extLst>
          </p:cNvPr>
          <p:cNvPicPr>
            <a:picLocks noChangeAspect="1"/>
          </p:cNvPicPr>
          <p:nvPr/>
        </p:nvPicPr>
        <p:blipFill>
          <a:blip r:embed="rId6"/>
          <a:stretch>
            <a:fillRect/>
          </a:stretch>
        </p:blipFill>
        <p:spPr>
          <a:xfrm>
            <a:off x="6530744" y="1685635"/>
            <a:ext cx="2178789" cy="2528667"/>
          </a:xfrm>
          <a:prstGeom prst="rect">
            <a:avLst/>
          </a:prstGeom>
          <a:ln>
            <a:solidFill>
              <a:schemeClr val="accent1"/>
            </a:solidFill>
          </a:ln>
        </p:spPr>
      </p:pic>
      <p:pic>
        <p:nvPicPr>
          <p:cNvPr id="16" name="Picture 15">
            <a:extLst>
              <a:ext uri="{FF2B5EF4-FFF2-40B4-BE49-F238E27FC236}">
                <a16:creationId xmlns:a16="http://schemas.microsoft.com/office/drawing/2014/main" id="{BF4E4B4F-8016-439A-8373-003AA6B22CBA}"/>
              </a:ext>
            </a:extLst>
          </p:cNvPr>
          <p:cNvPicPr>
            <a:picLocks noChangeAspect="1"/>
          </p:cNvPicPr>
          <p:nvPr/>
        </p:nvPicPr>
        <p:blipFill>
          <a:blip r:embed="rId7"/>
          <a:stretch>
            <a:fillRect/>
          </a:stretch>
        </p:blipFill>
        <p:spPr>
          <a:xfrm>
            <a:off x="9471882" y="1663831"/>
            <a:ext cx="2181529" cy="2857899"/>
          </a:xfrm>
          <a:prstGeom prst="rect">
            <a:avLst/>
          </a:prstGeom>
          <a:ln>
            <a:solidFill>
              <a:schemeClr val="accent1"/>
            </a:solidFill>
          </a:ln>
        </p:spPr>
      </p:pic>
      <p:sp>
        <p:nvSpPr>
          <p:cNvPr id="17" name="Left Brace 16">
            <a:extLst>
              <a:ext uri="{FF2B5EF4-FFF2-40B4-BE49-F238E27FC236}">
                <a16:creationId xmlns:a16="http://schemas.microsoft.com/office/drawing/2014/main" id="{454D815C-6018-44AF-85A6-FFEC39F4DAB9}"/>
              </a:ext>
            </a:extLst>
          </p:cNvPr>
          <p:cNvSpPr/>
          <p:nvPr/>
        </p:nvSpPr>
        <p:spPr>
          <a:xfrm>
            <a:off x="2518072" y="1871003"/>
            <a:ext cx="562750" cy="30104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a:extLst>
              <a:ext uri="{FF2B5EF4-FFF2-40B4-BE49-F238E27FC236}">
                <a16:creationId xmlns:a16="http://schemas.microsoft.com/office/drawing/2014/main" id="{FD18B45A-5534-43B7-AAC1-4BF18D8A8B62}"/>
              </a:ext>
            </a:extLst>
          </p:cNvPr>
          <p:cNvSpPr/>
          <p:nvPr/>
        </p:nvSpPr>
        <p:spPr>
          <a:xfrm>
            <a:off x="5994977" y="1744394"/>
            <a:ext cx="562750" cy="31370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row: Right 18">
            <a:extLst>
              <a:ext uri="{FF2B5EF4-FFF2-40B4-BE49-F238E27FC236}">
                <a16:creationId xmlns:a16="http://schemas.microsoft.com/office/drawing/2014/main" id="{E4C4CE56-8ADC-464F-A300-380CD985D69E}"/>
              </a:ext>
            </a:extLst>
          </p:cNvPr>
          <p:cNvSpPr/>
          <p:nvPr/>
        </p:nvSpPr>
        <p:spPr>
          <a:xfrm flipV="1">
            <a:off x="8709533" y="3092781"/>
            <a:ext cx="562708" cy="407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4455D23-BA6B-46C6-8B29-6AEFB40D754F}"/>
              </a:ext>
            </a:extLst>
          </p:cNvPr>
          <p:cNvSpPr txBox="1"/>
          <p:nvPr/>
        </p:nvSpPr>
        <p:spPr>
          <a:xfrm>
            <a:off x="3136762" y="5655212"/>
            <a:ext cx="1676549" cy="369332"/>
          </a:xfrm>
          <a:prstGeom prst="rect">
            <a:avLst/>
          </a:prstGeom>
          <a:noFill/>
        </p:spPr>
        <p:txBody>
          <a:bodyPr wrap="none" rtlCol="0">
            <a:spAutoFit/>
          </a:bodyPr>
          <a:lstStyle/>
          <a:p>
            <a:r>
              <a:rPr lang="en-US" dirty="0"/>
              <a:t>MPD Document</a:t>
            </a:r>
          </a:p>
        </p:txBody>
      </p:sp>
    </p:spTree>
    <p:extLst>
      <p:ext uri="{BB962C8B-B14F-4D97-AF65-F5344CB8AC3E}">
        <p14:creationId xmlns:p14="http://schemas.microsoft.com/office/powerpoint/2010/main" val="126809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15151-E7BF-4648-BCD4-BA3E41A752C1}"/>
              </a:ext>
            </a:extLst>
          </p:cNvPr>
          <p:cNvPicPr>
            <a:picLocks noChangeAspect="1"/>
          </p:cNvPicPr>
          <p:nvPr/>
        </p:nvPicPr>
        <p:blipFill>
          <a:blip r:embed="rId2"/>
          <a:stretch>
            <a:fillRect/>
          </a:stretch>
        </p:blipFill>
        <p:spPr>
          <a:xfrm>
            <a:off x="415501" y="984201"/>
            <a:ext cx="3369243" cy="4445530"/>
          </a:xfrm>
          <a:prstGeom prst="rect">
            <a:avLst/>
          </a:prstGeom>
        </p:spPr>
      </p:pic>
      <p:pic>
        <p:nvPicPr>
          <p:cNvPr id="5" name="Picture 4">
            <a:extLst>
              <a:ext uri="{FF2B5EF4-FFF2-40B4-BE49-F238E27FC236}">
                <a16:creationId xmlns:a16="http://schemas.microsoft.com/office/drawing/2014/main" id="{121029CA-FEA2-46E6-995D-045FD90B2934}"/>
              </a:ext>
            </a:extLst>
          </p:cNvPr>
          <p:cNvPicPr>
            <a:picLocks noChangeAspect="1"/>
          </p:cNvPicPr>
          <p:nvPr/>
        </p:nvPicPr>
        <p:blipFill>
          <a:blip r:embed="rId3"/>
          <a:stretch>
            <a:fillRect/>
          </a:stretch>
        </p:blipFill>
        <p:spPr>
          <a:xfrm>
            <a:off x="3967386" y="937519"/>
            <a:ext cx="3508290" cy="4406755"/>
          </a:xfrm>
          <a:prstGeom prst="rect">
            <a:avLst/>
          </a:prstGeom>
        </p:spPr>
      </p:pic>
      <p:pic>
        <p:nvPicPr>
          <p:cNvPr id="7" name="Picture 6">
            <a:extLst>
              <a:ext uri="{FF2B5EF4-FFF2-40B4-BE49-F238E27FC236}">
                <a16:creationId xmlns:a16="http://schemas.microsoft.com/office/drawing/2014/main" id="{4DDD6B95-8FFB-40DD-8DBD-EF819F9ABA9E}"/>
              </a:ext>
            </a:extLst>
          </p:cNvPr>
          <p:cNvPicPr>
            <a:picLocks noChangeAspect="1"/>
          </p:cNvPicPr>
          <p:nvPr/>
        </p:nvPicPr>
        <p:blipFill>
          <a:blip r:embed="rId4"/>
          <a:stretch>
            <a:fillRect/>
          </a:stretch>
        </p:blipFill>
        <p:spPr>
          <a:xfrm>
            <a:off x="7658318" y="937519"/>
            <a:ext cx="3398888" cy="4445529"/>
          </a:xfrm>
          <a:prstGeom prst="rect">
            <a:avLst/>
          </a:prstGeom>
        </p:spPr>
      </p:pic>
      <p:sp>
        <p:nvSpPr>
          <p:cNvPr id="2" name="TextBox 1">
            <a:extLst>
              <a:ext uri="{FF2B5EF4-FFF2-40B4-BE49-F238E27FC236}">
                <a16:creationId xmlns:a16="http://schemas.microsoft.com/office/drawing/2014/main" id="{A2B61D63-7B00-447D-86AF-51AACAE89367}"/>
              </a:ext>
            </a:extLst>
          </p:cNvPr>
          <p:cNvSpPr txBox="1"/>
          <p:nvPr/>
        </p:nvSpPr>
        <p:spPr>
          <a:xfrm>
            <a:off x="415501" y="253218"/>
            <a:ext cx="1958228" cy="369332"/>
          </a:xfrm>
          <a:prstGeom prst="rect">
            <a:avLst/>
          </a:prstGeom>
          <a:noFill/>
        </p:spPr>
        <p:txBody>
          <a:bodyPr wrap="none" rtlCol="0">
            <a:spAutoFit/>
          </a:bodyPr>
          <a:lstStyle/>
          <a:p>
            <a:r>
              <a:rPr lang="en-US" dirty="0"/>
              <a:t>JOB CARD Example</a:t>
            </a:r>
          </a:p>
        </p:txBody>
      </p:sp>
    </p:spTree>
    <p:extLst>
      <p:ext uri="{BB962C8B-B14F-4D97-AF65-F5344CB8AC3E}">
        <p14:creationId xmlns:p14="http://schemas.microsoft.com/office/powerpoint/2010/main" val="281842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BCD68F-53F0-4AA9-8600-C6A6C228DD45}"/>
              </a:ext>
            </a:extLst>
          </p:cNvPr>
          <p:cNvSpPr txBox="1"/>
          <p:nvPr/>
        </p:nvSpPr>
        <p:spPr>
          <a:xfrm>
            <a:off x="3123027" y="26244"/>
            <a:ext cx="7377402" cy="584775"/>
          </a:xfrm>
          <a:prstGeom prst="rect">
            <a:avLst/>
          </a:prstGeom>
          <a:noFill/>
        </p:spPr>
        <p:txBody>
          <a:bodyPr wrap="square" rtlCol="0">
            <a:spAutoFit/>
          </a:bodyPr>
          <a:lstStyle/>
          <a:p>
            <a:r>
              <a:rPr lang="en-US" sz="3200" b="1" dirty="0"/>
              <a:t>Dimensions and Areas </a:t>
            </a:r>
          </a:p>
        </p:txBody>
      </p:sp>
      <p:sp>
        <p:nvSpPr>
          <p:cNvPr id="27" name="TextBox 26">
            <a:extLst>
              <a:ext uri="{FF2B5EF4-FFF2-40B4-BE49-F238E27FC236}">
                <a16:creationId xmlns:a16="http://schemas.microsoft.com/office/drawing/2014/main" id="{00237955-F1CB-45E6-9D5D-EEC995A0EDC9}"/>
              </a:ext>
            </a:extLst>
          </p:cNvPr>
          <p:cNvSpPr txBox="1"/>
          <p:nvPr/>
        </p:nvSpPr>
        <p:spPr>
          <a:xfrm>
            <a:off x="196768" y="5862928"/>
            <a:ext cx="7740773" cy="923330"/>
          </a:xfrm>
          <a:prstGeom prst="rect">
            <a:avLst/>
          </a:prstGeom>
          <a:noFill/>
        </p:spPr>
        <p:txBody>
          <a:bodyPr wrap="none" rtlCol="0">
            <a:spAutoFit/>
          </a:bodyPr>
          <a:lstStyle/>
          <a:p>
            <a:endParaRPr lang="en-US" b="1" dirty="0"/>
          </a:p>
          <a:p>
            <a:r>
              <a:rPr lang="en-US" b="1" dirty="0"/>
              <a:t>Provides Information for Hangar Placement, Towing and Engine run or run way</a:t>
            </a:r>
            <a:r>
              <a:rPr lang="en-US" dirty="0"/>
              <a:t>.</a:t>
            </a:r>
          </a:p>
          <a:p>
            <a:endParaRPr lang="en-US" dirty="0"/>
          </a:p>
        </p:txBody>
      </p:sp>
      <p:grpSp>
        <p:nvGrpSpPr>
          <p:cNvPr id="8" name="Group 7">
            <a:extLst>
              <a:ext uri="{FF2B5EF4-FFF2-40B4-BE49-F238E27FC236}">
                <a16:creationId xmlns:a16="http://schemas.microsoft.com/office/drawing/2014/main" id="{9D291DA1-F323-4293-8A18-6C06DEB268C3}"/>
              </a:ext>
            </a:extLst>
          </p:cNvPr>
          <p:cNvGrpSpPr/>
          <p:nvPr/>
        </p:nvGrpSpPr>
        <p:grpSpPr>
          <a:xfrm>
            <a:off x="2872603" y="955611"/>
            <a:ext cx="3583485" cy="1959841"/>
            <a:chOff x="3604700" y="1589386"/>
            <a:chExt cx="3583485" cy="1959841"/>
          </a:xfrm>
        </p:grpSpPr>
        <p:pic>
          <p:nvPicPr>
            <p:cNvPr id="10" name="Picture 9">
              <a:extLst>
                <a:ext uri="{FF2B5EF4-FFF2-40B4-BE49-F238E27FC236}">
                  <a16:creationId xmlns:a16="http://schemas.microsoft.com/office/drawing/2014/main" id="{948E43BA-74DD-4694-B0B8-E679AC7E5243}"/>
                </a:ext>
              </a:extLst>
            </p:cNvPr>
            <p:cNvPicPr>
              <a:picLocks noChangeAspect="1"/>
            </p:cNvPicPr>
            <p:nvPr/>
          </p:nvPicPr>
          <p:blipFill>
            <a:blip r:embed="rId2"/>
            <a:stretch>
              <a:fillRect/>
            </a:stretch>
          </p:blipFill>
          <p:spPr>
            <a:xfrm>
              <a:off x="3604700" y="1589386"/>
              <a:ext cx="3583485" cy="1484481"/>
            </a:xfrm>
            <a:prstGeom prst="rect">
              <a:avLst/>
            </a:prstGeom>
          </p:spPr>
        </p:pic>
        <p:sp>
          <p:nvSpPr>
            <p:cNvPr id="11" name="TextBox 10">
              <a:extLst>
                <a:ext uri="{FF2B5EF4-FFF2-40B4-BE49-F238E27FC236}">
                  <a16:creationId xmlns:a16="http://schemas.microsoft.com/office/drawing/2014/main" id="{81D34C04-DB23-4D21-B5EB-6003CF0A5EC9}"/>
                </a:ext>
              </a:extLst>
            </p:cNvPr>
            <p:cNvSpPr txBox="1"/>
            <p:nvPr/>
          </p:nvSpPr>
          <p:spPr>
            <a:xfrm>
              <a:off x="4019843" y="3179895"/>
              <a:ext cx="2465363" cy="369332"/>
            </a:xfrm>
            <a:prstGeom prst="rect">
              <a:avLst/>
            </a:prstGeom>
            <a:noFill/>
          </p:spPr>
          <p:txBody>
            <a:bodyPr wrap="square">
              <a:spAutoFit/>
            </a:bodyPr>
            <a:lstStyle/>
            <a:p>
              <a:r>
                <a:rPr lang="en-US" dirty="0"/>
                <a:t>Fuselage Dimensions</a:t>
              </a:r>
            </a:p>
          </p:txBody>
        </p:sp>
      </p:grpSp>
      <p:pic>
        <p:nvPicPr>
          <p:cNvPr id="29" name="Picture 28">
            <a:extLst>
              <a:ext uri="{FF2B5EF4-FFF2-40B4-BE49-F238E27FC236}">
                <a16:creationId xmlns:a16="http://schemas.microsoft.com/office/drawing/2014/main" id="{80A6AA2D-C0F5-452F-A5F1-EA80A7483C8A}"/>
              </a:ext>
            </a:extLst>
          </p:cNvPr>
          <p:cNvPicPr>
            <a:picLocks noChangeAspect="1"/>
          </p:cNvPicPr>
          <p:nvPr/>
        </p:nvPicPr>
        <p:blipFill>
          <a:blip r:embed="rId3"/>
          <a:stretch>
            <a:fillRect/>
          </a:stretch>
        </p:blipFill>
        <p:spPr>
          <a:xfrm>
            <a:off x="7289393" y="267063"/>
            <a:ext cx="3151716" cy="2792857"/>
          </a:xfrm>
          <a:prstGeom prst="rect">
            <a:avLst/>
          </a:prstGeom>
        </p:spPr>
      </p:pic>
      <p:pic>
        <p:nvPicPr>
          <p:cNvPr id="31" name="Picture 30">
            <a:extLst>
              <a:ext uri="{FF2B5EF4-FFF2-40B4-BE49-F238E27FC236}">
                <a16:creationId xmlns:a16="http://schemas.microsoft.com/office/drawing/2014/main" id="{F0E20FA2-E455-4FD9-8F98-3DBFA3D1E2EB}"/>
              </a:ext>
            </a:extLst>
          </p:cNvPr>
          <p:cNvPicPr>
            <a:picLocks noChangeAspect="1"/>
          </p:cNvPicPr>
          <p:nvPr/>
        </p:nvPicPr>
        <p:blipFill>
          <a:blip r:embed="rId4"/>
          <a:stretch>
            <a:fillRect/>
          </a:stretch>
        </p:blipFill>
        <p:spPr>
          <a:xfrm>
            <a:off x="7181188" y="3260044"/>
            <a:ext cx="3972824" cy="2535845"/>
          </a:xfrm>
          <a:prstGeom prst="rect">
            <a:avLst/>
          </a:prstGeom>
        </p:spPr>
      </p:pic>
      <p:grpSp>
        <p:nvGrpSpPr>
          <p:cNvPr id="36" name="Group 35">
            <a:extLst>
              <a:ext uri="{FF2B5EF4-FFF2-40B4-BE49-F238E27FC236}">
                <a16:creationId xmlns:a16="http://schemas.microsoft.com/office/drawing/2014/main" id="{93A5E6DF-FB80-4ECF-9705-8A4206445C8D}"/>
              </a:ext>
            </a:extLst>
          </p:cNvPr>
          <p:cNvGrpSpPr/>
          <p:nvPr/>
        </p:nvGrpSpPr>
        <p:grpSpPr>
          <a:xfrm>
            <a:off x="3003204" y="3260044"/>
            <a:ext cx="2938372" cy="2462430"/>
            <a:chOff x="3541541" y="2630828"/>
            <a:chExt cx="2938372" cy="2462430"/>
          </a:xfrm>
        </p:grpSpPr>
        <p:pic>
          <p:nvPicPr>
            <p:cNvPr id="33" name="Picture 32">
              <a:extLst>
                <a:ext uri="{FF2B5EF4-FFF2-40B4-BE49-F238E27FC236}">
                  <a16:creationId xmlns:a16="http://schemas.microsoft.com/office/drawing/2014/main" id="{D52097B9-C982-43D1-B3DE-E4ADD2497BCE}"/>
                </a:ext>
              </a:extLst>
            </p:cNvPr>
            <p:cNvPicPr>
              <a:picLocks noChangeAspect="1"/>
            </p:cNvPicPr>
            <p:nvPr/>
          </p:nvPicPr>
          <p:blipFill>
            <a:blip r:embed="rId5"/>
            <a:stretch>
              <a:fillRect/>
            </a:stretch>
          </p:blipFill>
          <p:spPr>
            <a:xfrm>
              <a:off x="3541541" y="2630828"/>
              <a:ext cx="2938372" cy="2074644"/>
            </a:xfrm>
            <a:prstGeom prst="rect">
              <a:avLst/>
            </a:prstGeom>
          </p:spPr>
        </p:pic>
        <p:sp>
          <p:nvSpPr>
            <p:cNvPr id="35" name="TextBox 34">
              <a:extLst>
                <a:ext uri="{FF2B5EF4-FFF2-40B4-BE49-F238E27FC236}">
                  <a16:creationId xmlns:a16="http://schemas.microsoft.com/office/drawing/2014/main" id="{CB229E45-0186-4234-A105-1CCB3399829E}"/>
                </a:ext>
              </a:extLst>
            </p:cNvPr>
            <p:cNvSpPr txBox="1"/>
            <p:nvPr/>
          </p:nvSpPr>
          <p:spPr>
            <a:xfrm>
              <a:off x="3925454" y="4723926"/>
              <a:ext cx="2554459" cy="369332"/>
            </a:xfrm>
            <a:prstGeom prst="rect">
              <a:avLst/>
            </a:prstGeom>
            <a:noFill/>
          </p:spPr>
          <p:txBody>
            <a:bodyPr wrap="square">
              <a:spAutoFit/>
            </a:bodyPr>
            <a:lstStyle/>
            <a:p>
              <a:r>
                <a:rPr lang="en-US" dirty="0"/>
                <a:t>Stabilizers Dimensions</a:t>
              </a:r>
            </a:p>
          </p:txBody>
        </p:sp>
      </p:grpSp>
      <p:grpSp>
        <p:nvGrpSpPr>
          <p:cNvPr id="39" name="Group 38">
            <a:extLst>
              <a:ext uri="{FF2B5EF4-FFF2-40B4-BE49-F238E27FC236}">
                <a16:creationId xmlns:a16="http://schemas.microsoft.com/office/drawing/2014/main" id="{46D1B3C6-15F6-48D4-9CF6-3A988526CDF8}"/>
              </a:ext>
            </a:extLst>
          </p:cNvPr>
          <p:cNvGrpSpPr/>
          <p:nvPr/>
        </p:nvGrpSpPr>
        <p:grpSpPr>
          <a:xfrm>
            <a:off x="202096" y="1941904"/>
            <a:ext cx="2022231" cy="2974191"/>
            <a:chOff x="86384" y="417358"/>
            <a:chExt cx="2022231" cy="2974191"/>
          </a:xfrm>
        </p:grpSpPr>
        <p:grpSp>
          <p:nvGrpSpPr>
            <p:cNvPr id="2" name="Group 1">
              <a:extLst>
                <a:ext uri="{FF2B5EF4-FFF2-40B4-BE49-F238E27FC236}">
                  <a16:creationId xmlns:a16="http://schemas.microsoft.com/office/drawing/2014/main" id="{4F3795ED-DC58-4795-B1B7-C952DFD20CCC}"/>
                </a:ext>
              </a:extLst>
            </p:cNvPr>
            <p:cNvGrpSpPr/>
            <p:nvPr/>
          </p:nvGrpSpPr>
          <p:grpSpPr>
            <a:xfrm>
              <a:off x="112636" y="417358"/>
              <a:ext cx="1830589" cy="2662520"/>
              <a:chOff x="2064100" y="1836360"/>
              <a:chExt cx="1554463" cy="2468847"/>
            </a:xfrm>
          </p:grpSpPr>
          <p:sp>
            <p:nvSpPr>
              <p:cNvPr id="3" name="TextBox 2">
                <a:extLst>
                  <a:ext uri="{FF2B5EF4-FFF2-40B4-BE49-F238E27FC236}">
                    <a16:creationId xmlns:a16="http://schemas.microsoft.com/office/drawing/2014/main" id="{BF61BC9C-9618-44E6-A72A-D8FD7008BE2C}"/>
                  </a:ext>
                </a:extLst>
              </p:cNvPr>
              <p:cNvSpPr txBox="1"/>
              <p:nvPr/>
            </p:nvSpPr>
            <p:spPr>
              <a:xfrm>
                <a:off x="2311501" y="1836360"/>
                <a:ext cx="999707" cy="369332"/>
              </a:xfrm>
              <a:prstGeom prst="rect">
                <a:avLst/>
              </a:prstGeom>
              <a:noFill/>
            </p:spPr>
            <p:txBody>
              <a:bodyPr wrap="square" rtlCol="0">
                <a:spAutoFit/>
              </a:bodyPr>
              <a:lstStyle/>
              <a:p>
                <a:r>
                  <a:rPr lang="en-US" dirty="0"/>
                  <a:t>Chap 6</a:t>
                </a:r>
              </a:p>
            </p:txBody>
          </p:sp>
          <p:pic>
            <p:nvPicPr>
              <p:cNvPr id="4" name="Picture 3">
                <a:extLst>
                  <a:ext uri="{FF2B5EF4-FFF2-40B4-BE49-F238E27FC236}">
                    <a16:creationId xmlns:a16="http://schemas.microsoft.com/office/drawing/2014/main" id="{9B6FE9A8-771B-4CF3-86B9-47C6381AFDE2}"/>
                  </a:ext>
                </a:extLst>
              </p:cNvPr>
              <p:cNvPicPr>
                <a:picLocks noChangeAspect="1"/>
              </p:cNvPicPr>
              <p:nvPr/>
            </p:nvPicPr>
            <p:blipFill>
              <a:blip r:embed="rId6"/>
              <a:stretch>
                <a:fillRect/>
              </a:stretch>
            </p:blipFill>
            <p:spPr>
              <a:xfrm>
                <a:off x="2064100" y="2268310"/>
                <a:ext cx="1554463" cy="1795085"/>
              </a:xfrm>
              <a:prstGeom prst="rect">
                <a:avLst/>
              </a:prstGeom>
              <a:ln>
                <a:solidFill>
                  <a:schemeClr val="accent1"/>
                </a:solidFill>
              </a:ln>
            </p:spPr>
          </p:pic>
          <p:pic>
            <p:nvPicPr>
              <p:cNvPr id="5" name="Picture 4">
                <a:extLst>
                  <a:ext uri="{FF2B5EF4-FFF2-40B4-BE49-F238E27FC236}">
                    <a16:creationId xmlns:a16="http://schemas.microsoft.com/office/drawing/2014/main" id="{4475363B-D4DC-4585-9E3B-5EE9468D5998}"/>
                  </a:ext>
                </a:extLst>
              </p:cNvPr>
              <p:cNvPicPr>
                <a:picLocks noChangeAspect="1"/>
              </p:cNvPicPr>
              <p:nvPr/>
            </p:nvPicPr>
            <p:blipFill>
              <a:blip r:embed="rId7"/>
              <a:stretch>
                <a:fillRect/>
              </a:stretch>
            </p:blipFill>
            <p:spPr>
              <a:xfrm>
                <a:off x="2123523" y="4109757"/>
                <a:ext cx="1375662" cy="195450"/>
              </a:xfrm>
              <a:prstGeom prst="rect">
                <a:avLst/>
              </a:prstGeom>
            </p:spPr>
          </p:pic>
        </p:grpSp>
        <p:sp>
          <p:nvSpPr>
            <p:cNvPr id="38" name="TextBox 37">
              <a:extLst>
                <a:ext uri="{FF2B5EF4-FFF2-40B4-BE49-F238E27FC236}">
                  <a16:creationId xmlns:a16="http://schemas.microsoft.com/office/drawing/2014/main" id="{4E09A36E-9C27-45CA-A8A9-7BB33F76A62A}"/>
                </a:ext>
              </a:extLst>
            </p:cNvPr>
            <p:cNvSpPr txBox="1"/>
            <p:nvPr/>
          </p:nvSpPr>
          <p:spPr>
            <a:xfrm>
              <a:off x="86384" y="3022217"/>
              <a:ext cx="2022231" cy="369332"/>
            </a:xfrm>
            <a:prstGeom prst="rect">
              <a:avLst/>
            </a:prstGeom>
            <a:noFill/>
          </p:spPr>
          <p:txBody>
            <a:bodyPr wrap="square">
              <a:spAutoFit/>
            </a:bodyPr>
            <a:lstStyle/>
            <a:p>
              <a:r>
                <a:rPr lang="en-US" dirty="0"/>
                <a:t>Overall Dimension</a:t>
              </a:r>
            </a:p>
          </p:txBody>
        </p:sp>
      </p:grpSp>
      <p:sp>
        <p:nvSpPr>
          <p:cNvPr id="41" name="TextBox 40">
            <a:extLst>
              <a:ext uri="{FF2B5EF4-FFF2-40B4-BE49-F238E27FC236}">
                <a16:creationId xmlns:a16="http://schemas.microsoft.com/office/drawing/2014/main" id="{2D85A059-19CF-487F-9F03-3D1CEDF144D7}"/>
              </a:ext>
            </a:extLst>
          </p:cNvPr>
          <p:cNvSpPr txBox="1"/>
          <p:nvPr/>
        </p:nvSpPr>
        <p:spPr>
          <a:xfrm>
            <a:off x="238574" y="1178455"/>
            <a:ext cx="6098344" cy="369332"/>
          </a:xfrm>
          <a:prstGeom prst="rect">
            <a:avLst/>
          </a:prstGeom>
          <a:noFill/>
        </p:spPr>
        <p:txBody>
          <a:bodyPr wrap="square">
            <a:spAutoFit/>
          </a:bodyPr>
          <a:lstStyle/>
          <a:p>
            <a:r>
              <a:rPr lang="en-US" sz="1800" b="1" dirty="0"/>
              <a:t>Dimensions</a:t>
            </a:r>
            <a:endParaRPr lang="en-US" dirty="0"/>
          </a:p>
        </p:txBody>
      </p:sp>
    </p:spTree>
    <p:extLst>
      <p:ext uri="{BB962C8B-B14F-4D97-AF65-F5344CB8AC3E}">
        <p14:creationId xmlns:p14="http://schemas.microsoft.com/office/powerpoint/2010/main" val="149707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3795ED-DC58-4795-B1B7-C952DFD20CCC}"/>
              </a:ext>
            </a:extLst>
          </p:cNvPr>
          <p:cNvGrpSpPr/>
          <p:nvPr/>
        </p:nvGrpSpPr>
        <p:grpSpPr>
          <a:xfrm>
            <a:off x="71269" y="2278133"/>
            <a:ext cx="1830589" cy="2662520"/>
            <a:chOff x="2064100" y="1836360"/>
            <a:chExt cx="1554463" cy="2468847"/>
          </a:xfrm>
        </p:grpSpPr>
        <p:sp>
          <p:nvSpPr>
            <p:cNvPr id="3" name="TextBox 2">
              <a:extLst>
                <a:ext uri="{FF2B5EF4-FFF2-40B4-BE49-F238E27FC236}">
                  <a16:creationId xmlns:a16="http://schemas.microsoft.com/office/drawing/2014/main" id="{BF61BC9C-9618-44E6-A72A-D8FD7008BE2C}"/>
                </a:ext>
              </a:extLst>
            </p:cNvPr>
            <p:cNvSpPr txBox="1"/>
            <p:nvPr/>
          </p:nvSpPr>
          <p:spPr>
            <a:xfrm>
              <a:off x="2311501" y="1836360"/>
              <a:ext cx="999707" cy="369332"/>
            </a:xfrm>
            <a:prstGeom prst="rect">
              <a:avLst/>
            </a:prstGeom>
            <a:noFill/>
          </p:spPr>
          <p:txBody>
            <a:bodyPr wrap="square" rtlCol="0">
              <a:spAutoFit/>
            </a:bodyPr>
            <a:lstStyle/>
            <a:p>
              <a:r>
                <a:rPr lang="en-US" dirty="0"/>
                <a:t>Chap 6</a:t>
              </a:r>
            </a:p>
          </p:txBody>
        </p:sp>
        <p:pic>
          <p:nvPicPr>
            <p:cNvPr id="4" name="Picture 3">
              <a:extLst>
                <a:ext uri="{FF2B5EF4-FFF2-40B4-BE49-F238E27FC236}">
                  <a16:creationId xmlns:a16="http://schemas.microsoft.com/office/drawing/2014/main" id="{9B6FE9A8-771B-4CF3-86B9-47C6381AFDE2}"/>
                </a:ext>
              </a:extLst>
            </p:cNvPr>
            <p:cNvPicPr>
              <a:picLocks noChangeAspect="1"/>
            </p:cNvPicPr>
            <p:nvPr/>
          </p:nvPicPr>
          <p:blipFill>
            <a:blip r:embed="rId2"/>
            <a:stretch>
              <a:fillRect/>
            </a:stretch>
          </p:blipFill>
          <p:spPr>
            <a:xfrm>
              <a:off x="2064100" y="2268310"/>
              <a:ext cx="1554463" cy="1795085"/>
            </a:xfrm>
            <a:prstGeom prst="rect">
              <a:avLst/>
            </a:prstGeom>
            <a:ln>
              <a:solidFill>
                <a:schemeClr val="accent1"/>
              </a:solidFill>
            </a:ln>
          </p:spPr>
        </p:pic>
        <p:pic>
          <p:nvPicPr>
            <p:cNvPr id="5" name="Picture 4">
              <a:extLst>
                <a:ext uri="{FF2B5EF4-FFF2-40B4-BE49-F238E27FC236}">
                  <a16:creationId xmlns:a16="http://schemas.microsoft.com/office/drawing/2014/main" id="{4475363B-D4DC-4585-9E3B-5EE9468D5998}"/>
                </a:ext>
              </a:extLst>
            </p:cNvPr>
            <p:cNvPicPr>
              <a:picLocks noChangeAspect="1"/>
            </p:cNvPicPr>
            <p:nvPr/>
          </p:nvPicPr>
          <p:blipFill>
            <a:blip r:embed="rId3"/>
            <a:stretch>
              <a:fillRect/>
            </a:stretch>
          </p:blipFill>
          <p:spPr>
            <a:xfrm>
              <a:off x="2123523" y="4109757"/>
              <a:ext cx="1375662" cy="195450"/>
            </a:xfrm>
            <a:prstGeom prst="rect">
              <a:avLst/>
            </a:prstGeom>
          </p:spPr>
        </p:pic>
      </p:grpSp>
      <p:sp>
        <p:nvSpPr>
          <p:cNvPr id="6" name="TextBox 5">
            <a:extLst>
              <a:ext uri="{FF2B5EF4-FFF2-40B4-BE49-F238E27FC236}">
                <a16:creationId xmlns:a16="http://schemas.microsoft.com/office/drawing/2014/main" id="{59BCD68F-53F0-4AA9-8600-C6A6C228DD45}"/>
              </a:ext>
            </a:extLst>
          </p:cNvPr>
          <p:cNvSpPr txBox="1"/>
          <p:nvPr/>
        </p:nvSpPr>
        <p:spPr>
          <a:xfrm>
            <a:off x="3123027" y="26244"/>
            <a:ext cx="7377402" cy="584775"/>
          </a:xfrm>
          <a:prstGeom prst="rect">
            <a:avLst/>
          </a:prstGeom>
          <a:noFill/>
        </p:spPr>
        <p:txBody>
          <a:bodyPr wrap="square" rtlCol="0">
            <a:spAutoFit/>
          </a:bodyPr>
          <a:lstStyle/>
          <a:p>
            <a:r>
              <a:rPr lang="en-US" sz="3200" b="1" dirty="0"/>
              <a:t>Dimensions and Areas </a:t>
            </a:r>
          </a:p>
        </p:txBody>
      </p:sp>
      <p:grpSp>
        <p:nvGrpSpPr>
          <p:cNvPr id="16" name="Group 15">
            <a:extLst>
              <a:ext uri="{FF2B5EF4-FFF2-40B4-BE49-F238E27FC236}">
                <a16:creationId xmlns:a16="http://schemas.microsoft.com/office/drawing/2014/main" id="{474449C7-3319-4137-AAF7-7E9037641D78}"/>
              </a:ext>
            </a:extLst>
          </p:cNvPr>
          <p:cNvGrpSpPr/>
          <p:nvPr/>
        </p:nvGrpSpPr>
        <p:grpSpPr>
          <a:xfrm>
            <a:off x="2282274" y="2869096"/>
            <a:ext cx="3840027" cy="1866834"/>
            <a:chOff x="2833232" y="1983545"/>
            <a:chExt cx="6525536" cy="2926080"/>
          </a:xfrm>
        </p:grpSpPr>
        <p:pic>
          <p:nvPicPr>
            <p:cNvPr id="14" name="Picture 13">
              <a:extLst>
                <a:ext uri="{FF2B5EF4-FFF2-40B4-BE49-F238E27FC236}">
                  <a16:creationId xmlns:a16="http://schemas.microsoft.com/office/drawing/2014/main" id="{0E9EDEDC-5492-4134-8545-7B33FD417E2B}"/>
                </a:ext>
              </a:extLst>
            </p:cNvPr>
            <p:cNvPicPr>
              <a:picLocks noChangeAspect="1"/>
            </p:cNvPicPr>
            <p:nvPr/>
          </p:nvPicPr>
          <p:blipFill rotWithShape="1">
            <a:blip r:embed="rId4"/>
            <a:srcRect t="16355" b="15538"/>
            <a:stretch/>
          </p:blipFill>
          <p:spPr>
            <a:xfrm>
              <a:off x="2833232" y="1983545"/>
              <a:ext cx="6525536" cy="2926080"/>
            </a:xfrm>
            <a:prstGeom prst="rect">
              <a:avLst/>
            </a:prstGeom>
          </p:spPr>
        </p:pic>
        <p:pic>
          <p:nvPicPr>
            <p:cNvPr id="15" name="Picture 14">
              <a:extLst>
                <a:ext uri="{FF2B5EF4-FFF2-40B4-BE49-F238E27FC236}">
                  <a16:creationId xmlns:a16="http://schemas.microsoft.com/office/drawing/2014/main" id="{0C4418C1-5C40-4D2E-A914-E7253B0CECB2}"/>
                </a:ext>
              </a:extLst>
            </p:cNvPr>
            <p:cNvPicPr>
              <a:picLocks noChangeAspect="1"/>
            </p:cNvPicPr>
            <p:nvPr/>
          </p:nvPicPr>
          <p:blipFill rotWithShape="1">
            <a:blip r:embed="rId4"/>
            <a:srcRect l="40048" t="93549" r="41514" b="942"/>
            <a:stretch/>
          </p:blipFill>
          <p:spPr>
            <a:xfrm>
              <a:off x="5236518" y="2075325"/>
              <a:ext cx="1203181" cy="236682"/>
            </a:xfrm>
            <a:prstGeom prst="rect">
              <a:avLst/>
            </a:prstGeom>
          </p:spPr>
        </p:pic>
      </p:grpSp>
      <p:pic>
        <p:nvPicPr>
          <p:cNvPr id="18" name="Picture 17">
            <a:extLst>
              <a:ext uri="{FF2B5EF4-FFF2-40B4-BE49-F238E27FC236}">
                <a16:creationId xmlns:a16="http://schemas.microsoft.com/office/drawing/2014/main" id="{BAEC1FA8-F3F6-4463-BBC7-8C9D0B2B1C6C}"/>
              </a:ext>
            </a:extLst>
          </p:cNvPr>
          <p:cNvPicPr>
            <a:picLocks noChangeAspect="1"/>
          </p:cNvPicPr>
          <p:nvPr/>
        </p:nvPicPr>
        <p:blipFill>
          <a:blip r:embed="rId5"/>
          <a:stretch>
            <a:fillRect/>
          </a:stretch>
        </p:blipFill>
        <p:spPr>
          <a:xfrm>
            <a:off x="7038778" y="2759790"/>
            <a:ext cx="2506099" cy="1987084"/>
          </a:xfrm>
          <a:prstGeom prst="rect">
            <a:avLst/>
          </a:prstGeom>
          <a:ln>
            <a:solidFill>
              <a:schemeClr val="accent1"/>
            </a:solidFill>
          </a:ln>
        </p:spPr>
      </p:pic>
      <p:pic>
        <p:nvPicPr>
          <p:cNvPr id="20" name="Picture 19">
            <a:extLst>
              <a:ext uri="{FF2B5EF4-FFF2-40B4-BE49-F238E27FC236}">
                <a16:creationId xmlns:a16="http://schemas.microsoft.com/office/drawing/2014/main" id="{B7835A84-78EE-47EB-A424-0D557F82CA84}"/>
              </a:ext>
            </a:extLst>
          </p:cNvPr>
          <p:cNvPicPr>
            <a:picLocks noChangeAspect="1"/>
          </p:cNvPicPr>
          <p:nvPr/>
        </p:nvPicPr>
        <p:blipFill>
          <a:blip r:embed="rId6"/>
          <a:stretch>
            <a:fillRect/>
          </a:stretch>
        </p:blipFill>
        <p:spPr>
          <a:xfrm>
            <a:off x="2535492" y="4865287"/>
            <a:ext cx="3008969" cy="1936235"/>
          </a:xfrm>
          <a:prstGeom prst="rect">
            <a:avLst/>
          </a:prstGeom>
          <a:ln>
            <a:solidFill>
              <a:schemeClr val="accent1"/>
            </a:solidFill>
          </a:ln>
        </p:spPr>
      </p:pic>
      <p:pic>
        <p:nvPicPr>
          <p:cNvPr id="22" name="Picture 21">
            <a:extLst>
              <a:ext uri="{FF2B5EF4-FFF2-40B4-BE49-F238E27FC236}">
                <a16:creationId xmlns:a16="http://schemas.microsoft.com/office/drawing/2014/main" id="{031D6AC6-6451-4A4C-8BC8-C334E8FD022E}"/>
              </a:ext>
            </a:extLst>
          </p:cNvPr>
          <p:cNvPicPr>
            <a:picLocks noChangeAspect="1"/>
          </p:cNvPicPr>
          <p:nvPr/>
        </p:nvPicPr>
        <p:blipFill>
          <a:blip r:embed="rId7"/>
          <a:stretch>
            <a:fillRect/>
          </a:stretch>
        </p:blipFill>
        <p:spPr>
          <a:xfrm>
            <a:off x="6811728" y="4922702"/>
            <a:ext cx="3008969" cy="1895201"/>
          </a:xfrm>
          <a:prstGeom prst="rect">
            <a:avLst/>
          </a:prstGeom>
          <a:ln>
            <a:solidFill>
              <a:schemeClr val="accent1"/>
            </a:solidFill>
          </a:ln>
        </p:spPr>
      </p:pic>
      <p:grpSp>
        <p:nvGrpSpPr>
          <p:cNvPr id="9" name="Group 8">
            <a:extLst>
              <a:ext uri="{FF2B5EF4-FFF2-40B4-BE49-F238E27FC236}">
                <a16:creationId xmlns:a16="http://schemas.microsoft.com/office/drawing/2014/main" id="{61EBECA4-80B6-4E93-B8D9-999BF52CE41E}"/>
              </a:ext>
            </a:extLst>
          </p:cNvPr>
          <p:cNvGrpSpPr/>
          <p:nvPr/>
        </p:nvGrpSpPr>
        <p:grpSpPr>
          <a:xfrm>
            <a:off x="2464042" y="719480"/>
            <a:ext cx="3080419" cy="1931849"/>
            <a:chOff x="2282274" y="553361"/>
            <a:chExt cx="3080419" cy="1931849"/>
          </a:xfrm>
        </p:grpSpPr>
        <p:pic>
          <p:nvPicPr>
            <p:cNvPr id="8" name="Picture 7">
              <a:extLst>
                <a:ext uri="{FF2B5EF4-FFF2-40B4-BE49-F238E27FC236}">
                  <a16:creationId xmlns:a16="http://schemas.microsoft.com/office/drawing/2014/main" id="{5D6D007A-394C-41F0-9808-1F357E328CE9}"/>
                </a:ext>
              </a:extLst>
            </p:cNvPr>
            <p:cNvPicPr>
              <a:picLocks noChangeAspect="1"/>
            </p:cNvPicPr>
            <p:nvPr/>
          </p:nvPicPr>
          <p:blipFill>
            <a:blip r:embed="rId8"/>
            <a:stretch>
              <a:fillRect/>
            </a:stretch>
          </p:blipFill>
          <p:spPr>
            <a:xfrm>
              <a:off x="2282274" y="553361"/>
              <a:ext cx="3080419" cy="1433160"/>
            </a:xfrm>
            <a:prstGeom prst="rect">
              <a:avLst/>
            </a:prstGeom>
          </p:spPr>
        </p:pic>
        <p:sp>
          <p:nvSpPr>
            <p:cNvPr id="7" name="TextBox 6">
              <a:extLst>
                <a:ext uri="{FF2B5EF4-FFF2-40B4-BE49-F238E27FC236}">
                  <a16:creationId xmlns:a16="http://schemas.microsoft.com/office/drawing/2014/main" id="{F4BAF87E-F333-4AE6-B1F1-AB754C10D431}"/>
                </a:ext>
              </a:extLst>
            </p:cNvPr>
            <p:cNvSpPr txBox="1"/>
            <p:nvPr/>
          </p:nvSpPr>
          <p:spPr>
            <a:xfrm>
              <a:off x="2916369" y="2115878"/>
              <a:ext cx="1812227" cy="369332"/>
            </a:xfrm>
            <a:prstGeom prst="rect">
              <a:avLst/>
            </a:prstGeom>
            <a:noFill/>
          </p:spPr>
          <p:txBody>
            <a:bodyPr wrap="none" rtlCol="0">
              <a:spAutoFit/>
            </a:bodyPr>
            <a:lstStyle/>
            <a:p>
              <a:r>
                <a:rPr lang="en-US" dirty="0"/>
                <a:t>ZONE Numbering</a:t>
              </a:r>
            </a:p>
          </p:txBody>
        </p:sp>
      </p:grpSp>
      <p:grpSp>
        <p:nvGrpSpPr>
          <p:cNvPr id="10" name="Group 9">
            <a:extLst>
              <a:ext uri="{FF2B5EF4-FFF2-40B4-BE49-F238E27FC236}">
                <a16:creationId xmlns:a16="http://schemas.microsoft.com/office/drawing/2014/main" id="{3928B09E-AB50-419D-A542-8CEAA8AB3AC0}"/>
              </a:ext>
            </a:extLst>
          </p:cNvPr>
          <p:cNvGrpSpPr/>
          <p:nvPr/>
        </p:nvGrpSpPr>
        <p:grpSpPr>
          <a:xfrm>
            <a:off x="7007156" y="586305"/>
            <a:ext cx="2261068" cy="1895964"/>
            <a:chOff x="6829309" y="589246"/>
            <a:chExt cx="2261068" cy="1895964"/>
          </a:xfrm>
        </p:grpSpPr>
        <p:pic>
          <p:nvPicPr>
            <p:cNvPr id="24" name="Picture 23">
              <a:extLst>
                <a:ext uri="{FF2B5EF4-FFF2-40B4-BE49-F238E27FC236}">
                  <a16:creationId xmlns:a16="http://schemas.microsoft.com/office/drawing/2014/main" id="{B3A0365E-3D82-41F1-A3A7-4BD1DB35EBC4}"/>
                </a:ext>
              </a:extLst>
            </p:cNvPr>
            <p:cNvPicPr>
              <a:picLocks noChangeAspect="1"/>
            </p:cNvPicPr>
            <p:nvPr/>
          </p:nvPicPr>
          <p:blipFill>
            <a:blip r:embed="rId9"/>
            <a:stretch>
              <a:fillRect/>
            </a:stretch>
          </p:blipFill>
          <p:spPr>
            <a:xfrm>
              <a:off x="6829309" y="589246"/>
              <a:ext cx="2160312" cy="1619356"/>
            </a:xfrm>
            <a:prstGeom prst="rect">
              <a:avLst/>
            </a:prstGeom>
          </p:spPr>
        </p:pic>
        <p:sp>
          <p:nvSpPr>
            <p:cNvPr id="19" name="TextBox 18">
              <a:extLst>
                <a:ext uri="{FF2B5EF4-FFF2-40B4-BE49-F238E27FC236}">
                  <a16:creationId xmlns:a16="http://schemas.microsoft.com/office/drawing/2014/main" id="{3107456F-81BE-4A1C-BC8F-413D8F6A4CF0}"/>
                </a:ext>
              </a:extLst>
            </p:cNvPr>
            <p:cNvSpPr txBox="1"/>
            <p:nvPr/>
          </p:nvSpPr>
          <p:spPr>
            <a:xfrm>
              <a:off x="6829309" y="2115878"/>
              <a:ext cx="2261068" cy="369332"/>
            </a:xfrm>
            <a:prstGeom prst="rect">
              <a:avLst/>
            </a:prstGeom>
            <a:noFill/>
          </p:spPr>
          <p:txBody>
            <a:bodyPr wrap="none" rtlCol="0">
              <a:spAutoFit/>
            </a:bodyPr>
            <a:lstStyle/>
            <a:p>
              <a:r>
                <a:rPr lang="en-US" dirty="0"/>
                <a:t>SUB-ZONE Numbering</a:t>
              </a:r>
            </a:p>
          </p:txBody>
        </p:sp>
      </p:grpSp>
      <p:sp>
        <p:nvSpPr>
          <p:cNvPr id="21" name="TextBox 20">
            <a:extLst>
              <a:ext uri="{FF2B5EF4-FFF2-40B4-BE49-F238E27FC236}">
                <a16:creationId xmlns:a16="http://schemas.microsoft.com/office/drawing/2014/main" id="{B9B3F0AB-11AB-4946-A9D7-FE82C6B2C45E}"/>
              </a:ext>
            </a:extLst>
          </p:cNvPr>
          <p:cNvSpPr txBox="1"/>
          <p:nvPr/>
        </p:nvSpPr>
        <p:spPr>
          <a:xfrm>
            <a:off x="362617" y="1632407"/>
            <a:ext cx="6098344" cy="369332"/>
          </a:xfrm>
          <a:prstGeom prst="rect">
            <a:avLst/>
          </a:prstGeom>
          <a:noFill/>
        </p:spPr>
        <p:txBody>
          <a:bodyPr wrap="square">
            <a:spAutoFit/>
          </a:bodyPr>
          <a:lstStyle/>
          <a:p>
            <a:r>
              <a:rPr lang="en-US" sz="1800" b="1" dirty="0"/>
              <a:t>Areas</a:t>
            </a:r>
            <a:endParaRPr lang="en-US" dirty="0"/>
          </a:p>
        </p:txBody>
      </p:sp>
    </p:spTree>
    <p:extLst>
      <p:ext uri="{BB962C8B-B14F-4D97-AF65-F5344CB8AC3E}">
        <p14:creationId xmlns:p14="http://schemas.microsoft.com/office/powerpoint/2010/main" val="34225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BD2549-7E26-42CE-82D5-811FEF188F9F}"/>
              </a:ext>
            </a:extLst>
          </p:cNvPr>
          <p:cNvGrpSpPr/>
          <p:nvPr/>
        </p:nvGrpSpPr>
        <p:grpSpPr>
          <a:xfrm>
            <a:off x="4265411" y="1234731"/>
            <a:ext cx="1830589" cy="2662520"/>
            <a:chOff x="2064100" y="1836360"/>
            <a:chExt cx="1554463" cy="2468847"/>
          </a:xfrm>
        </p:grpSpPr>
        <p:sp>
          <p:nvSpPr>
            <p:cNvPr id="3" name="TextBox 2">
              <a:extLst>
                <a:ext uri="{FF2B5EF4-FFF2-40B4-BE49-F238E27FC236}">
                  <a16:creationId xmlns:a16="http://schemas.microsoft.com/office/drawing/2014/main" id="{678714F1-BBD3-4FFF-951C-D5B0DFB577D0}"/>
                </a:ext>
              </a:extLst>
            </p:cNvPr>
            <p:cNvSpPr txBox="1"/>
            <p:nvPr/>
          </p:nvSpPr>
          <p:spPr>
            <a:xfrm>
              <a:off x="2311501" y="1836360"/>
              <a:ext cx="999707" cy="369332"/>
            </a:xfrm>
            <a:prstGeom prst="rect">
              <a:avLst/>
            </a:prstGeom>
            <a:noFill/>
          </p:spPr>
          <p:txBody>
            <a:bodyPr wrap="square" rtlCol="0">
              <a:spAutoFit/>
            </a:bodyPr>
            <a:lstStyle/>
            <a:p>
              <a:r>
                <a:rPr lang="en-US" dirty="0"/>
                <a:t>Chap 6</a:t>
              </a:r>
            </a:p>
          </p:txBody>
        </p:sp>
        <p:pic>
          <p:nvPicPr>
            <p:cNvPr id="4" name="Picture 3">
              <a:extLst>
                <a:ext uri="{FF2B5EF4-FFF2-40B4-BE49-F238E27FC236}">
                  <a16:creationId xmlns:a16="http://schemas.microsoft.com/office/drawing/2014/main" id="{95437F2E-3313-480A-9AEB-FB35CEDBCB61}"/>
                </a:ext>
              </a:extLst>
            </p:cNvPr>
            <p:cNvPicPr>
              <a:picLocks noChangeAspect="1"/>
            </p:cNvPicPr>
            <p:nvPr/>
          </p:nvPicPr>
          <p:blipFill>
            <a:blip r:embed="rId2"/>
            <a:stretch>
              <a:fillRect/>
            </a:stretch>
          </p:blipFill>
          <p:spPr>
            <a:xfrm>
              <a:off x="2064100" y="2268310"/>
              <a:ext cx="1554463" cy="1795085"/>
            </a:xfrm>
            <a:prstGeom prst="rect">
              <a:avLst/>
            </a:prstGeom>
            <a:ln>
              <a:solidFill>
                <a:schemeClr val="accent1"/>
              </a:solidFill>
            </a:ln>
          </p:spPr>
        </p:pic>
        <p:pic>
          <p:nvPicPr>
            <p:cNvPr id="5" name="Picture 4">
              <a:extLst>
                <a:ext uri="{FF2B5EF4-FFF2-40B4-BE49-F238E27FC236}">
                  <a16:creationId xmlns:a16="http://schemas.microsoft.com/office/drawing/2014/main" id="{37F5C982-7A0E-4249-8F0D-01CC95996BC3}"/>
                </a:ext>
              </a:extLst>
            </p:cNvPr>
            <p:cNvPicPr>
              <a:picLocks noChangeAspect="1"/>
            </p:cNvPicPr>
            <p:nvPr/>
          </p:nvPicPr>
          <p:blipFill>
            <a:blip r:embed="rId3"/>
            <a:stretch>
              <a:fillRect/>
            </a:stretch>
          </p:blipFill>
          <p:spPr>
            <a:xfrm>
              <a:off x="2123523" y="4109757"/>
              <a:ext cx="1375662" cy="195450"/>
            </a:xfrm>
            <a:prstGeom prst="rect">
              <a:avLst/>
            </a:prstGeom>
          </p:spPr>
        </p:pic>
      </p:grpSp>
      <p:grpSp>
        <p:nvGrpSpPr>
          <p:cNvPr id="25" name="Group 24">
            <a:extLst>
              <a:ext uri="{FF2B5EF4-FFF2-40B4-BE49-F238E27FC236}">
                <a16:creationId xmlns:a16="http://schemas.microsoft.com/office/drawing/2014/main" id="{CAC46391-ACB5-464B-BD03-EF0C08B15D7D}"/>
              </a:ext>
            </a:extLst>
          </p:cNvPr>
          <p:cNvGrpSpPr/>
          <p:nvPr/>
        </p:nvGrpSpPr>
        <p:grpSpPr>
          <a:xfrm>
            <a:off x="498333" y="2695718"/>
            <a:ext cx="2826371" cy="3302391"/>
            <a:chOff x="7964268" y="126609"/>
            <a:chExt cx="2826371" cy="3302391"/>
          </a:xfrm>
        </p:grpSpPr>
        <p:grpSp>
          <p:nvGrpSpPr>
            <p:cNvPr id="21" name="Group 20">
              <a:extLst>
                <a:ext uri="{FF2B5EF4-FFF2-40B4-BE49-F238E27FC236}">
                  <a16:creationId xmlns:a16="http://schemas.microsoft.com/office/drawing/2014/main" id="{8468131B-F497-4FE5-BBBF-124C1973EDE7}"/>
                </a:ext>
              </a:extLst>
            </p:cNvPr>
            <p:cNvGrpSpPr/>
            <p:nvPr/>
          </p:nvGrpSpPr>
          <p:grpSpPr>
            <a:xfrm>
              <a:off x="8033602" y="268261"/>
              <a:ext cx="2757037" cy="3160739"/>
              <a:chOff x="6799256" y="80657"/>
              <a:chExt cx="2757037" cy="3160739"/>
            </a:xfrm>
          </p:grpSpPr>
          <p:pic>
            <p:nvPicPr>
              <p:cNvPr id="12" name="Picture 11">
                <a:extLst>
                  <a:ext uri="{FF2B5EF4-FFF2-40B4-BE49-F238E27FC236}">
                    <a16:creationId xmlns:a16="http://schemas.microsoft.com/office/drawing/2014/main" id="{6D085495-0568-4705-A1E9-783CDA005F06}"/>
                  </a:ext>
                </a:extLst>
              </p:cNvPr>
              <p:cNvPicPr>
                <a:picLocks noChangeAspect="1"/>
              </p:cNvPicPr>
              <p:nvPr/>
            </p:nvPicPr>
            <p:blipFill>
              <a:blip r:embed="rId4"/>
              <a:stretch>
                <a:fillRect/>
              </a:stretch>
            </p:blipFill>
            <p:spPr>
              <a:xfrm>
                <a:off x="6887644" y="80657"/>
                <a:ext cx="2524477" cy="2667372"/>
              </a:xfrm>
              <a:prstGeom prst="rect">
                <a:avLst/>
              </a:prstGeom>
            </p:spPr>
          </p:pic>
          <p:sp>
            <p:nvSpPr>
              <p:cNvPr id="13" name="TextBox 12">
                <a:extLst>
                  <a:ext uri="{FF2B5EF4-FFF2-40B4-BE49-F238E27FC236}">
                    <a16:creationId xmlns:a16="http://schemas.microsoft.com/office/drawing/2014/main" id="{93804E36-53C2-49E2-9DC7-9454D53F688E}"/>
                  </a:ext>
                </a:extLst>
              </p:cNvPr>
              <p:cNvSpPr txBox="1"/>
              <p:nvPr/>
            </p:nvSpPr>
            <p:spPr>
              <a:xfrm>
                <a:off x="6799256" y="2872064"/>
                <a:ext cx="2757037" cy="369332"/>
              </a:xfrm>
              <a:prstGeom prst="rect">
                <a:avLst/>
              </a:prstGeom>
              <a:noFill/>
            </p:spPr>
            <p:txBody>
              <a:bodyPr wrap="none" rtlCol="0">
                <a:spAutoFit/>
              </a:bodyPr>
              <a:lstStyle/>
              <a:p>
                <a:r>
                  <a:rPr lang="en-US" dirty="0"/>
                  <a:t>STABILIZER  ACCESS PANELS</a:t>
                </a:r>
              </a:p>
            </p:txBody>
          </p:sp>
        </p:grpSp>
        <p:sp>
          <p:nvSpPr>
            <p:cNvPr id="24" name="Rectangle 23">
              <a:extLst>
                <a:ext uri="{FF2B5EF4-FFF2-40B4-BE49-F238E27FC236}">
                  <a16:creationId xmlns:a16="http://schemas.microsoft.com/office/drawing/2014/main" id="{B54F0218-E4A1-4793-A853-A60C116EF810}"/>
                </a:ext>
              </a:extLst>
            </p:cNvPr>
            <p:cNvSpPr/>
            <p:nvPr/>
          </p:nvSpPr>
          <p:spPr>
            <a:xfrm>
              <a:off x="7964268" y="126609"/>
              <a:ext cx="2826371" cy="33023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4D7002E0-B644-4793-9541-A867720D0492}"/>
              </a:ext>
            </a:extLst>
          </p:cNvPr>
          <p:cNvGrpSpPr/>
          <p:nvPr/>
        </p:nvGrpSpPr>
        <p:grpSpPr>
          <a:xfrm>
            <a:off x="7036707" y="267842"/>
            <a:ext cx="3439323" cy="2946385"/>
            <a:chOff x="7584449" y="3724952"/>
            <a:chExt cx="3400900" cy="3017187"/>
          </a:xfrm>
        </p:grpSpPr>
        <p:grpSp>
          <p:nvGrpSpPr>
            <p:cNvPr id="23" name="Group 22">
              <a:extLst>
                <a:ext uri="{FF2B5EF4-FFF2-40B4-BE49-F238E27FC236}">
                  <a16:creationId xmlns:a16="http://schemas.microsoft.com/office/drawing/2014/main" id="{38ECA0E5-88C0-4CF5-86C3-CCD21317AA23}"/>
                </a:ext>
              </a:extLst>
            </p:cNvPr>
            <p:cNvGrpSpPr/>
            <p:nvPr/>
          </p:nvGrpSpPr>
          <p:grpSpPr>
            <a:xfrm>
              <a:off x="7584449" y="3724952"/>
              <a:ext cx="3400900" cy="2992026"/>
              <a:chOff x="7584449" y="3724952"/>
              <a:chExt cx="3400900" cy="2992026"/>
            </a:xfrm>
          </p:grpSpPr>
          <p:pic>
            <p:nvPicPr>
              <p:cNvPr id="18" name="Picture 17">
                <a:extLst>
                  <a:ext uri="{FF2B5EF4-FFF2-40B4-BE49-F238E27FC236}">
                    <a16:creationId xmlns:a16="http://schemas.microsoft.com/office/drawing/2014/main" id="{FF59FFD8-737E-4D24-8A9D-E2196276F428}"/>
                  </a:ext>
                </a:extLst>
              </p:cNvPr>
              <p:cNvPicPr>
                <a:picLocks noChangeAspect="1"/>
              </p:cNvPicPr>
              <p:nvPr/>
            </p:nvPicPr>
            <p:blipFill>
              <a:blip r:embed="rId5"/>
              <a:stretch>
                <a:fillRect/>
              </a:stretch>
            </p:blipFill>
            <p:spPr>
              <a:xfrm>
                <a:off x="7584449" y="3724952"/>
                <a:ext cx="3400900" cy="2943636"/>
              </a:xfrm>
              <a:prstGeom prst="rect">
                <a:avLst/>
              </a:prstGeom>
            </p:spPr>
          </p:pic>
          <p:sp>
            <p:nvSpPr>
              <p:cNvPr id="19" name="TextBox 18">
                <a:extLst>
                  <a:ext uri="{FF2B5EF4-FFF2-40B4-BE49-F238E27FC236}">
                    <a16:creationId xmlns:a16="http://schemas.microsoft.com/office/drawing/2014/main" id="{948134FE-233B-4520-ACEE-76D660852F2D}"/>
                  </a:ext>
                </a:extLst>
              </p:cNvPr>
              <p:cNvSpPr txBox="1"/>
              <p:nvPr/>
            </p:nvSpPr>
            <p:spPr>
              <a:xfrm>
                <a:off x="7822472" y="6347646"/>
                <a:ext cx="2548583" cy="369332"/>
              </a:xfrm>
              <a:prstGeom prst="rect">
                <a:avLst/>
              </a:prstGeom>
              <a:noFill/>
            </p:spPr>
            <p:txBody>
              <a:bodyPr wrap="none" rtlCol="0">
                <a:spAutoFit/>
              </a:bodyPr>
              <a:lstStyle/>
              <a:p>
                <a:r>
                  <a:rPr lang="en-US" dirty="0"/>
                  <a:t>COCKPIT  ACCESS PANELS</a:t>
                </a:r>
              </a:p>
            </p:txBody>
          </p:sp>
        </p:grpSp>
        <p:sp>
          <p:nvSpPr>
            <p:cNvPr id="26" name="Rectangle 25">
              <a:extLst>
                <a:ext uri="{FF2B5EF4-FFF2-40B4-BE49-F238E27FC236}">
                  <a16:creationId xmlns:a16="http://schemas.microsoft.com/office/drawing/2014/main" id="{D2A4D1EF-D180-4F26-8122-C8D82F3D2951}"/>
                </a:ext>
              </a:extLst>
            </p:cNvPr>
            <p:cNvSpPr/>
            <p:nvPr/>
          </p:nvSpPr>
          <p:spPr>
            <a:xfrm>
              <a:off x="7822472" y="3724952"/>
              <a:ext cx="3162877" cy="30171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ED0DB8CA-A5BD-4FA1-94F3-1C3631E7554A}"/>
              </a:ext>
            </a:extLst>
          </p:cNvPr>
          <p:cNvGrpSpPr/>
          <p:nvPr/>
        </p:nvGrpSpPr>
        <p:grpSpPr>
          <a:xfrm>
            <a:off x="7313154" y="3292476"/>
            <a:ext cx="3400900" cy="2587819"/>
            <a:chOff x="879527" y="3724952"/>
            <a:chExt cx="3472451" cy="2798394"/>
          </a:xfrm>
        </p:grpSpPr>
        <p:grpSp>
          <p:nvGrpSpPr>
            <p:cNvPr id="22" name="Group 21">
              <a:extLst>
                <a:ext uri="{FF2B5EF4-FFF2-40B4-BE49-F238E27FC236}">
                  <a16:creationId xmlns:a16="http://schemas.microsoft.com/office/drawing/2014/main" id="{60918DB0-1F78-46E7-B7D2-85488DB668C5}"/>
                </a:ext>
              </a:extLst>
            </p:cNvPr>
            <p:cNvGrpSpPr/>
            <p:nvPr/>
          </p:nvGrpSpPr>
          <p:grpSpPr>
            <a:xfrm>
              <a:off x="922499" y="3724952"/>
              <a:ext cx="3429479" cy="2622694"/>
              <a:chOff x="2860194" y="2659302"/>
              <a:chExt cx="3429479" cy="2622694"/>
            </a:xfrm>
          </p:grpSpPr>
          <p:pic>
            <p:nvPicPr>
              <p:cNvPr id="15" name="Picture 14">
                <a:extLst>
                  <a:ext uri="{FF2B5EF4-FFF2-40B4-BE49-F238E27FC236}">
                    <a16:creationId xmlns:a16="http://schemas.microsoft.com/office/drawing/2014/main" id="{34733B8D-6090-410D-9758-FA9856DA88F4}"/>
                  </a:ext>
                </a:extLst>
              </p:cNvPr>
              <p:cNvPicPr>
                <a:picLocks noChangeAspect="1"/>
              </p:cNvPicPr>
              <p:nvPr/>
            </p:nvPicPr>
            <p:blipFill>
              <a:blip r:embed="rId6"/>
              <a:stretch>
                <a:fillRect/>
              </a:stretch>
            </p:blipFill>
            <p:spPr>
              <a:xfrm>
                <a:off x="2860194" y="2659302"/>
                <a:ext cx="3429479" cy="2172003"/>
              </a:xfrm>
              <a:prstGeom prst="rect">
                <a:avLst/>
              </a:prstGeom>
            </p:spPr>
          </p:pic>
          <p:sp>
            <p:nvSpPr>
              <p:cNvPr id="16" name="TextBox 15">
                <a:extLst>
                  <a:ext uri="{FF2B5EF4-FFF2-40B4-BE49-F238E27FC236}">
                    <a16:creationId xmlns:a16="http://schemas.microsoft.com/office/drawing/2014/main" id="{7D8A136F-509A-408E-B5E0-928AA0ABC3C7}"/>
                  </a:ext>
                </a:extLst>
              </p:cNvPr>
              <p:cNvSpPr txBox="1"/>
              <p:nvPr/>
            </p:nvSpPr>
            <p:spPr>
              <a:xfrm>
                <a:off x="3209650" y="4912664"/>
                <a:ext cx="2314993" cy="369332"/>
              </a:xfrm>
              <a:prstGeom prst="rect">
                <a:avLst/>
              </a:prstGeom>
              <a:noFill/>
            </p:spPr>
            <p:txBody>
              <a:bodyPr wrap="none" rtlCol="0">
                <a:spAutoFit/>
              </a:bodyPr>
              <a:lstStyle/>
              <a:p>
                <a:r>
                  <a:rPr lang="en-US" dirty="0"/>
                  <a:t>DOOR  ACCESS PANELS</a:t>
                </a:r>
              </a:p>
            </p:txBody>
          </p:sp>
        </p:grpSp>
        <p:sp>
          <p:nvSpPr>
            <p:cNvPr id="28" name="Rectangle 27">
              <a:extLst>
                <a:ext uri="{FF2B5EF4-FFF2-40B4-BE49-F238E27FC236}">
                  <a16:creationId xmlns:a16="http://schemas.microsoft.com/office/drawing/2014/main" id="{955880E2-55E3-4E8D-9A06-1C0DD7561A8F}"/>
                </a:ext>
              </a:extLst>
            </p:cNvPr>
            <p:cNvSpPr/>
            <p:nvPr/>
          </p:nvSpPr>
          <p:spPr>
            <a:xfrm>
              <a:off x="879527" y="3724952"/>
              <a:ext cx="3400900" cy="27983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74A81E24-2895-4C08-A3DA-287ED9BE192E}"/>
              </a:ext>
            </a:extLst>
          </p:cNvPr>
          <p:cNvGrpSpPr/>
          <p:nvPr/>
        </p:nvGrpSpPr>
        <p:grpSpPr>
          <a:xfrm>
            <a:off x="435774" y="267842"/>
            <a:ext cx="2927696" cy="2347072"/>
            <a:chOff x="797380" y="1202443"/>
            <a:chExt cx="2927696" cy="2347072"/>
          </a:xfrm>
        </p:grpSpPr>
        <p:grpSp>
          <p:nvGrpSpPr>
            <p:cNvPr id="20" name="Group 19">
              <a:extLst>
                <a:ext uri="{FF2B5EF4-FFF2-40B4-BE49-F238E27FC236}">
                  <a16:creationId xmlns:a16="http://schemas.microsoft.com/office/drawing/2014/main" id="{1B624875-AB65-422F-AE65-9A785AAD65F3}"/>
                </a:ext>
              </a:extLst>
            </p:cNvPr>
            <p:cNvGrpSpPr/>
            <p:nvPr/>
          </p:nvGrpSpPr>
          <p:grpSpPr>
            <a:xfrm>
              <a:off x="922499" y="1202443"/>
              <a:ext cx="2701252" cy="2041033"/>
              <a:chOff x="2990450" y="537465"/>
              <a:chExt cx="2701252" cy="2041033"/>
            </a:xfrm>
          </p:grpSpPr>
          <p:pic>
            <p:nvPicPr>
              <p:cNvPr id="9" name="Picture 8">
                <a:extLst>
                  <a:ext uri="{FF2B5EF4-FFF2-40B4-BE49-F238E27FC236}">
                    <a16:creationId xmlns:a16="http://schemas.microsoft.com/office/drawing/2014/main" id="{34E25A08-CE0C-4D23-84FD-39766A77F47C}"/>
                  </a:ext>
                </a:extLst>
              </p:cNvPr>
              <p:cNvPicPr>
                <a:picLocks noChangeAspect="1"/>
              </p:cNvPicPr>
              <p:nvPr/>
            </p:nvPicPr>
            <p:blipFill>
              <a:blip r:embed="rId7"/>
              <a:stretch>
                <a:fillRect/>
              </a:stretch>
            </p:blipFill>
            <p:spPr>
              <a:xfrm>
                <a:off x="2990450" y="537465"/>
                <a:ext cx="2581635" cy="1590897"/>
              </a:xfrm>
              <a:prstGeom prst="rect">
                <a:avLst/>
              </a:prstGeom>
            </p:spPr>
          </p:pic>
          <p:sp>
            <p:nvSpPr>
              <p:cNvPr id="10" name="TextBox 9">
                <a:extLst>
                  <a:ext uri="{FF2B5EF4-FFF2-40B4-BE49-F238E27FC236}">
                    <a16:creationId xmlns:a16="http://schemas.microsoft.com/office/drawing/2014/main" id="{CA03C9BD-EAFB-4142-BB15-F49BA75075C9}"/>
                  </a:ext>
                </a:extLst>
              </p:cNvPr>
              <p:cNvSpPr txBox="1"/>
              <p:nvPr/>
            </p:nvSpPr>
            <p:spPr>
              <a:xfrm>
                <a:off x="2990450" y="2209166"/>
                <a:ext cx="2701252" cy="369332"/>
              </a:xfrm>
              <a:prstGeom prst="rect">
                <a:avLst/>
              </a:prstGeom>
              <a:noFill/>
            </p:spPr>
            <p:txBody>
              <a:bodyPr wrap="none" rtlCol="0">
                <a:spAutoFit/>
              </a:bodyPr>
              <a:lstStyle/>
              <a:p>
                <a:r>
                  <a:rPr lang="en-US" dirty="0"/>
                  <a:t>FUSELAGE  ACCESS PANELS</a:t>
                </a:r>
              </a:p>
            </p:txBody>
          </p:sp>
        </p:grpSp>
        <p:sp>
          <p:nvSpPr>
            <p:cNvPr id="29" name="Rectangle 28">
              <a:extLst>
                <a:ext uri="{FF2B5EF4-FFF2-40B4-BE49-F238E27FC236}">
                  <a16:creationId xmlns:a16="http://schemas.microsoft.com/office/drawing/2014/main" id="{F653A19D-BDDE-4165-B359-024BEFA1BABA}"/>
                </a:ext>
              </a:extLst>
            </p:cNvPr>
            <p:cNvSpPr/>
            <p:nvPr/>
          </p:nvSpPr>
          <p:spPr>
            <a:xfrm>
              <a:off x="797380" y="1332913"/>
              <a:ext cx="2927696" cy="22166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0F330D26-5671-4ED5-BA8A-9464272F7DB8}"/>
              </a:ext>
            </a:extLst>
          </p:cNvPr>
          <p:cNvSpPr txBox="1"/>
          <p:nvPr/>
        </p:nvSpPr>
        <p:spPr>
          <a:xfrm>
            <a:off x="0" y="-69437"/>
            <a:ext cx="11322395" cy="369332"/>
          </a:xfrm>
          <a:prstGeom prst="rect">
            <a:avLst/>
          </a:prstGeom>
          <a:noFill/>
        </p:spPr>
        <p:txBody>
          <a:bodyPr wrap="none" rtlCol="0">
            <a:spAutoFit/>
          </a:bodyPr>
          <a:lstStyle/>
          <a:p>
            <a:r>
              <a:rPr lang="en-US" dirty="0"/>
              <a:t>Access to servicing, inspection or maintenance points is provided through quick release or removable doors and panels</a:t>
            </a:r>
          </a:p>
        </p:txBody>
      </p:sp>
      <p:sp>
        <p:nvSpPr>
          <p:cNvPr id="34" name="TextBox 33">
            <a:extLst>
              <a:ext uri="{FF2B5EF4-FFF2-40B4-BE49-F238E27FC236}">
                <a16:creationId xmlns:a16="http://schemas.microsoft.com/office/drawing/2014/main" id="{CA5FEA2D-5064-49CA-8AE1-B71E37071B53}"/>
              </a:ext>
            </a:extLst>
          </p:cNvPr>
          <p:cNvSpPr txBox="1"/>
          <p:nvPr/>
        </p:nvSpPr>
        <p:spPr>
          <a:xfrm>
            <a:off x="298205" y="5988014"/>
            <a:ext cx="12404922" cy="923330"/>
          </a:xfrm>
          <a:prstGeom prst="rect">
            <a:avLst/>
          </a:prstGeom>
          <a:noFill/>
        </p:spPr>
        <p:txBody>
          <a:bodyPr wrap="square">
            <a:spAutoFit/>
          </a:bodyPr>
          <a:lstStyle/>
          <a:p>
            <a:r>
              <a:rPr lang="en-US" dirty="0"/>
              <a:t>These Access Doors and Access Panels are numbered as 5 digit. First three digits represent the zone number and suffix </a:t>
            </a:r>
          </a:p>
          <a:p>
            <a:r>
              <a:rPr lang="en-US" dirty="0"/>
              <a:t>Numbers which follow the dash , indicate the access door or panel number.</a:t>
            </a:r>
          </a:p>
          <a:p>
            <a:r>
              <a:rPr lang="en-US" dirty="0"/>
              <a:t>Ex : 250-6 indicates the access panel -6 belongs to the aircraft zone 250</a:t>
            </a:r>
          </a:p>
        </p:txBody>
      </p:sp>
    </p:spTree>
    <p:extLst>
      <p:ext uri="{BB962C8B-B14F-4D97-AF65-F5344CB8AC3E}">
        <p14:creationId xmlns:p14="http://schemas.microsoft.com/office/powerpoint/2010/main" val="86500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D9F3352-97F8-42BE-8543-454F912EB6A5}"/>
              </a:ext>
            </a:extLst>
          </p:cNvPr>
          <p:cNvGrpSpPr/>
          <p:nvPr/>
        </p:nvGrpSpPr>
        <p:grpSpPr>
          <a:xfrm>
            <a:off x="712253" y="1070824"/>
            <a:ext cx="3648731" cy="1939662"/>
            <a:chOff x="712254" y="1070824"/>
            <a:chExt cx="3229426" cy="1570280"/>
          </a:xfrm>
        </p:grpSpPr>
        <p:pic>
          <p:nvPicPr>
            <p:cNvPr id="5" name="Picture 4">
              <a:extLst>
                <a:ext uri="{FF2B5EF4-FFF2-40B4-BE49-F238E27FC236}">
                  <a16:creationId xmlns:a16="http://schemas.microsoft.com/office/drawing/2014/main" id="{ACDC50FD-048E-4184-ACD5-28F482FD12C7}"/>
                </a:ext>
              </a:extLst>
            </p:cNvPr>
            <p:cNvPicPr>
              <a:picLocks noChangeAspect="1"/>
            </p:cNvPicPr>
            <p:nvPr/>
          </p:nvPicPr>
          <p:blipFill>
            <a:blip r:embed="rId2"/>
            <a:stretch>
              <a:fillRect/>
            </a:stretch>
          </p:blipFill>
          <p:spPr>
            <a:xfrm>
              <a:off x="712254" y="1070824"/>
              <a:ext cx="3086531" cy="1143160"/>
            </a:xfrm>
            <a:prstGeom prst="rect">
              <a:avLst/>
            </a:prstGeom>
            <a:ln>
              <a:noFill/>
            </a:ln>
          </p:spPr>
        </p:pic>
        <p:pic>
          <p:nvPicPr>
            <p:cNvPr id="7" name="Picture 6">
              <a:extLst>
                <a:ext uri="{FF2B5EF4-FFF2-40B4-BE49-F238E27FC236}">
                  <a16:creationId xmlns:a16="http://schemas.microsoft.com/office/drawing/2014/main" id="{A5E22E96-EE46-4142-8180-524412B481BF}"/>
                </a:ext>
              </a:extLst>
            </p:cNvPr>
            <p:cNvPicPr>
              <a:picLocks noChangeAspect="1"/>
            </p:cNvPicPr>
            <p:nvPr/>
          </p:nvPicPr>
          <p:blipFill>
            <a:blip r:embed="rId3"/>
            <a:stretch>
              <a:fillRect/>
            </a:stretch>
          </p:blipFill>
          <p:spPr>
            <a:xfrm>
              <a:off x="855149" y="2050472"/>
              <a:ext cx="2943636" cy="590632"/>
            </a:xfrm>
            <a:prstGeom prst="rect">
              <a:avLst/>
            </a:prstGeom>
          </p:spPr>
        </p:pic>
        <p:sp>
          <p:nvSpPr>
            <p:cNvPr id="8" name="Rectangle 7">
              <a:extLst>
                <a:ext uri="{FF2B5EF4-FFF2-40B4-BE49-F238E27FC236}">
                  <a16:creationId xmlns:a16="http://schemas.microsoft.com/office/drawing/2014/main" id="{D606D7EC-9B0F-4F03-938B-E290A3499E38}"/>
                </a:ext>
              </a:extLst>
            </p:cNvPr>
            <p:cNvSpPr/>
            <p:nvPr/>
          </p:nvSpPr>
          <p:spPr>
            <a:xfrm>
              <a:off x="855149" y="1070824"/>
              <a:ext cx="3086531" cy="1570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7559CDA9-3C47-4D22-9DB8-DDF15DC79400}"/>
              </a:ext>
            </a:extLst>
          </p:cNvPr>
          <p:cNvPicPr>
            <a:picLocks noChangeAspect="1"/>
          </p:cNvPicPr>
          <p:nvPr/>
        </p:nvPicPr>
        <p:blipFill rotWithShape="1">
          <a:blip r:embed="rId4"/>
          <a:srcRect b="26140"/>
          <a:stretch/>
        </p:blipFill>
        <p:spPr>
          <a:xfrm>
            <a:off x="4522432" y="280389"/>
            <a:ext cx="3477110" cy="2955180"/>
          </a:xfrm>
          <a:prstGeom prst="rect">
            <a:avLst/>
          </a:prstGeom>
          <a:ln>
            <a:solidFill>
              <a:schemeClr val="tx1"/>
            </a:solidFill>
          </a:ln>
        </p:spPr>
      </p:pic>
      <p:pic>
        <p:nvPicPr>
          <p:cNvPr id="13" name="Picture 12">
            <a:extLst>
              <a:ext uri="{FF2B5EF4-FFF2-40B4-BE49-F238E27FC236}">
                <a16:creationId xmlns:a16="http://schemas.microsoft.com/office/drawing/2014/main" id="{0DAD1BEE-6625-4D1F-9921-2A36DE4096E6}"/>
              </a:ext>
            </a:extLst>
          </p:cNvPr>
          <p:cNvPicPr>
            <a:picLocks noChangeAspect="1"/>
          </p:cNvPicPr>
          <p:nvPr/>
        </p:nvPicPr>
        <p:blipFill rotWithShape="1">
          <a:blip r:embed="rId5"/>
          <a:srcRect b="19425"/>
          <a:stretch/>
        </p:blipFill>
        <p:spPr>
          <a:xfrm>
            <a:off x="8160990" y="280390"/>
            <a:ext cx="2800741" cy="2955180"/>
          </a:xfrm>
          <a:prstGeom prst="rect">
            <a:avLst/>
          </a:prstGeom>
          <a:ln>
            <a:solidFill>
              <a:schemeClr val="tx1"/>
            </a:solidFill>
          </a:ln>
        </p:spPr>
      </p:pic>
      <p:pic>
        <p:nvPicPr>
          <p:cNvPr id="15" name="Picture 14">
            <a:extLst>
              <a:ext uri="{FF2B5EF4-FFF2-40B4-BE49-F238E27FC236}">
                <a16:creationId xmlns:a16="http://schemas.microsoft.com/office/drawing/2014/main" id="{C7133456-53F4-474C-960A-5667D2C17DCD}"/>
              </a:ext>
            </a:extLst>
          </p:cNvPr>
          <p:cNvPicPr>
            <a:picLocks noChangeAspect="1"/>
          </p:cNvPicPr>
          <p:nvPr/>
        </p:nvPicPr>
        <p:blipFill>
          <a:blip r:embed="rId6"/>
          <a:stretch>
            <a:fillRect/>
          </a:stretch>
        </p:blipFill>
        <p:spPr>
          <a:xfrm>
            <a:off x="1405693" y="3529670"/>
            <a:ext cx="2657846" cy="3267531"/>
          </a:xfrm>
          <a:prstGeom prst="rect">
            <a:avLst/>
          </a:prstGeom>
          <a:ln>
            <a:solidFill>
              <a:schemeClr val="tx1"/>
            </a:solidFill>
          </a:ln>
        </p:spPr>
      </p:pic>
      <p:pic>
        <p:nvPicPr>
          <p:cNvPr id="19" name="Picture 18">
            <a:extLst>
              <a:ext uri="{FF2B5EF4-FFF2-40B4-BE49-F238E27FC236}">
                <a16:creationId xmlns:a16="http://schemas.microsoft.com/office/drawing/2014/main" id="{C319FB5A-F955-426B-94A5-F8C38AC9897C}"/>
              </a:ext>
            </a:extLst>
          </p:cNvPr>
          <p:cNvPicPr>
            <a:picLocks noChangeAspect="1"/>
          </p:cNvPicPr>
          <p:nvPr/>
        </p:nvPicPr>
        <p:blipFill>
          <a:blip r:embed="rId7"/>
          <a:stretch>
            <a:fillRect/>
          </a:stretch>
        </p:blipFill>
        <p:spPr>
          <a:xfrm>
            <a:off x="8109408" y="3462986"/>
            <a:ext cx="2676899" cy="3181794"/>
          </a:xfrm>
          <a:prstGeom prst="rect">
            <a:avLst/>
          </a:prstGeom>
          <a:ln>
            <a:solidFill>
              <a:schemeClr val="tx1"/>
            </a:solidFill>
          </a:ln>
        </p:spPr>
      </p:pic>
      <p:pic>
        <p:nvPicPr>
          <p:cNvPr id="21" name="Picture 20">
            <a:extLst>
              <a:ext uri="{FF2B5EF4-FFF2-40B4-BE49-F238E27FC236}">
                <a16:creationId xmlns:a16="http://schemas.microsoft.com/office/drawing/2014/main" id="{CFF53C3A-54B0-4EAF-A2B0-C7BE30FBC151}"/>
              </a:ext>
            </a:extLst>
          </p:cNvPr>
          <p:cNvPicPr>
            <a:picLocks noChangeAspect="1"/>
          </p:cNvPicPr>
          <p:nvPr/>
        </p:nvPicPr>
        <p:blipFill>
          <a:blip r:embed="rId8"/>
          <a:stretch>
            <a:fillRect/>
          </a:stretch>
        </p:blipFill>
        <p:spPr>
          <a:xfrm>
            <a:off x="4860616" y="3462986"/>
            <a:ext cx="2800741" cy="3334215"/>
          </a:xfrm>
          <a:prstGeom prst="rect">
            <a:avLst/>
          </a:prstGeom>
        </p:spPr>
      </p:pic>
      <p:sp>
        <p:nvSpPr>
          <p:cNvPr id="22" name="Rectangle 21">
            <a:extLst>
              <a:ext uri="{FF2B5EF4-FFF2-40B4-BE49-F238E27FC236}">
                <a16:creationId xmlns:a16="http://schemas.microsoft.com/office/drawing/2014/main" id="{3F3228CB-75FE-4585-AD31-D1E7CECFF3EB}"/>
              </a:ext>
            </a:extLst>
          </p:cNvPr>
          <p:cNvSpPr/>
          <p:nvPr/>
        </p:nvSpPr>
        <p:spPr>
          <a:xfrm>
            <a:off x="873701" y="1757979"/>
            <a:ext cx="531992" cy="1833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A06B73-A315-46C1-A119-5206D9D82C60}"/>
              </a:ext>
            </a:extLst>
          </p:cNvPr>
          <p:cNvSpPr/>
          <p:nvPr/>
        </p:nvSpPr>
        <p:spPr>
          <a:xfrm>
            <a:off x="4831404" y="1082548"/>
            <a:ext cx="531992" cy="1833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73B03E-6A2F-405C-ABE8-99E843D8F36E}"/>
              </a:ext>
            </a:extLst>
          </p:cNvPr>
          <p:cNvSpPr/>
          <p:nvPr/>
        </p:nvSpPr>
        <p:spPr>
          <a:xfrm>
            <a:off x="9029368" y="1771145"/>
            <a:ext cx="531992" cy="1833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F9E8A11-CE82-4D7C-8072-519B60789B31}"/>
              </a:ext>
            </a:extLst>
          </p:cNvPr>
          <p:cNvSpPr txBox="1"/>
          <p:nvPr/>
        </p:nvSpPr>
        <p:spPr>
          <a:xfrm>
            <a:off x="154745" y="407963"/>
            <a:ext cx="2938305" cy="369332"/>
          </a:xfrm>
          <a:prstGeom prst="rect">
            <a:avLst/>
          </a:prstGeom>
          <a:noFill/>
        </p:spPr>
        <p:txBody>
          <a:bodyPr wrap="none" rtlCol="0">
            <a:spAutoFit/>
          </a:bodyPr>
          <a:lstStyle/>
          <a:p>
            <a:r>
              <a:rPr lang="en-US" dirty="0"/>
              <a:t>PANEL NUMBERING Example </a:t>
            </a:r>
          </a:p>
        </p:txBody>
      </p:sp>
      <p:sp>
        <p:nvSpPr>
          <p:cNvPr id="26" name="TextBox 25">
            <a:extLst>
              <a:ext uri="{FF2B5EF4-FFF2-40B4-BE49-F238E27FC236}">
                <a16:creationId xmlns:a16="http://schemas.microsoft.com/office/drawing/2014/main" id="{6B117F1D-EA18-4E44-8D07-4F1397058BDB}"/>
              </a:ext>
            </a:extLst>
          </p:cNvPr>
          <p:cNvSpPr txBox="1"/>
          <p:nvPr/>
        </p:nvSpPr>
        <p:spPr>
          <a:xfrm>
            <a:off x="93256" y="3143664"/>
            <a:ext cx="3129255" cy="369332"/>
          </a:xfrm>
          <a:prstGeom prst="rect">
            <a:avLst/>
          </a:prstGeom>
          <a:noFill/>
        </p:spPr>
        <p:txBody>
          <a:bodyPr wrap="none" rtlCol="0">
            <a:spAutoFit/>
          </a:bodyPr>
          <a:lstStyle/>
          <a:p>
            <a:r>
              <a:rPr lang="en-US" dirty="0"/>
              <a:t>STATION NUMBERING Example </a:t>
            </a:r>
          </a:p>
        </p:txBody>
      </p:sp>
      <p:sp>
        <p:nvSpPr>
          <p:cNvPr id="27" name="Rectangle 26">
            <a:extLst>
              <a:ext uri="{FF2B5EF4-FFF2-40B4-BE49-F238E27FC236}">
                <a16:creationId xmlns:a16="http://schemas.microsoft.com/office/drawing/2014/main" id="{1B0CB99A-CE7F-4D4B-B6FC-29A15BEC2446}"/>
              </a:ext>
            </a:extLst>
          </p:cNvPr>
          <p:cNvSpPr/>
          <p:nvPr/>
        </p:nvSpPr>
        <p:spPr>
          <a:xfrm>
            <a:off x="1880623" y="4344090"/>
            <a:ext cx="531992" cy="1833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2968D4-5265-456A-9834-75FD353BA608}"/>
              </a:ext>
            </a:extLst>
          </p:cNvPr>
          <p:cNvSpPr/>
          <p:nvPr/>
        </p:nvSpPr>
        <p:spPr>
          <a:xfrm>
            <a:off x="1418684" y="5376855"/>
            <a:ext cx="531992" cy="1833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DFEDF2-D640-4203-ADB4-3501EBB8301C}"/>
              </a:ext>
            </a:extLst>
          </p:cNvPr>
          <p:cNvSpPr/>
          <p:nvPr/>
        </p:nvSpPr>
        <p:spPr>
          <a:xfrm>
            <a:off x="2827054" y="5052981"/>
            <a:ext cx="531992" cy="1833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169DF8-155C-4ED2-8435-5FA74F99704E}"/>
              </a:ext>
            </a:extLst>
          </p:cNvPr>
          <p:cNvSpPr/>
          <p:nvPr/>
        </p:nvSpPr>
        <p:spPr>
          <a:xfrm>
            <a:off x="5095247" y="4737985"/>
            <a:ext cx="728778" cy="314996"/>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0950EE2-1003-49C9-8F20-B4E158ADAC19}"/>
              </a:ext>
            </a:extLst>
          </p:cNvPr>
          <p:cNvSpPr/>
          <p:nvPr/>
        </p:nvSpPr>
        <p:spPr>
          <a:xfrm>
            <a:off x="8160990" y="4893139"/>
            <a:ext cx="531992" cy="1833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76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P spid="27"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0FC3AD-803A-45E6-B48E-5029A04B9667}"/>
              </a:ext>
            </a:extLst>
          </p:cNvPr>
          <p:cNvSpPr txBox="1"/>
          <p:nvPr/>
        </p:nvSpPr>
        <p:spPr>
          <a:xfrm>
            <a:off x="357326" y="237022"/>
            <a:ext cx="6094520" cy="461665"/>
          </a:xfrm>
          <a:prstGeom prst="rect">
            <a:avLst/>
          </a:prstGeom>
          <a:noFill/>
        </p:spPr>
        <p:txBody>
          <a:bodyPr wrap="square">
            <a:spAutoFit/>
          </a:bodyPr>
          <a:lstStyle/>
          <a:p>
            <a:r>
              <a:rPr lang="en-US" sz="2400" b="1" dirty="0"/>
              <a:t>Aircraft Maintenance Manual (AMM) – </a:t>
            </a:r>
          </a:p>
        </p:txBody>
      </p:sp>
      <p:sp>
        <p:nvSpPr>
          <p:cNvPr id="5" name="TextBox 4">
            <a:extLst>
              <a:ext uri="{FF2B5EF4-FFF2-40B4-BE49-F238E27FC236}">
                <a16:creationId xmlns:a16="http://schemas.microsoft.com/office/drawing/2014/main" id="{A07F7D2E-41C4-498A-AB8B-A45C9D66A100}"/>
              </a:ext>
            </a:extLst>
          </p:cNvPr>
          <p:cNvSpPr txBox="1"/>
          <p:nvPr/>
        </p:nvSpPr>
        <p:spPr>
          <a:xfrm>
            <a:off x="304800" y="808621"/>
            <a:ext cx="11887200" cy="2031325"/>
          </a:xfrm>
          <a:prstGeom prst="rect">
            <a:avLst/>
          </a:prstGeom>
          <a:noFill/>
        </p:spPr>
        <p:txBody>
          <a:bodyPr wrap="square">
            <a:spAutoFit/>
          </a:bodyPr>
          <a:lstStyle/>
          <a:p>
            <a:pPr algn="l"/>
            <a:r>
              <a:rPr lang="en-US" sz="1800" b="0" i="0" u="none" strike="noStrike" baseline="0" dirty="0">
                <a:latin typeface="Arial" panose="020B0604020202020204" pitchFamily="34" charset="0"/>
              </a:rPr>
              <a:t>The Aircraft Maintenance Manual provides information to enable maintenance personnel to properly service, repair, replace, adjust, inspect and check equipment and systems of the aircraft, normally performed on the ramp or in the</a:t>
            </a:r>
          </a:p>
          <a:p>
            <a:pPr algn="l"/>
            <a:r>
              <a:rPr lang="en-US" sz="1800" b="0" i="0" u="none" strike="noStrike" baseline="0" dirty="0">
                <a:latin typeface="Arial" panose="020B0604020202020204" pitchFamily="34" charset="0"/>
              </a:rPr>
              <a:t>maintenance hangar.</a:t>
            </a:r>
          </a:p>
          <a:p>
            <a:pPr algn="l"/>
            <a:r>
              <a:rPr lang="en-US" sz="1800" b="0" i="0" u="none" strike="noStrike" baseline="0" dirty="0">
                <a:latin typeface="Arial" panose="020B0604020202020204" pitchFamily="34" charset="0"/>
              </a:rPr>
              <a:t>The AMM contains information about inspection and maintenance of aircraft structure (except repair).</a:t>
            </a:r>
          </a:p>
          <a:p>
            <a:pPr algn="l"/>
            <a:r>
              <a:rPr lang="en-US" sz="1800" b="0" i="0" u="none" strike="noStrike" baseline="0" dirty="0">
                <a:latin typeface="Arial" panose="020B0604020202020204" pitchFamily="34" charset="0"/>
              </a:rPr>
              <a:t>The AMM also contains the necessary data to cover scheduled maintenance procedures prescribed by the Maintenance Review Board (MRB) report, the Master Minimum Equipment List (MMEL) and the Configuration Deviation List (CDL).</a:t>
            </a:r>
            <a:endParaRPr lang="en-US" dirty="0"/>
          </a:p>
        </p:txBody>
      </p:sp>
      <p:sp>
        <p:nvSpPr>
          <p:cNvPr id="9" name="TextBox 8">
            <a:extLst>
              <a:ext uri="{FF2B5EF4-FFF2-40B4-BE49-F238E27FC236}">
                <a16:creationId xmlns:a16="http://schemas.microsoft.com/office/drawing/2014/main" id="{6CA96CB6-EAC4-4CA1-8460-BF233CA80C34}"/>
              </a:ext>
            </a:extLst>
          </p:cNvPr>
          <p:cNvSpPr txBox="1"/>
          <p:nvPr/>
        </p:nvSpPr>
        <p:spPr>
          <a:xfrm>
            <a:off x="107851" y="3429000"/>
            <a:ext cx="11624603" cy="584775"/>
          </a:xfrm>
          <a:prstGeom prst="rect">
            <a:avLst/>
          </a:prstGeom>
          <a:noFill/>
        </p:spPr>
        <p:txBody>
          <a:bodyPr wrap="square">
            <a:spAutoFit/>
          </a:bodyPr>
          <a:lstStyle/>
          <a:p>
            <a:pPr marL="228600" lvl="1" indent="-228600" algn="just" eaLnBrk="0" hangingPunct="0">
              <a:lnSpc>
                <a:spcPct val="80000"/>
              </a:lnSpc>
              <a:spcBef>
                <a:spcPts val="600"/>
              </a:spcBef>
              <a:buClr>
                <a:schemeClr val="accent1"/>
              </a:buClr>
              <a:buFont typeface="Wingdings" pitchFamily="2" charset="2"/>
              <a:buChar char="§"/>
              <a:defRPr/>
            </a:pPr>
            <a:r>
              <a:rPr lang="en-US" sz="2000" kern="0" dirty="0">
                <a:latin typeface="Arial" charset="0"/>
              </a:rPr>
              <a:t>AMM provides system descriptions and operation as well as instructions and procedures for maintaining the aircraft systems. These procedures are considered “on-wing”</a:t>
            </a:r>
          </a:p>
        </p:txBody>
      </p:sp>
      <p:sp>
        <p:nvSpPr>
          <p:cNvPr id="6" name="TextBox 5">
            <a:extLst>
              <a:ext uri="{FF2B5EF4-FFF2-40B4-BE49-F238E27FC236}">
                <a16:creationId xmlns:a16="http://schemas.microsoft.com/office/drawing/2014/main" id="{F1479590-5382-46C9-83C7-528EB37891DD}"/>
              </a:ext>
            </a:extLst>
          </p:cNvPr>
          <p:cNvSpPr txBox="1"/>
          <p:nvPr/>
        </p:nvSpPr>
        <p:spPr>
          <a:xfrm>
            <a:off x="107851" y="4013775"/>
            <a:ext cx="11887200" cy="907941"/>
          </a:xfrm>
          <a:prstGeom prst="rect">
            <a:avLst/>
          </a:prstGeom>
          <a:noFill/>
        </p:spPr>
        <p:txBody>
          <a:bodyPr wrap="square">
            <a:spAutoFit/>
          </a:bodyPr>
          <a:lstStyle/>
          <a:p>
            <a:pPr marL="228600" indent="-228600" algn="just" eaLnBrk="0" hangingPunct="0">
              <a:lnSpc>
                <a:spcPct val="80000"/>
              </a:lnSpc>
              <a:spcBef>
                <a:spcPts val="600"/>
              </a:spcBef>
              <a:buClr>
                <a:schemeClr val="accent1"/>
              </a:buClr>
              <a:buFont typeface="Wingdings" pitchFamily="2" charset="2"/>
              <a:buChar char="§"/>
              <a:defRPr/>
            </a:pPr>
            <a:endParaRPr lang="en-US" sz="2000" kern="0" dirty="0">
              <a:latin typeface="Arial" charset="0"/>
            </a:endParaRPr>
          </a:p>
          <a:p>
            <a:pPr marL="228600" lvl="1" indent="-228600" algn="just" eaLnBrk="0" hangingPunct="0">
              <a:lnSpc>
                <a:spcPct val="80000"/>
              </a:lnSpc>
              <a:spcBef>
                <a:spcPts val="600"/>
              </a:spcBef>
              <a:buClr>
                <a:schemeClr val="accent1"/>
              </a:buClr>
              <a:buFont typeface="Wingdings" pitchFamily="2" charset="2"/>
              <a:buChar char="§"/>
              <a:defRPr/>
            </a:pPr>
            <a:r>
              <a:rPr lang="en-US" sz="2000" kern="0" dirty="0">
                <a:latin typeface="Arial" charset="0"/>
              </a:rPr>
              <a:t>AMM provides coverage to the level of Line Replaceable Unit (LRU) and does not contain information relating to the overhaul of components or the repair of the aircraft structure</a:t>
            </a:r>
          </a:p>
        </p:txBody>
      </p:sp>
      <p:sp>
        <p:nvSpPr>
          <p:cNvPr id="8" name="TextBox 7">
            <a:extLst>
              <a:ext uri="{FF2B5EF4-FFF2-40B4-BE49-F238E27FC236}">
                <a16:creationId xmlns:a16="http://schemas.microsoft.com/office/drawing/2014/main" id="{4DC37BFE-904F-4201-91BF-CA60E7EC784B}"/>
              </a:ext>
            </a:extLst>
          </p:cNvPr>
          <p:cNvSpPr txBox="1"/>
          <p:nvPr/>
        </p:nvSpPr>
        <p:spPr>
          <a:xfrm>
            <a:off x="107850" y="4941383"/>
            <a:ext cx="11887199" cy="907941"/>
          </a:xfrm>
          <a:prstGeom prst="rect">
            <a:avLst/>
          </a:prstGeom>
          <a:noFill/>
        </p:spPr>
        <p:txBody>
          <a:bodyPr wrap="square">
            <a:spAutoFit/>
          </a:bodyPr>
          <a:lstStyle/>
          <a:p>
            <a:pPr marL="228600" indent="-228600" algn="just" eaLnBrk="0" hangingPunct="0">
              <a:lnSpc>
                <a:spcPct val="80000"/>
              </a:lnSpc>
              <a:spcBef>
                <a:spcPts val="600"/>
              </a:spcBef>
              <a:buClr>
                <a:schemeClr val="accent1"/>
              </a:buClr>
              <a:buFont typeface="Wingdings" pitchFamily="2" charset="2"/>
              <a:buChar char="§"/>
              <a:defRPr/>
            </a:pPr>
            <a:endParaRPr lang="en-US" sz="2000" kern="0" dirty="0">
              <a:latin typeface="Arial" charset="0"/>
            </a:endParaRPr>
          </a:p>
          <a:p>
            <a:pPr marL="228600" lvl="1" indent="-228600" algn="just" eaLnBrk="0" hangingPunct="0">
              <a:lnSpc>
                <a:spcPct val="80000"/>
              </a:lnSpc>
              <a:spcBef>
                <a:spcPts val="600"/>
              </a:spcBef>
              <a:buClr>
                <a:schemeClr val="accent1"/>
              </a:buClr>
              <a:buFont typeface="Wingdings" pitchFamily="2" charset="2"/>
              <a:buChar char="§"/>
              <a:defRPr/>
            </a:pPr>
            <a:r>
              <a:rPr lang="en-US" sz="2000" dirty="0">
                <a:latin typeface="Arial" charset="0"/>
              </a:rPr>
              <a:t>AMMs are considered Instructions for Continued Airworthiness “ICA” by and identified as such in the A/C Type Certificate</a:t>
            </a:r>
          </a:p>
        </p:txBody>
      </p:sp>
    </p:spTree>
    <p:extLst>
      <p:ext uri="{BB962C8B-B14F-4D97-AF65-F5344CB8AC3E}">
        <p14:creationId xmlns:p14="http://schemas.microsoft.com/office/powerpoint/2010/main" val="30224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1A475-C580-44FD-BF64-415A47E57631}"/>
              </a:ext>
            </a:extLst>
          </p:cNvPr>
          <p:cNvSpPr txBox="1"/>
          <p:nvPr/>
        </p:nvSpPr>
        <p:spPr>
          <a:xfrm>
            <a:off x="123091" y="110255"/>
            <a:ext cx="11735973" cy="1477328"/>
          </a:xfrm>
          <a:prstGeom prst="rect">
            <a:avLst/>
          </a:prstGeom>
          <a:noFill/>
        </p:spPr>
        <p:txBody>
          <a:bodyPr wrap="square">
            <a:spAutoFit/>
          </a:bodyPr>
          <a:lstStyle/>
          <a:p>
            <a:r>
              <a:rPr lang="en-US" b="0" i="0" dirty="0">
                <a:solidFill>
                  <a:srgbClr val="181818"/>
                </a:solidFill>
                <a:effectLst/>
                <a:latin typeface="Poppins" panose="00000500000000000000" pitchFamily="2" charset="0"/>
              </a:rPr>
              <a:t>ATA Chapter 12, dedicated to Servicing, provides comprehensive guidelines and procedures for the inspection, maintenance, and servicing of various aircraft systems and components.</a:t>
            </a:r>
          </a:p>
          <a:p>
            <a:r>
              <a:rPr lang="en-US" b="0" i="0" dirty="0">
                <a:solidFill>
                  <a:srgbClr val="181818"/>
                </a:solidFill>
                <a:effectLst/>
                <a:latin typeface="Poppins" panose="00000500000000000000" pitchFamily="2" charset="0"/>
              </a:rPr>
              <a:t>Chapter specifically addresses the requirements for servicing and maintaining aircraft systems, ensuring that routine inspections, lubrication, adjustments, and component replacements are conducted in accordance with manufacturer specifications and regulatory standards.</a:t>
            </a:r>
            <a:endParaRPr lang="en-US" dirty="0"/>
          </a:p>
        </p:txBody>
      </p:sp>
      <p:sp>
        <p:nvSpPr>
          <p:cNvPr id="7" name="TextBox 6">
            <a:extLst>
              <a:ext uri="{FF2B5EF4-FFF2-40B4-BE49-F238E27FC236}">
                <a16:creationId xmlns:a16="http://schemas.microsoft.com/office/drawing/2014/main" id="{8BA3DCF9-6086-473F-A0E6-523D49BA0097}"/>
              </a:ext>
            </a:extLst>
          </p:cNvPr>
          <p:cNvSpPr txBox="1"/>
          <p:nvPr/>
        </p:nvSpPr>
        <p:spPr>
          <a:xfrm>
            <a:off x="1150139" y="5139751"/>
            <a:ext cx="1856935" cy="369332"/>
          </a:xfrm>
          <a:prstGeom prst="rect">
            <a:avLst/>
          </a:prstGeom>
          <a:noFill/>
        </p:spPr>
        <p:txBody>
          <a:bodyPr wrap="square">
            <a:spAutoFit/>
          </a:bodyPr>
          <a:lstStyle/>
          <a:p>
            <a:r>
              <a:rPr lang="en-US" b="0" i="0" dirty="0">
                <a:solidFill>
                  <a:srgbClr val="181818"/>
                </a:solidFill>
                <a:effectLst/>
                <a:latin typeface="Poppins" panose="00000500000000000000" pitchFamily="2" charset="0"/>
              </a:rPr>
              <a:t>Lubrication</a:t>
            </a:r>
            <a:endParaRPr lang="en-US" dirty="0"/>
          </a:p>
        </p:txBody>
      </p:sp>
      <p:sp>
        <p:nvSpPr>
          <p:cNvPr id="9" name="TextBox 8">
            <a:extLst>
              <a:ext uri="{FF2B5EF4-FFF2-40B4-BE49-F238E27FC236}">
                <a16:creationId xmlns:a16="http://schemas.microsoft.com/office/drawing/2014/main" id="{F71A1896-A4D6-47A5-810D-32E716EE08C5}"/>
              </a:ext>
            </a:extLst>
          </p:cNvPr>
          <p:cNvSpPr txBox="1"/>
          <p:nvPr/>
        </p:nvSpPr>
        <p:spPr>
          <a:xfrm>
            <a:off x="732873" y="2842882"/>
            <a:ext cx="2317947" cy="369332"/>
          </a:xfrm>
          <a:prstGeom prst="rect">
            <a:avLst/>
          </a:prstGeom>
          <a:noFill/>
        </p:spPr>
        <p:txBody>
          <a:bodyPr wrap="square">
            <a:spAutoFit/>
          </a:bodyPr>
          <a:lstStyle/>
          <a:p>
            <a:r>
              <a:rPr lang="en-US" b="0" i="0" dirty="0">
                <a:solidFill>
                  <a:srgbClr val="181818"/>
                </a:solidFill>
                <a:effectLst/>
                <a:latin typeface="Poppins" panose="00000500000000000000" pitchFamily="2" charset="0"/>
              </a:rPr>
              <a:t>Replenishment</a:t>
            </a:r>
            <a:endParaRPr lang="en-US" dirty="0"/>
          </a:p>
        </p:txBody>
      </p:sp>
      <p:sp>
        <p:nvSpPr>
          <p:cNvPr id="11" name="TextBox 10">
            <a:extLst>
              <a:ext uri="{FF2B5EF4-FFF2-40B4-BE49-F238E27FC236}">
                <a16:creationId xmlns:a16="http://schemas.microsoft.com/office/drawing/2014/main" id="{5C65C44E-FA45-4FCB-AC5A-1969A89CADD8}"/>
              </a:ext>
            </a:extLst>
          </p:cNvPr>
          <p:cNvSpPr txBox="1"/>
          <p:nvPr/>
        </p:nvSpPr>
        <p:spPr>
          <a:xfrm>
            <a:off x="7542964" y="5064021"/>
            <a:ext cx="3101926" cy="369332"/>
          </a:xfrm>
          <a:prstGeom prst="rect">
            <a:avLst/>
          </a:prstGeom>
          <a:noFill/>
        </p:spPr>
        <p:txBody>
          <a:bodyPr wrap="square">
            <a:spAutoFit/>
          </a:bodyPr>
          <a:lstStyle/>
          <a:p>
            <a:r>
              <a:rPr lang="en-US" b="0" i="0" dirty="0">
                <a:solidFill>
                  <a:srgbClr val="181818"/>
                </a:solidFill>
                <a:effectLst/>
                <a:latin typeface="Poppins" panose="00000500000000000000" pitchFamily="2" charset="0"/>
              </a:rPr>
              <a:t>Corrosion Prevention</a:t>
            </a:r>
            <a:endParaRPr lang="en-US" dirty="0"/>
          </a:p>
        </p:txBody>
      </p:sp>
      <p:sp>
        <p:nvSpPr>
          <p:cNvPr id="8" name="TextBox 7">
            <a:extLst>
              <a:ext uri="{FF2B5EF4-FFF2-40B4-BE49-F238E27FC236}">
                <a16:creationId xmlns:a16="http://schemas.microsoft.com/office/drawing/2014/main" id="{1862566A-BA2E-4E22-B8CB-EAA3D11D6038}"/>
              </a:ext>
            </a:extLst>
          </p:cNvPr>
          <p:cNvSpPr txBox="1"/>
          <p:nvPr/>
        </p:nvSpPr>
        <p:spPr>
          <a:xfrm>
            <a:off x="7536531" y="2589713"/>
            <a:ext cx="3351630" cy="369332"/>
          </a:xfrm>
          <a:prstGeom prst="rect">
            <a:avLst/>
          </a:prstGeom>
          <a:noFill/>
        </p:spPr>
        <p:txBody>
          <a:bodyPr wrap="square">
            <a:spAutoFit/>
          </a:bodyPr>
          <a:lstStyle/>
          <a:p>
            <a:r>
              <a:rPr lang="en-US" b="0" i="0" dirty="0">
                <a:solidFill>
                  <a:srgbClr val="181818"/>
                </a:solidFill>
                <a:effectLst/>
                <a:latin typeface="Poppins" panose="00000500000000000000" pitchFamily="2" charset="0"/>
              </a:rPr>
              <a:t>Servicing – Oil , Fluids  </a:t>
            </a:r>
            <a:endParaRPr lang="en-US" dirty="0"/>
          </a:p>
        </p:txBody>
      </p:sp>
      <p:grpSp>
        <p:nvGrpSpPr>
          <p:cNvPr id="26" name="Group 25">
            <a:extLst>
              <a:ext uri="{FF2B5EF4-FFF2-40B4-BE49-F238E27FC236}">
                <a16:creationId xmlns:a16="http://schemas.microsoft.com/office/drawing/2014/main" id="{89A6FBEC-BDF2-4937-9423-82008BD11B3A}"/>
              </a:ext>
            </a:extLst>
          </p:cNvPr>
          <p:cNvGrpSpPr/>
          <p:nvPr/>
        </p:nvGrpSpPr>
        <p:grpSpPr>
          <a:xfrm>
            <a:off x="2032783" y="1587583"/>
            <a:ext cx="6418385" cy="5008098"/>
            <a:chOff x="3235569" y="1871003"/>
            <a:chExt cx="6203853" cy="4712677"/>
          </a:xfrm>
        </p:grpSpPr>
        <p:grpSp>
          <p:nvGrpSpPr>
            <p:cNvPr id="27" name="Group 26">
              <a:extLst>
                <a:ext uri="{FF2B5EF4-FFF2-40B4-BE49-F238E27FC236}">
                  <a16:creationId xmlns:a16="http://schemas.microsoft.com/office/drawing/2014/main" id="{EFF78313-2932-45C9-8DBE-4F1967FE16DA}"/>
                </a:ext>
              </a:extLst>
            </p:cNvPr>
            <p:cNvGrpSpPr/>
            <p:nvPr/>
          </p:nvGrpSpPr>
          <p:grpSpPr>
            <a:xfrm>
              <a:off x="3235569" y="1871003"/>
              <a:ext cx="6203853" cy="4712677"/>
              <a:chOff x="3734057" y="1456157"/>
              <a:chExt cx="4729743" cy="4284319"/>
            </a:xfrm>
          </p:grpSpPr>
          <p:sp>
            <p:nvSpPr>
              <p:cNvPr id="34" name="Freeform: Shape 33">
                <a:extLst>
                  <a:ext uri="{FF2B5EF4-FFF2-40B4-BE49-F238E27FC236}">
                    <a16:creationId xmlns:a16="http://schemas.microsoft.com/office/drawing/2014/main" id="{4A504A41-F465-4B0F-AC2A-B6D4157BBC99}"/>
                  </a:ext>
                </a:extLst>
              </p:cNvPr>
              <p:cNvSpPr/>
              <p:nvPr/>
            </p:nvSpPr>
            <p:spPr>
              <a:xfrm>
                <a:off x="4232234" y="1456157"/>
                <a:ext cx="1676300" cy="1963402"/>
              </a:xfrm>
              <a:custGeom>
                <a:avLst/>
                <a:gdLst>
                  <a:gd name="connsiteX0" fmla="*/ 216712 w 358281"/>
                  <a:gd name="connsiteY0" fmla="*/ 0 h 419644"/>
                  <a:gd name="connsiteX1" fmla="*/ 73908 w 358281"/>
                  <a:gd name="connsiteY1" fmla="*/ 142804 h 419644"/>
                  <a:gd name="connsiteX2" fmla="*/ 78918 w 358281"/>
                  <a:gd name="connsiteY2" fmla="*/ 180384 h 419644"/>
                  <a:gd name="connsiteX3" fmla="*/ 0 w 358281"/>
                  <a:gd name="connsiteY3" fmla="*/ 319431 h 419644"/>
                  <a:gd name="connsiteX4" fmla="*/ 35075 w 358281"/>
                  <a:gd name="connsiteY4" fmla="*/ 314420 h 419644"/>
                  <a:gd name="connsiteX5" fmla="*/ 172868 w 358281"/>
                  <a:gd name="connsiteY5" fmla="*/ 419644 h 419644"/>
                  <a:gd name="connsiteX6" fmla="*/ 251787 w 358281"/>
                  <a:gd name="connsiteY6" fmla="*/ 280598 h 419644"/>
                  <a:gd name="connsiteX7" fmla="*/ 358263 w 358281"/>
                  <a:gd name="connsiteY7" fmla="*/ 142804 h 419644"/>
                  <a:gd name="connsiteX8" fmla="*/ 216712 w 358281"/>
                  <a:gd name="connsiteY8" fmla="*/ 0 h 41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281" h="419644">
                    <a:moveTo>
                      <a:pt x="216712" y="0"/>
                    </a:moveTo>
                    <a:cubicBezTo>
                      <a:pt x="137794" y="0"/>
                      <a:pt x="73908" y="63886"/>
                      <a:pt x="73908" y="142804"/>
                    </a:cubicBezTo>
                    <a:cubicBezTo>
                      <a:pt x="73908" y="155331"/>
                      <a:pt x="75160" y="167858"/>
                      <a:pt x="78918" y="180384"/>
                    </a:cubicBezTo>
                    <a:cubicBezTo>
                      <a:pt x="98961" y="258050"/>
                      <a:pt x="76413" y="298135"/>
                      <a:pt x="0" y="319431"/>
                    </a:cubicBezTo>
                    <a:cubicBezTo>
                      <a:pt x="11274" y="316925"/>
                      <a:pt x="22548" y="314420"/>
                      <a:pt x="35075" y="314420"/>
                    </a:cubicBezTo>
                    <a:cubicBezTo>
                      <a:pt x="101466" y="314420"/>
                      <a:pt x="156584" y="359516"/>
                      <a:pt x="172868" y="419644"/>
                    </a:cubicBezTo>
                    <a:cubicBezTo>
                      <a:pt x="152826" y="341979"/>
                      <a:pt x="175374" y="301893"/>
                      <a:pt x="251787" y="280598"/>
                    </a:cubicBezTo>
                    <a:cubicBezTo>
                      <a:pt x="313167" y="264313"/>
                      <a:pt x="358263" y="209196"/>
                      <a:pt x="358263" y="142804"/>
                    </a:cubicBezTo>
                    <a:cubicBezTo>
                      <a:pt x="359516" y="63886"/>
                      <a:pt x="295630" y="0"/>
                      <a:pt x="216712" y="0"/>
                    </a:cubicBezTo>
                    <a:close/>
                  </a:path>
                </a:pathLst>
              </a:custGeom>
              <a:solidFill>
                <a:srgbClr val="FE0214"/>
              </a:solidFill>
              <a:ln w="1252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2076055-CA42-4E3D-9506-B5AD2170D6D9}"/>
                  </a:ext>
                </a:extLst>
              </p:cNvPr>
              <p:cNvSpPr/>
              <p:nvPr/>
            </p:nvSpPr>
            <p:spPr>
              <a:xfrm>
                <a:off x="5720904" y="1456157"/>
                <a:ext cx="1887208" cy="1324563"/>
              </a:xfrm>
              <a:custGeom>
                <a:avLst/>
                <a:gdLst>
                  <a:gd name="connsiteX0" fmla="*/ 260555 w 403359"/>
                  <a:gd name="connsiteY0" fmla="*/ 0 h 283103"/>
                  <a:gd name="connsiteX1" fmla="*/ 160342 w 403359"/>
                  <a:gd name="connsiteY1" fmla="*/ 41338 h 283103"/>
                  <a:gd name="connsiteX2" fmla="*/ 0 w 403359"/>
                  <a:gd name="connsiteY2" fmla="*/ 41338 h 283103"/>
                  <a:gd name="connsiteX3" fmla="*/ 41338 w 403359"/>
                  <a:gd name="connsiteY3" fmla="*/ 141551 h 283103"/>
                  <a:gd name="connsiteX4" fmla="*/ 0 w 403359"/>
                  <a:gd name="connsiteY4" fmla="*/ 241765 h 283103"/>
                  <a:gd name="connsiteX5" fmla="*/ 160342 w 403359"/>
                  <a:gd name="connsiteY5" fmla="*/ 241765 h 283103"/>
                  <a:gd name="connsiteX6" fmla="*/ 260555 w 403359"/>
                  <a:gd name="connsiteY6" fmla="*/ 283103 h 283103"/>
                  <a:gd name="connsiteX7" fmla="*/ 403359 w 403359"/>
                  <a:gd name="connsiteY7" fmla="*/ 140299 h 283103"/>
                  <a:gd name="connsiteX8" fmla="*/ 260555 w 403359"/>
                  <a:gd name="connsiteY8" fmla="*/ 0 h 28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59" h="283103">
                    <a:moveTo>
                      <a:pt x="260555" y="0"/>
                    </a:moveTo>
                    <a:cubicBezTo>
                      <a:pt x="221722" y="0"/>
                      <a:pt x="185395" y="16285"/>
                      <a:pt x="160342" y="41338"/>
                    </a:cubicBezTo>
                    <a:cubicBezTo>
                      <a:pt x="103972" y="97708"/>
                      <a:pt x="56370" y="97708"/>
                      <a:pt x="0" y="41338"/>
                    </a:cubicBezTo>
                    <a:cubicBezTo>
                      <a:pt x="26306" y="67644"/>
                      <a:pt x="41338" y="102719"/>
                      <a:pt x="41338" y="141551"/>
                    </a:cubicBezTo>
                    <a:cubicBezTo>
                      <a:pt x="41338" y="180384"/>
                      <a:pt x="25053" y="216712"/>
                      <a:pt x="0" y="241765"/>
                    </a:cubicBezTo>
                    <a:cubicBezTo>
                      <a:pt x="56370" y="185395"/>
                      <a:pt x="103972" y="185395"/>
                      <a:pt x="160342" y="241765"/>
                    </a:cubicBezTo>
                    <a:cubicBezTo>
                      <a:pt x="186648" y="268071"/>
                      <a:pt x="221722" y="283103"/>
                      <a:pt x="260555" y="283103"/>
                    </a:cubicBezTo>
                    <a:cubicBezTo>
                      <a:pt x="339473" y="283103"/>
                      <a:pt x="403359" y="219217"/>
                      <a:pt x="403359" y="140299"/>
                    </a:cubicBezTo>
                    <a:cubicBezTo>
                      <a:pt x="403359" y="63886"/>
                      <a:pt x="339473" y="0"/>
                      <a:pt x="260555" y="0"/>
                    </a:cubicBezTo>
                    <a:close/>
                  </a:path>
                </a:pathLst>
              </a:custGeom>
              <a:solidFill>
                <a:srgbClr val="FFD000"/>
              </a:solidFill>
              <a:ln w="1252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0CA5F323-AEAC-46F0-873E-597243B86137}"/>
                  </a:ext>
                </a:extLst>
              </p:cNvPr>
              <p:cNvSpPr/>
              <p:nvPr/>
            </p:nvSpPr>
            <p:spPr>
              <a:xfrm>
                <a:off x="6775864" y="2300125"/>
                <a:ext cx="1687936" cy="1963402"/>
              </a:xfrm>
              <a:custGeom>
                <a:avLst/>
                <a:gdLst>
                  <a:gd name="connsiteX0" fmla="*/ 253039 w 360768"/>
                  <a:gd name="connsiteY0" fmla="*/ 139046 h 419644"/>
                  <a:gd name="connsiteX1" fmla="*/ 172868 w 360768"/>
                  <a:gd name="connsiteY1" fmla="*/ 0 h 419644"/>
                  <a:gd name="connsiteX2" fmla="*/ 35075 w 360768"/>
                  <a:gd name="connsiteY2" fmla="*/ 105224 h 419644"/>
                  <a:gd name="connsiteX3" fmla="*/ 0 w 360768"/>
                  <a:gd name="connsiteY3" fmla="*/ 100214 h 419644"/>
                  <a:gd name="connsiteX4" fmla="*/ 80171 w 360768"/>
                  <a:gd name="connsiteY4" fmla="*/ 239260 h 419644"/>
                  <a:gd name="connsiteX5" fmla="*/ 75160 w 360768"/>
                  <a:gd name="connsiteY5" fmla="*/ 276840 h 419644"/>
                  <a:gd name="connsiteX6" fmla="*/ 217964 w 360768"/>
                  <a:gd name="connsiteY6" fmla="*/ 419644 h 419644"/>
                  <a:gd name="connsiteX7" fmla="*/ 360769 w 360768"/>
                  <a:gd name="connsiteY7" fmla="*/ 276840 h 419644"/>
                  <a:gd name="connsiteX8" fmla="*/ 253039 w 360768"/>
                  <a:gd name="connsiteY8" fmla="*/ 139046 h 41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768" h="419644">
                    <a:moveTo>
                      <a:pt x="253039" y="139046"/>
                    </a:moveTo>
                    <a:cubicBezTo>
                      <a:pt x="176626" y="117751"/>
                      <a:pt x="152826" y="77666"/>
                      <a:pt x="172868" y="0"/>
                    </a:cubicBezTo>
                    <a:cubicBezTo>
                      <a:pt x="156584" y="60128"/>
                      <a:pt x="101466" y="105224"/>
                      <a:pt x="35075" y="105224"/>
                    </a:cubicBezTo>
                    <a:cubicBezTo>
                      <a:pt x="22548" y="105224"/>
                      <a:pt x="11274" y="103971"/>
                      <a:pt x="0" y="100214"/>
                    </a:cubicBezTo>
                    <a:cubicBezTo>
                      <a:pt x="76413" y="121509"/>
                      <a:pt x="100214" y="161594"/>
                      <a:pt x="80171" y="239260"/>
                    </a:cubicBezTo>
                    <a:cubicBezTo>
                      <a:pt x="76413" y="250534"/>
                      <a:pt x="75160" y="263061"/>
                      <a:pt x="75160" y="276840"/>
                    </a:cubicBezTo>
                    <a:cubicBezTo>
                      <a:pt x="75160" y="355758"/>
                      <a:pt x="139046" y="419644"/>
                      <a:pt x="217964" y="419644"/>
                    </a:cubicBezTo>
                    <a:cubicBezTo>
                      <a:pt x="296883" y="419644"/>
                      <a:pt x="360769" y="355758"/>
                      <a:pt x="360769" y="276840"/>
                    </a:cubicBezTo>
                    <a:cubicBezTo>
                      <a:pt x="359516" y="210448"/>
                      <a:pt x="314420" y="154078"/>
                      <a:pt x="253039" y="139046"/>
                    </a:cubicBezTo>
                    <a:close/>
                  </a:path>
                </a:pathLst>
              </a:custGeom>
              <a:solidFill>
                <a:srgbClr val="77DA00"/>
              </a:solidFill>
              <a:ln w="1252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2583E12-EDD6-437D-88E9-18DD1524E0B2}"/>
                  </a:ext>
                </a:extLst>
              </p:cNvPr>
              <p:cNvSpPr/>
              <p:nvPr/>
            </p:nvSpPr>
            <p:spPr>
              <a:xfrm>
                <a:off x="3734057" y="2927244"/>
                <a:ext cx="1682079" cy="1963402"/>
              </a:xfrm>
              <a:custGeom>
                <a:avLst/>
                <a:gdLst>
                  <a:gd name="connsiteX0" fmla="*/ 186648 w 359516"/>
                  <a:gd name="connsiteY0" fmla="*/ 419644 h 419644"/>
                  <a:gd name="connsiteX1" fmla="*/ 324441 w 359516"/>
                  <a:gd name="connsiteY1" fmla="*/ 314420 h 419644"/>
                  <a:gd name="connsiteX2" fmla="*/ 359516 w 359516"/>
                  <a:gd name="connsiteY2" fmla="*/ 319431 h 419644"/>
                  <a:gd name="connsiteX3" fmla="*/ 280598 w 359516"/>
                  <a:gd name="connsiteY3" fmla="*/ 180384 h 419644"/>
                  <a:gd name="connsiteX4" fmla="*/ 285609 w 359516"/>
                  <a:gd name="connsiteY4" fmla="*/ 142804 h 419644"/>
                  <a:gd name="connsiteX5" fmla="*/ 142804 w 359516"/>
                  <a:gd name="connsiteY5" fmla="*/ 0 h 419644"/>
                  <a:gd name="connsiteX6" fmla="*/ 0 w 359516"/>
                  <a:gd name="connsiteY6" fmla="*/ 142804 h 419644"/>
                  <a:gd name="connsiteX7" fmla="*/ 106477 w 359516"/>
                  <a:gd name="connsiteY7" fmla="*/ 280598 h 419644"/>
                  <a:gd name="connsiteX8" fmla="*/ 186648 w 359516"/>
                  <a:gd name="connsiteY8" fmla="*/ 419644 h 41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16" h="419644">
                    <a:moveTo>
                      <a:pt x="186648" y="419644"/>
                    </a:moveTo>
                    <a:cubicBezTo>
                      <a:pt x="202932" y="359516"/>
                      <a:pt x="258050" y="314420"/>
                      <a:pt x="324441" y="314420"/>
                    </a:cubicBezTo>
                    <a:cubicBezTo>
                      <a:pt x="336968" y="314420"/>
                      <a:pt x="348242" y="315672"/>
                      <a:pt x="359516" y="319431"/>
                    </a:cubicBezTo>
                    <a:cubicBezTo>
                      <a:pt x="283103" y="298135"/>
                      <a:pt x="259303" y="258050"/>
                      <a:pt x="280598" y="180384"/>
                    </a:cubicBezTo>
                    <a:cubicBezTo>
                      <a:pt x="284356" y="169110"/>
                      <a:pt x="285609" y="156584"/>
                      <a:pt x="285609" y="142804"/>
                    </a:cubicBezTo>
                    <a:cubicBezTo>
                      <a:pt x="285609" y="63886"/>
                      <a:pt x="221722" y="0"/>
                      <a:pt x="142804" y="0"/>
                    </a:cubicBezTo>
                    <a:cubicBezTo>
                      <a:pt x="63886" y="0"/>
                      <a:pt x="0" y="63886"/>
                      <a:pt x="0" y="142804"/>
                    </a:cubicBezTo>
                    <a:cubicBezTo>
                      <a:pt x="0" y="209196"/>
                      <a:pt x="45096" y="265566"/>
                      <a:pt x="106477" y="280598"/>
                    </a:cubicBezTo>
                    <a:cubicBezTo>
                      <a:pt x="182890" y="301893"/>
                      <a:pt x="206690" y="341979"/>
                      <a:pt x="186648" y="419644"/>
                    </a:cubicBezTo>
                    <a:close/>
                  </a:path>
                </a:pathLst>
              </a:custGeom>
              <a:solidFill>
                <a:srgbClr val="77DA00"/>
              </a:solidFill>
              <a:ln w="1252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1A7040F-A90B-4CC7-9EAE-E3176AF411D3}"/>
                  </a:ext>
                </a:extLst>
              </p:cNvPr>
              <p:cNvSpPr/>
              <p:nvPr/>
            </p:nvSpPr>
            <p:spPr>
              <a:xfrm>
                <a:off x="4578025" y="4404193"/>
                <a:ext cx="1887208" cy="1336283"/>
              </a:xfrm>
              <a:custGeom>
                <a:avLst/>
                <a:gdLst>
                  <a:gd name="connsiteX0" fmla="*/ 362021 w 403359"/>
                  <a:gd name="connsiteY0" fmla="*/ 141552 h 285608"/>
                  <a:gd name="connsiteX1" fmla="*/ 403359 w 403359"/>
                  <a:gd name="connsiteY1" fmla="*/ 41338 h 285608"/>
                  <a:gd name="connsiteX2" fmla="*/ 243018 w 403359"/>
                  <a:gd name="connsiteY2" fmla="*/ 41338 h 285608"/>
                  <a:gd name="connsiteX3" fmla="*/ 142804 w 403359"/>
                  <a:gd name="connsiteY3" fmla="*/ 0 h 285608"/>
                  <a:gd name="connsiteX4" fmla="*/ 0 w 403359"/>
                  <a:gd name="connsiteY4" fmla="*/ 142804 h 285608"/>
                  <a:gd name="connsiteX5" fmla="*/ 142804 w 403359"/>
                  <a:gd name="connsiteY5" fmla="*/ 285609 h 285608"/>
                  <a:gd name="connsiteX6" fmla="*/ 243018 w 403359"/>
                  <a:gd name="connsiteY6" fmla="*/ 244271 h 285608"/>
                  <a:gd name="connsiteX7" fmla="*/ 403359 w 403359"/>
                  <a:gd name="connsiteY7" fmla="*/ 244271 h 285608"/>
                  <a:gd name="connsiteX8" fmla="*/ 362021 w 403359"/>
                  <a:gd name="connsiteY8" fmla="*/ 141552 h 28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59" h="285608">
                    <a:moveTo>
                      <a:pt x="362021" y="141552"/>
                    </a:moveTo>
                    <a:cubicBezTo>
                      <a:pt x="362021" y="102719"/>
                      <a:pt x="378306" y="66392"/>
                      <a:pt x="403359" y="41338"/>
                    </a:cubicBezTo>
                    <a:cubicBezTo>
                      <a:pt x="346989" y="97708"/>
                      <a:pt x="299388" y="97708"/>
                      <a:pt x="243018" y="41338"/>
                    </a:cubicBezTo>
                    <a:cubicBezTo>
                      <a:pt x="216712" y="15032"/>
                      <a:pt x="181637" y="0"/>
                      <a:pt x="142804" y="0"/>
                    </a:cubicBezTo>
                    <a:cubicBezTo>
                      <a:pt x="63886" y="0"/>
                      <a:pt x="0" y="63886"/>
                      <a:pt x="0" y="142804"/>
                    </a:cubicBezTo>
                    <a:cubicBezTo>
                      <a:pt x="0" y="221723"/>
                      <a:pt x="63886" y="285609"/>
                      <a:pt x="142804" y="285609"/>
                    </a:cubicBezTo>
                    <a:cubicBezTo>
                      <a:pt x="181637" y="285609"/>
                      <a:pt x="217964" y="269324"/>
                      <a:pt x="243018" y="244271"/>
                    </a:cubicBezTo>
                    <a:cubicBezTo>
                      <a:pt x="299388" y="187900"/>
                      <a:pt x="346989" y="187900"/>
                      <a:pt x="403359" y="244271"/>
                    </a:cubicBezTo>
                    <a:cubicBezTo>
                      <a:pt x="378306" y="215459"/>
                      <a:pt x="362021" y="180384"/>
                      <a:pt x="362021" y="141552"/>
                    </a:cubicBezTo>
                    <a:close/>
                  </a:path>
                </a:pathLst>
              </a:custGeom>
              <a:solidFill>
                <a:srgbClr val="FFD000"/>
              </a:solidFill>
              <a:ln w="1252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EB6B6E63-1A7F-4B56-BA46-8FC955CA99B7}"/>
                  </a:ext>
                </a:extLst>
              </p:cNvPr>
              <p:cNvSpPr/>
              <p:nvPr/>
            </p:nvSpPr>
            <p:spPr>
              <a:xfrm>
                <a:off x="6271829" y="3771212"/>
                <a:ext cx="1687936" cy="1963402"/>
              </a:xfrm>
              <a:custGeom>
                <a:avLst/>
                <a:gdLst>
                  <a:gd name="connsiteX0" fmla="*/ 360769 w 360768"/>
                  <a:gd name="connsiteY0" fmla="*/ 100214 h 419644"/>
                  <a:gd name="connsiteX1" fmla="*/ 325694 w 360768"/>
                  <a:gd name="connsiteY1" fmla="*/ 105224 h 419644"/>
                  <a:gd name="connsiteX2" fmla="*/ 187900 w 360768"/>
                  <a:gd name="connsiteY2" fmla="*/ 0 h 419644"/>
                  <a:gd name="connsiteX3" fmla="*/ 107730 w 360768"/>
                  <a:gd name="connsiteY3" fmla="*/ 139046 h 419644"/>
                  <a:gd name="connsiteX4" fmla="*/ 0 w 360768"/>
                  <a:gd name="connsiteY4" fmla="*/ 276840 h 419644"/>
                  <a:gd name="connsiteX5" fmla="*/ 142804 w 360768"/>
                  <a:gd name="connsiteY5" fmla="*/ 419644 h 419644"/>
                  <a:gd name="connsiteX6" fmla="*/ 285609 w 360768"/>
                  <a:gd name="connsiteY6" fmla="*/ 276840 h 419644"/>
                  <a:gd name="connsiteX7" fmla="*/ 280598 w 360768"/>
                  <a:gd name="connsiteY7" fmla="*/ 239260 h 419644"/>
                  <a:gd name="connsiteX8" fmla="*/ 360769 w 360768"/>
                  <a:gd name="connsiteY8" fmla="*/ 100214 h 41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768" h="419644">
                    <a:moveTo>
                      <a:pt x="360769" y="100214"/>
                    </a:moveTo>
                    <a:cubicBezTo>
                      <a:pt x="349495" y="102719"/>
                      <a:pt x="338221" y="105224"/>
                      <a:pt x="325694" y="105224"/>
                    </a:cubicBezTo>
                    <a:cubicBezTo>
                      <a:pt x="259303" y="105224"/>
                      <a:pt x="204185" y="60128"/>
                      <a:pt x="187900" y="0"/>
                    </a:cubicBezTo>
                    <a:cubicBezTo>
                      <a:pt x="207943" y="77665"/>
                      <a:pt x="185395" y="117751"/>
                      <a:pt x="107730" y="139046"/>
                    </a:cubicBezTo>
                    <a:cubicBezTo>
                      <a:pt x="46349" y="155331"/>
                      <a:pt x="0" y="210448"/>
                      <a:pt x="0" y="276840"/>
                    </a:cubicBezTo>
                    <a:cubicBezTo>
                      <a:pt x="0" y="355758"/>
                      <a:pt x="63886" y="419644"/>
                      <a:pt x="142804" y="419644"/>
                    </a:cubicBezTo>
                    <a:cubicBezTo>
                      <a:pt x="221722" y="419644"/>
                      <a:pt x="285609" y="355758"/>
                      <a:pt x="285609" y="276840"/>
                    </a:cubicBezTo>
                    <a:cubicBezTo>
                      <a:pt x="285609" y="264313"/>
                      <a:pt x="284356" y="251787"/>
                      <a:pt x="280598" y="239260"/>
                    </a:cubicBezTo>
                    <a:cubicBezTo>
                      <a:pt x="259303" y="161594"/>
                      <a:pt x="283103" y="121509"/>
                      <a:pt x="360769" y="100214"/>
                    </a:cubicBezTo>
                    <a:close/>
                  </a:path>
                </a:pathLst>
              </a:custGeom>
              <a:solidFill>
                <a:srgbClr val="FE0214"/>
              </a:solidFill>
              <a:ln w="1252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7BA57A5-C8B7-42F1-AB01-B5A6103BF0EF}"/>
                  </a:ext>
                </a:extLst>
              </p:cNvPr>
              <p:cNvSpPr/>
              <p:nvPr/>
            </p:nvSpPr>
            <p:spPr>
              <a:xfrm>
                <a:off x="3833693" y="3032747"/>
                <a:ext cx="1125291" cy="1125291"/>
              </a:xfrm>
              <a:custGeom>
                <a:avLst/>
                <a:gdLst>
                  <a:gd name="connsiteX0" fmla="*/ 240513 w 240512"/>
                  <a:gd name="connsiteY0" fmla="*/ 120256 h 240512"/>
                  <a:gd name="connsiteX1" fmla="*/ 120256 w 240512"/>
                  <a:gd name="connsiteY1" fmla="*/ 240513 h 240512"/>
                  <a:gd name="connsiteX2" fmla="*/ 0 w 240512"/>
                  <a:gd name="connsiteY2" fmla="*/ 120256 h 240512"/>
                  <a:gd name="connsiteX3" fmla="*/ 120256 w 240512"/>
                  <a:gd name="connsiteY3" fmla="*/ 0 h 240512"/>
                  <a:gd name="connsiteX4" fmla="*/ 240513 w 240512"/>
                  <a:gd name="connsiteY4" fmla="*/ 120256 h 2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12" h="240512">
                    <a:moveTo>
                      <a:pt x="240513" y="120256"/>
                    </a:moveTo>
                    <a:cubicBezTo>
                      <a:pt x="240513" y="186648"/>
                      <a:pt x="186648" y="240513"/>
                      <a:pt x="120256" y="240513"/>
                    </a:cubicBezTo>
                    <a:cubicBezTo>
                      <a:pt x="53865" y="240513"/>
                      <a:pt x="0" y="186648"/>
                      <a:pt x="0" y="120256"/>
                    </a:cubicBezTo>
                    <a:cubicBezTo>
                      <a:pt x="0" y="53865"/>
                      <a:pt x="53865" y="0"/>
                      <a:pt x="120256" y="0"/>
                    </a:cubicBezTo>
                    <a:cubicBezTo>
                      <a:pt x="186648" y="0"/>
                      <a:pt x="240513" y="53865"/>
                      <a:pt x="240513" y="120256"/>
                    </a:cubicBezTo>
                    <a:close/>
                  </a:path>
                </a:pathLst>
              </a:custGeom>
              <a:solidFill>
                <a:srgbClr val="FFFFFF"/>
              </a:solidFill>
              <a:ln w="12520"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endParaRPr lang="en-GB"/>
              </a:p>
            </p:txBody>
          </p:sp>
          <p:sp>
            <p:nvSpPr>
              <p:cNvPr id="41" name="Freeform: Shape 40">
                <a:extLst>
                  <a:ext uri="{FF2B5EF4-FFF2-40B4-BE49-F238E27FC236}">
                    <a16:creationId xmlns:a16="http://schemas.microsoft.com/office/drawing/2014/main" id="{640A8CF8-545D-40BF-9589-0DC15242EB45}"/>
                  </a:ext>
                </a:extLst>
              </p:cNvPr>
              <p:cNvSpPr/>
              <p:nvPr/>
            </p:nvSpPr>
            <p:spPr>
              <a:xfrm>
                <a:off x="6377323" y="4503834"/>
                <a:ext cx="1125291" cy="1125291"/>
              </a:xfrm>
              <a:custGeom>
                <a:avLst/>
                <a:gdLst>
                  <a:gd name="connsiteX0" fmla="*/ 240513 w 240512"/>
                  <a:gd name="connsiteY0" fmla="*/ 120256 h 240512"/>
                  <a:gd name="connsiteX1" fmla="*/ 120256 w 240512"/>
                  <a:gd name="connsiteY1" fmla="*/ 240512 h 240512"/>
                  <a:gd name="connsiteX2" fmla="*/ 0 w 240512"/>
                  <a:gd name="connsiteY2" fmla="*/ 120256 h 240512"/>
                  <a:gd name="connsiteX3" fmla="*/ 120256 w 240512"/>
                  <a:gd name="connsiteY3" fmla="*/ 0 h 240512"/>
                  <a:gd name="connsiteX4" fmla="*/ 240513 w 240512"/>
                  <a:gd name="connsiteY4" fmla="*/ 120256 h 2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12" h="240512">
                    <a:moveTo>
                      <a:pt x="240513" y="120256"/>
                    </a:moveTo>
                    <a:cubicBezTo>
                      <a:pt x="240513" y="186648"/>
                      <a:pt x="186648" y="240512"/>
                      <a:pt x="120256" y="240512"/>
                    </a:cubicBezTo>
                    <a:cubicBezTo>
                      <a:pt x="53865" y="240512"/>
                      <a:pt x="0" y="186648"/>
                      <a:pt x="0" y="120256"/>
                    </a:cubicBezTo>
                    <a:cubicBezTo>
                      <a:pt x="0" y="53865"/>
                      <a:pt x="53865" y="0"/>
                      <a:pt x="120256" y="0"/>
                    </a:cubicBezTo>
                    <a:cubicBezTo>
                      <a:pt x="186648" y="0"/>
                      <a:pt x="240513" y="53865"/>
                      <a:pt x="240513" y="120256"/>
                    </a:cubicBezTo>
                    <a:close/>
                  </a:path>
                </a:pathLst>
              </a:custGeom>
              <a:solidFill>
                <a:srgbClr val="FFFFFF"/>
              </a:solidFill>
              <a:ln w="12520"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endParaRPr lang="en-GB"/>
              </a:p>
            </p:txBody>
          </p:sp>
          <p:sp>
            <p:nvSpPr>
              <p:cNvPr id="42" name="Freeform: Shape 41">
                <a:extLst>
                  <a:ext uri="{FF2B5EF4-FFF2-40B4-BE49-F238E27FC236}">
                    <a16:creationId xmlns:a16="http://schemas.microsoft.com/office/drawing/2014/main" id="{45400750-594F-4A2B-84C8-8F634EA9AC1D}"/>
                  </a:ext>
                </a:extLst>
              </p:cNvPr>
              <p:cNvSpPr/>
              <p:nvPr/>
            </p:nvSpPr>
            <p:spPr>
              <a:xfrm>
                <a:off x="7227154" y="3032742"/>
                <a:ext cx="1125291" cy="1125291"/>
              </a:xfrm>
              <a:custGeom>
                <a:avLst/>
                <a:gdLst>
                  <a:gd name="connsiteX0" fmla="*/ 240513 w 240512"/>
                  <a:gd name="connsiteY0" fmla="*/ 120256 h 240512"/>
                  <a:gd name="connsiteX1" fmla="*/ 120256 w 240512"/>
                  <a:gd name="connsiteY1" fmla="*/ 240513 h 240512"/>
                  <a:gd name="connsiteX2" fmla="*/ 0 w 240512"/>
                  <a:gd name="connsiteY2" fmla="*/ 120256 h 240512"/>
                  <a:gd name="connsiteX3" fmla="*/ 120256 w 240512"/>
                  <a:gd name="connsiteY3" fmla="*/ 0 h 240512"/>
                  <a:gd name="connsiteX4" fmla="*/ 240513 w 240512"/>
                  <a:gd name="connsiteY4" fmla="*/ 120256 h 2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12" h="240512">
                    <a:moveTo>
                      <a:pt x="240513" y="120256"/>
                    </a:moveTo>
                    <a:cubicBezTo>
                      <a:pt x="240513" y="186648"/>
                      <a:pt x="186648" y="240513"/>
                      <a:pt x="120256" y="240513"/>
                    </a:cubicBezTo>
                    <a:cubicBezTo>
                      <a:pt x="53865" y="240513"/>
                      <a:pt x="0" y="186648"/>
                      <a:pt x="0" y="120256"/>
                    </a:cubicBezTo>
                    <a:cubicBezTo>
                      <a:pt x="0" y="53865"/>
                      <a:pt x="53865" y="0"/>
                      <a:pt x="120256" y="0"/>
                    </a:cubicBezTo>
                    <a:cubicBezTo>
                      <a:pt x="186648" y="0"/>
                      <a:pt x="240513" y="53865"/>
                      <a:pt x="240513" y="120256"/>
                    </a:cubicBezTo>
                    <a:close/>
                  </a:path>
                </a:pathLst>
              </a:custGeom>
              <a:solidFill>
                <a:srgbClr val="FFFFFF"/>
              </a:solidFill>
              <a:ln w="12520"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endParaRPr lang="en-GB"/>
              </a:p>
            </p:txBody>
          </p:sp>
          <p:sp>
            <p:nvSpPr>
              <p:cNvPr id="43" name="Freeform: Shape 42">
                <a:extLst>
                  <a:ext uri="{FF2B5EF4-FFF2-40B4-BE49-F238E27FC236}">
                    <a16:creationId xmlns:a16="http://schemas.microsoft.com/office/drawing/2014/main" id="{858C61FF-C958-402A-BC4E-6DFE7230B2E1}"/>
                  </a:ext>
                </a:extLst>
              </p:cNvPr>
              <p:cNvSpPr/>
              <p:nvPr/>
            </p:nvSpPr>
            <p:spPr>
              <a:xfrm>
                <a:off x="6377328" y="1561655"/>
                <a:ext cx="1125291" cy="1125291"/>
              </a:xfrm>
              <a:custGeom>
                <a:avLst/>
                <a:gdLst>
                  <a:gd name="connsiteX0" fmla="*/ 240513 w 240512"/>
                  <a:gd name="connsiteY0" fmla="*/ 120256 h 240512"/>
                  <a:gd name="connsiteX1" fmla="*/ 120256 w 240512"/>
                  <a:gd name="connsiteY1" fmla="*/ 240513 h 240512"/>
                  <a:gd name="connsiteX2" fmla="*/ 0 w 240512"/>
                  <a:gd name="connsiteY2" fmla="*/ 120256 h 240512"/>
                  <a:gd name="connsiteX3" fmla="*/ 120256 w 240512"/>
                  <a:gd name="connsiteY3" fmla="*/ 0 h 240512"/>
                  <a:gd name="connsiteX4" fmla="*/ 240513 w 240512"/>
                  <a:gd name="connsiteY4" fmla="*/ 120256 h 2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12" h="240512">
                    <a:moveTo>
                      <a:pt x="240513" y="120256"/>
                    </a:moveTo>
                    <a:cubicBezTo>
                      <a:pt x="240513" y="186648"/>
                      <a:pt x="186648" y="240513"/>
                      <a:pt x="120256" y="240513"/>
                    </a:cubicBezTo>
                    <a:cubicBezTo>
                      <a:pt x="53865" y="240513"/>
                      <a:pt x="0" y="186648"/>
                      <a:pt x="0" y="120256"/>
                    </a:cubicBezTo>
                    <a:cubicBezTo>
                      <a:pt x="0" y="53865"/>
                      <a:pt x="53865" y="0"/>
                      <a:pt x="120256" y="0"/>
                    </a:cubicBezTo>
                    <a:cubicBezTo>
                      <a:pt x="186648" y="0"/>
                      <a:pt x="240513" y="53865"/>
                      <a:pt x="240513" y="120256"/>
                    </a:cubicBezTo>
                    <a:close/>
                  </a:path>
                </a:pathLst>
              </a:custGeom>
              <a:solidFill>
                <a:srgbClr val="FFFFFF"/>
              </a:solidFill>
              <a:ln w="12520"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endParaRPr lang="en-GB"/>
              </a:p>
            </p:txBody>
          </p:sp>
          <p:sp>
            <p:nvSpPr>
              <p:cNvPr id="44" name="Freeform: Shape 43">
                <a:extLst>
                  <a:ext uri="{FF2B5EF4-FFF2-40B4-BE49-F238E27FC236}">
                    <a16:creationId xmlns:a16="http://schemas.microsoft.com/office/drawing/2014/main" id="{D7C76E16-B47F-4584-AD04-F99596B7F68B}"/>
                  </a:ext>
                </a:extLst>
              </p:cNvPr>
              <p:cNvSpPr/>
              <p:nvPr/>
            </p:nvSpPr>
            <p:spPr>
              <a:xfrm>
                <a:off x="4683524" y="4503829"/>
                <a:ext cx="1125291" cy="1125291"/>
              </a:xfrm>
              <a:custGeom>
                <a:avLst/>
                <a:gdLst>
                  <a:gd name="connsiteX0" fmla="*/ 240513 w 240512"/>
                  <a:gd name="connsiteY0" fmla="*/ 120256 h 240512"/>
                  <a:gd name="connsiteX1" fmla="*/ 120256 w 240512"/>
                  <a:gd name="connsiteY1" fmla="*/ 240512 h 240512"/>
                  <a:gd name="connsiteX2" fmla="*/ 0 w 240512"/>
                  <a:gd name="connsiteY2" fmla="*/ 120256 h 240512"/>
                  <a:gd name="connsiteX3" fmla="*/ 120256 w 240512"/>
                  <a:gd name="connsiteY3" fmla="*/ 0 h 240512"/>
                  <a:gd name="connsiteX4" fmla="*/ 240513 w 240512"/>
                  <a:gd name="connsiteY4" fmla="*/ 120256 h 2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12" h="240512">
                    <a:moveTo>
                      <a:pt x="240513" y="120256"/>
                    </a:moveTo>
                    <a:cubicBezTo>
                      <a:pt x="240513" y="186648"/>
                      <a:pt x="186648" y="240512"/>
                      <a:pt x="120256" y="240512"/>
                    </a:cubicBezTo>
                    <a:cubicBezTo>
                      <a:pt x="53865" y="240512"/>
                      <a:pt x="0" y="186648"/>
                      <a:pt x="0" y="120256"/>
                    </a:cubicBezTo>
                    <a:cubicBezTo>
                      <a:pt x="0" y="53865"/>
                      <a:pt x="53865" y="0"/>
                      <a:pt x="120256" y="0"/>
                    </a:cubicBezTo>
                    <a:cubicBezTo>
                      <a:pt x="186648" y="0"/>
                      <a:pt x="240513" y="53865"/>
                      <a:pt x="240513" y="120256"/>
                    </a:cubicBezTo>
                    <a:close/>
                  </a:path>
                </a:pathLst>
              </a:custGeom>
              <a:solidFill>
                <a:srgbClr val="FFFFFF"/>
              </a:solidFill>
              <a:ln w="12520"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endParaRPr lang="en-GB"/>
              </a:p>
            </p:txBody>
          </p:sp>
          <p:sp>
            <p:nvSpPr>
              <p:cNvPr id="45" name="Freeform: Shape 44">
                <a:extLst>
                  <a:ext uri="{FF2B5EF4-FFF2-40B4-BE49-F238E27FC236}">
                    <a16:creationId xmlns:a16="http://schemas.microsoft.com/office/drawing/2014/main" id="{4E2515FF-19A8-4A5A-BDF0-6441FA99DE0E}"/>
                  </a:ext>
                </a:extLst>
              </p:cNvPr>
              <p:cNvSpPr/>
              <p:nvPr/>
            </p:nvSpPr>
            <p:spPr>
              <a:xfrm>
                <a:off x="4683524" y="1561655"/>
                <a:ext cx="1125291" cy="1125291"/>
              </a:xfrm>
              <a:custGeom>
                <a:avLst/>
                <a:gdLst>
                  <a:gd name="connsiteX0" fmla="*/ 240513 w 240512"/>
                  <a:gd name="connsiteY0" fmla="*/ 120256 h 240512"/>
                  <a:gd name="connsiteX1" fmla="*/ 120256 w 240512"/>
                  <a:gd name="connsiteY1" fmla="*/ 240513 h 240512"/>
                  <a:gd name="connsiteX2" fmla="*/ 0 w 240512"/>
                  <a:gd name="connsiteY2" fmla="*/ 120256 h 240512"/>
                  <a:gd name="connsiteX3" fmla="*/ 120256 w 240512"/>
                  <a:gd name="connsiteY3" fmla="*/ 0 h 240512"/>
                  <a:gd name="connsiteX4" fmla="*/ 240513 w 240512"/>
                  <a:gd name="connsiteY4" fmla="*/ 120256 h 2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12" h="240512">
                    <a:moveTo>
                      <a:pt x="240513" y="120256"/>
                    </a:moveTo>
                    <a:cubicBezTo>
                      <a:pt x="240513" y="186648"/>
                      <a:pt x="186648" y="240513"/>
                      <a:pt x="120256" y="240513"/>
                    </a:cubicBezTo>
                    <a:cubicBezTo>
                      <a:pt x="53865" y="240513"/>
                      <a:pt x="0" y="186648"/>
                      <a:pt x="0" y="120256"/>
                    </a:cubicBezTo>
                    <a:cubicBezTo>
                      <a:pt x="0" y="53865"/>
                      <a:pt x="53865" y="0"/>
                      <a:pt x="120256" y="0"/>
                    </a:cubicBezTo>
                    <a:cubicBezTo>
                      <a:pt x="186648" y="0"/>
                      <a:pt x="240513" y="53865"/>
                      <a:pt x="240513" y="120256"/>
                    </a:cubicBezTo>
                    <a:close/>
                  </a:path>
                </a:pathLst>
              </a:custGeom>
              <a:solidFill>
                <a:srgbClr val="FFFFFF"/>
              </a:solidFill>
              <a:ln w="12520"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endParaRPr lang="en-GB"/>
              </a:p>
            </p:txBody>
          </p:sp>
        </p:grpSp>
        <p:pic>
          <p:nvPicPr>
            <p:cNvPr id="28" name="Picture 27">
              <a:extLst>
                <a:ext uri="{FF2B5EF4-FFF2-40B4-BE49-F238E27FC236}">
                  <a16:creationId xmlns:a16="http://schemas.microsoft.com/office/drawing/2014/main" id="{A5E73F1C-16A2-4B4A-B804-02A4900CD7D5}"/>
                </a:ext>
              </a:extLst>
            </p:cNvPr>
            <p:cNvPicPr>
              <a:picLocks noChangeAspect="1"/>
            </p:cNvPicPr>
            <p:nvPr/>
          </p:nvPicPr>
          <p:blipFill>
            <a:blip r:embed="rId2"/>
            <a:stretch>
              <a:fillRect/>
            </a:stretch>
          </p:blipFill>
          <p:spPr>
            <a:xfrm>
              <a:off x="4810643" y="2153452"/>
              <a:ext cx="832216" cy="863248"/>
            </a:xfrm>
            <a:prstGeom prst="rect">
              <a:avLst/>
            </a:prstGeom>
          </p:spPr>
        </p:pic>
        <p:pic>
          <p:nvPicPr>
            <p:cNvPr id="29" name="Picture 28">
              <a:extLst>
                <a:ext uri="{FF2B5EF4-FFF2-40B4-BE49-F238E27FC236}">
                  <a16:creationId xmlns:a16="http://schemas.microsoft.com/office/drawing/2014/main" id="{528B884C-1FD6-446F-8E38-990F18176C13}"/>
                </a:ext>
              </a:extLst>
            </p:cNvPr>
            <p:cNvPicPr>
              <a:picLocks noChangeAspect="1"/>
            </p:cNvPicPr>
            <p:nvPr/>
          </p:nvPicPr>
          <p:blipFill>
            <a:blip r:embed="rId3"/>
            <a:stretch>
              <a:fillRect/>
            </a:stretch>
          </p:blipFill>
          <p:spPr>
            <a:xfrm>
              <a:off x="6911194" y="2261417"/>
              <a:ext cx="1129208" cy="647317"/>
            </a:xfrm>
            <a:prstGeom prst="rect">
              <a:avLst/>
            </a:prstGeom>
          </p:spPr>
        </p:pic>
        <p:pic>
          <p:nvPicPr>
            <p:cNvPr id="30" name="Picture 29">
              <a:extLst>
                <a:ext uri="{FF2B5EF4-FFF2-40B4-BE49-F238E27FC236}">
                  <a16:creationId xmlns:a16="http://schemas.microsoft.com/office/drawing/2014/main" id="{A93428A6-2E8D-4EF9-9390-20B4B34B7333}"/>
                </a:ext>
              </a:extLst>
            </p:cNvPr>
            <p:cNvPicPr>
              <a:picLocks noChangeAspect="1"/>
            </p:cNvPicPr>
            <p:nvPr/>
          </p:nvPicPr>
          <p:blipFill rotWithShape="1">
            <a:blip r:embed="rId4"/>
            <a:srcRect t="41004"/>
            <a:stretch/>
          </p:blipFill>
          <p:spPr>
            <a:xfrm>
              <a:off x="3630176" y="3921118"/>
              <a:ext cx="850779" cy="698118"/>
            </a:xfrm>
            <a:prstGeom prst="rect">
              <a:avLst/>
            </a:prstGeom>
          </p:spPr>
        </p:pic>
        <p:pic>
          <p:nvPicPr>
            <p:cNvPr id="31" name="Picture 30">
              <a:extLst>
                <a:ext uri="{FF2B5EF4-FFF2-40B4-BE49-F238E27FC236}">
                  <a16:creationId xmlns:a16="http://schemas.microsoft.com/office/drawing/2014/main" id="{2557D0AF-0F83-4746-8DDD-9DF4D526A8B3}"/>
                </a:ext>
              </a:extLst>
            </p:cNvPr>
            <p:cNvPicPr>
              <a:picLocks noChangeAspect="1"/>
            </p:cNvPicPr>
            <p:nvPr/>
          </p:nvPicPr>
          <p:blipFill>
            <a:blip r:embed="rId5"/>
            <a:stretch>
              <a:fillRect/>
            </a:stretch>
          </p:blipFill>
          <p:spPr>
            <a:xfrm>
              <a:off x="4603954" y="5435665"/>
              <a:ext cx="1237699" cy="831896"/>
            </a:xfrm>
            <a:prstGeom prst="rect">
              <a:avLst/>
            </a:prstGeom>
          </p:spPr>
        </p:pic>
        <p:pic>
          <p:nvPicPr>
            <p:cNvPr id="32" name="Picture 31">
              <a:extLst>
                <a:ext uri="{FF2B5EF4-FFF2-40B4-BE49-F238E27FC236}">
                  <a16:creationId xmlns:a16="http://schemas.microsoft.com/office/drawing/2014/main" id="{ACF1787F-3FC0-4957-9EEE-1DEFB109212E}"/>
                </a:ext>
              </a:extLst>
            </p:cNvPr>
            <p:cNvPicPr>
              <a:picLocks noChangeAspect="1"/>
            </p:cNvPicPr>
            <p:nvPr/>
          </p:nvPicPr>
          <p:blipFill>
            <a:blip r:embed="rId6"/>
            <a:stretch>
              <a:fillRect/>
            </a:stretch>
          </p:blipFill>
          <p:spPr>
            <a:xfrm>
              <a:off x="6884021" y="5532341"/>
              <a:ext cx="1139625" cy="710140"/>
            </a:xfrm>
            <a:prstGeom prst="rect">
              <a:avLst/>
            </a:prstGeom>
          </p:spPr>
        </p:pic>
        <p:pic>
          <p:nvPicPr>
            <p:cNvPr id="33" name="Picture 32">
              <a:extLst>
                <a:ext uri="{FF2B5EF4-FFF2-40B4-BE49-F238E27FC236}">
                  <a16:creationId xmlns:a16="http://schemas.microsoft.com/office/drawing/2014/main" id="{9DA69694-55A4-463F-9D29-3DD3021BE84B}"/>
                </a:ext>
              </a:extLst>
            </p:cNvPr>
            <p:cNvPicPr>
              <a:picLocks noChangeAspect="1"/>
            </p:cNvPicPr>
            <p:nvPr/>
          </p:nvPicPr>
          <p:blipFill>
            <a:blip r:embed="rId7"/>
            <a:stretch>
              <a:fillRect/>
            </a:stretch>
          </p:blipFill>
          <p:spPr>
            <a:xfrm>
              <a:off x="8029372" y="3770627"/>
              <a:ext cx="1064404" cy="874708"/>
            </a:xfrm>
            <a:prstGeom prst="rect">
              <a:avLst/>
            </a:prstGeom>
          </p:spPr>
        </p:pic>
      </p:grpSp>
    </p:spTree>
    <p:extLst>
      <p:ext uri="{BB962C8B-B14F-4D97-AF65-F5344CB8AC3E}">
        <p14:creationId xmlns:p14="http://schemas.microsoft.com/office/powerpoint/2010/main" val="61850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D25E6C-03D4-452D-B82A-595BC3E7D1C7}"/>
              </a:ext>
            </a:extLst>
          </p:cNvPr>
          <p:cNvSpPr txBox="1"/>
          <p:nvPr/>
        </p:nvSpPr>
        <p:spPr>
          <a:xfrm>
            <a:off x="271975" y="893691"/>
            <a:ext cx="11648049" cy="3693319"/>
          </a:xfrm>
          <a:prstGeom prst="rect">
            <a:avLst/>
          </a:prstGeom>
          <a:noFill/>
        </p:spPr>
        <p:txBody>
          <a:bodyPr wrap="square">
            <a:spAutoFit/>
          </a:bodyPr>
          <a:lstStyle/>
          <a:p>
            <a:r>
              <a:rPr lang="en-US" b="0" i="0" dirty="0">
                <a:solidFill>
                  <a:srgbClr val="404040"/>
                </a:solidFill>
                <a:effectLst/>
                <a:latin typeface="Inter" panose="020B0502030000000004" pitchFamily="34" charset="0"/>
              </a:rPr>
              <a:t>Chapter 20 of an Aircraft Maintenance Manual (AMM) typically covers </a:t>
            </a:r>
            <a:r>
              <a:rPr lang="en-US" b="1" i="0" dirty="0">
                <a:solidFill>
                  <a:srgbClr val="404040"/>
                </a:solidFill>
                <a:effectLst/>
                <a:latin typeface="Inter" panose="020B0502030000000004" pitchFamily="34" charset="0"/>
              </a:rPr>
              <a:t>Standard Practices - Airframe</a:t>
            </a:r>
            <a:r>
              <a:rPr lang="en-US" b="0" i="0" dirty="0">
                <a:solidFill>
                  <a:srgbClr val="404040"/>
                </a:solidFill>
                <a:effectLst/>
                <a:latin typeface="Inter" panose="020B0502030000000004" pitchFamily="34" charset="0"/>
              </a:rPr>
              <a:t>. This chapter provides general information, procedures, and practices applicable to the maintenance and repair of the aircraft's airframe.</a:t>
            </a:r>
          </a:p>
          <a:p>
            <a:endParaRPr lang="en-US" dirty="0">
              <a:solidFill>
                <a:srgbClr val="404040"/>
              </a:solidFill>
              <a:latin typeface="Inter" panose="020B0502030000000004" pitchFamily="34" charset="0"/>
            </a:endParaRPr>
          </a:p>
          <a:p>
            <a:r>
              <a:rPr lang="en-US" dirty="0">
                <a:solidFill>
                  <a:srgbClr val="404040"/>
                </a:solidFill>
                <a:latin typeface="Inter" panose="020B0502030000000004" pitchFamily="34" charset="0"/>
              </a:rPr>
              <a:t>Torquing</a:t>
            </a:r>
          </a:p>
          <a:p>
            <a:r>
              <a:rPr lang="en-US" dirty="0">
                <a:solidFill>
                  <a:srgbClr val="404040"/>
                </a:solidFill>
                <a:latin typeface="Inter" panose="020B0502030000000004" pitchFamily="34" charset="0"/>
              </a:rPr>
              <a:t>Tubing – Installation and Repair (Pneumatic, Hydraulic, Pitot static, Air Condition,,,)</a:t>
            </a:r>
          </a:p>
          <a:p>
            <a:r>
              <a:rPr lang="en-US" dirty="0">
                <a:solidFill>
                  <a:srgbClr val="404040"/>
                </a:solidFill>
                <a:latin typeface="Inter" panose="020B0502030000000004" pitchFamily="34" charset="0"/>
              </a:rPr>
              <a:t>Control Cable – Servicing (Flight Controls, )</a:t>
            </a:r>
          </a:p>
          <a:p>
            <a:r>
              <a:rPr lang="en-US" dirty="0">
                <a:solidFill>
                  <a:srgbClr val="404040"/>
                </a:solidFill>
                <a:latin typeface="Inter" panose="020B0502030000000004" pitchFamily="34" charset="0"/>
              </a:rPr>
              <a:t>Electrical Bonding- Installation, Repair, Adjustment/test (Components, Pipes, structure, )</a:t>
            </a:r>
          </a:p>
          <a:p>
            <a:r>
              <a:rPr lang="en-US" dirty="0">
                <a:solidFill>
                  <a:srgbClr val="404040"/>
                </a:solidFill>
                <a:latin typeface="Inter" panose="020B0502030000000004" pitchFamily="34" charset="0"/>
              </a:rPr>
              <a:t>List of Materials needed for Service</a:t>
            </a:r>
          </a:p>
          <a:p>
            <a:r>
              <a:rPr lang="en-US" dirty="0">
                <a:solidFill>
                  <a:srgbClr val="404040"/>
                </a:solidFill>
                <a:latin typeface="Inter" panose="020B0502030000000004" pitchFamily="34" charset="0"/>
              </a:rPr>
              <a:t>EWIS (Electrical Wiring Interconnection System) – Maintenance Practice, Repair, Inspection and Check</a:t>
            </a:r>
          </a:p>
          <a:p>
            <a:r>
              <a:rPr lang="en-US" dirty="0">
                <a:solidFill>
                  <a:srgbClr val="404040"/>
                </a:solidFill>
                <a:latin typeface="Inter" panose="020B0502030000000004" pitchFamily="34" charset="0"/>
              </a:rPr>
              <a:t>Electrical Components – Maintenance Practices</a:t>
            </a:r>
          </a:p>
          <a:p>
            <a:r>
              <a:rPr lang="en-US" dirty="0">
                <a:solidFill>
                  <a:srgbClr val="404040"/>
                </a:solidFill>
                <a:latin typeface="Inter" panose="020B0502030000000004" pitchFamily="34" charset="0"/>
              </a:rPr>
              <a:t>Lubrications </a:t>
            </a:r>
          </a:p>
          <a:p>
            <a:endParaRPr lang="en-US" dirty="0">
              <a:solidFill>
                <a:srgbClr val="404040"/>
              </a:solidFill>
              <a:latin typeface="Inter" panose="020B0502030000000004" pitchFamily="34" charset="0"/>
            </a:endParaRPr>
          </a:p>
        </p:txBody>
      </p:sp>
    </p:spTree>
    <p:extLst>
      <p:ext uri="{BB962C8B-B14F-4D97-AF65-F5344CB8AC3E}">
        <p14:creationId xmlns:p14="http://schemas.microsoft.com/office/powerpoint/2010/main" val="3177470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D25E6C-03D4-452D-B82A-595BC3E7D1C7}"/>
              </a:ext>
            </a:extLst>
          </p:cNvPr>
          <p:cNvSpPr txBox="1"/>
          <p:nvPr/>
        </p:nvSpPr>
        <p:spPr>
          <a:xfrm>
            <a:off x="271975" y="105900"/>
            <a:ext cx="11648049" cy="923330"/>
          </a:xfrm>
          <a:prstGeom prst="rect">
            <a:avLst/>
          </a:prstGeom>
          <a:noFill/>
        </p:spPr>
        <p:txBody>
          <a:bodyPr wrap="square">
            <a:spAutoFit/>
          </a:bodyPr>
          <a:lstStyle/>
          <a:p>
            <a:r>
              <a:rPr lang="en-US" b="0" i="0" dirty="0">
                <a:solidFill>
                  <a:srgbClr val="404040"/>
                </a:solidFill>
                <a:effectLst/>
                <a:latin typeface="Inter" panose="020B0502030000000004" pitchFamily="34" charset="0"/>
              </a:rPr>
              <a:t>Chapter 20 of an Aircraft Maintenance Manual (AMM) typically covers </a:t>
            </a:r>
            <a:r>
              <a:rPr lang="en-US" b="1" i="0" dirty="0">
                <a:solidFill>
                  <a:srgbClr val="404040"/>
                </a:solidFill>
                <a:effectLst/>
                <a:latin typeface="Inter" panose="020B0502030000000004" pitchFamily="34" charset="0"/>
              </a:rPr>
              <a:t>Standard Practices - Airframe</a:t>
            </a:r>
            <a:r>
              <a:rPr lang="en-US" b="0" i="0" dirty="0">
                <a:solidFill>
                  <a:srgbClr val="404040"/>
                </a:solidFill>
                <a:effectLst/>
                <a:latin typeface="Inter" panose="020B0502030000000004" pitchFamily="34" charset="0"/>
              </a:rPr>
              <a:t>. This chapter provides general information, procedures, and practices applicable to the maintenance and repair of the aircraft's airframe.</a:t>
            </a:r>
          </a:p>
        </p:txBody>
      </p:sp>
      <p:sp>
        <p:nvSpPr>
          <p:cNvPr id="4" name="TextBox 3">
            <a:extLst>
              <a:ext uri="{FF2B5EF4-FFF2-40B4-BE49-F238E27FC236}">
                <a16:creationId xmlns:a16="http://schemas.microsoft.com/office/drawing/2014/main" id="{2CAE591B-757B-48BA-9985-583AF8362FFE}"/>
              </a:ext>
            </a:extLst>
          </p:cNvPr>
          <p:cNvSpPr txBox="1"/>
          <p:nvPr/>
        </p:nvSpPr>
        <p:spPr>
          <a:xfrm>
            <a:off x="910882" y="2941212"/>
            <a:ext cx="6098344" cy="3416320"/>
          </a:xfrm>
          <a:prstGeom prst="rect">
            <a:avLst/>
          </a:prstGeom>
          <a:noFill/>
        </p:spPr>
        <p:txBody>
          <a:bodyPr wrap="square">
            <a:spAutoFit/>
          </a:bodyPr>
          <a:lstStyle/>
          <a:p>
            <a:endParaRPr lang="en-US" dirty="0">
              <a:solidFill>
                <a:srgbClr val="404040"/>
              </a:solidFill>
              <a:latin typeface="Inter" panose="020B0502030000000004" pitchFamily="34" charset="0"/>
            </a:endParaRPr>
          </a:p>
          <a:p>
            <a:r>
              <a:rPr lang="en-US" dirty="0">
                <a:solidFill>
                  <a:srgbClr val="404040"/>
                </a:solidFill>
                <a:latin typeface="Inter" panose="020B0502030000000004" pitchFamily="34" charset="0"/>
              </a:rPr>
              <a:t>Torquing</a:t>
            </a:r>
          </a:p>
          <a:p>
            <a:r>
              <a:rPr lang="en-US" dirty="0">
                <a:solidFill>
                  <a:srgbClr val="404040"/>
                </a:solidFill>
                <a:latin typeface="Inter" panose="020B0502030000000004" pitchFamily="34" charset="0"/>
              </a:rPr>
              <a:t>Tubing – Installation and Repair (Pneumatic, Hydraulic, Pitot static, Air Condition,,,)</a:t>
            </a:r>
          </a:p>
          <a:p>
            <a:r>
              <a:rPr lang="en-US" dirty="0">
                <a:solidFill>
                  <a:srgbClr val="404040"/>
                </a:solidFill>
                <a:latin typeface="Inter" panose="020B0502030000000004" pitchFamily="34" charset="0"/>
              </a:rPr>
              <a:t>Control Cable – Servicing (Flight Controls, )</a:t>
            </a:r>
          </a:p>
          <a:p>
            <a:r>
              <a:rPr lang="en-US" dirty="0">
                <a:solidFill>
                  <a:srgbClr val="404040"/>
                </a:solidFill>
                <a:latin typeface="Inter" panose="020B0502030000000004" pitchFamily="34" charset="0"/>
              </a:rPr>
              <a:t>Electrical Bonding- Installation, Repair, Adjustment/test (Components, Pipes, structure, )</a:t>
            </a:r>
          </a:p>
          <a:p>
            <a:r>
              <a:rPr lang="en-US" dirty="0">
                <a:solidFill>
                  <a:srgbClr val="404040"/>
                </a:solidFill>
                <a:latin typeface="Inter" panose="020B0502030000000004" pitchFamily="34" charset="0"/>
              </a:rPr>
              <a:t>List of Materials needed for Service</a:t>
            </a:r>
          </a:p>
          <a:p>
            <a:r>
              <a:rPr lang="en-US" dirty="0">
                <a:solidFill>
                  <a:srgbClr val="404040"/>
                </a:solidFill>
                <a:latin typeface="Inter" panose="020B0502030000000004" pitchFamily="34" charset="0"/>
              </a:rPr>
              <a:t>EWIS (Electrical Wiring Interconnection System) – Maintenance Practice, Repair, Inspection and Check</a:t>
            </a:r>
          </a:p>
          <a:p>
            <a:r>
              <a:rPr lang="en-US" dirty="0">
                <a:solidFill>
                  <a:srgbClr val="404040"/>
                </a:solidFill>
                <a:latin typeface="Inter" panose="020B0502030000000004" pitchFamily="34" charset="0"/>
              </a:rPr>
              <a:t>Electrical Components – Maintenance Practices</a:t>
            </a:r>
          </a:p>
          <a:p>
            <a:r>
              <a:rPr lang="en-US" dirty="0">
                <a:solidFill>
                  <a:srgbClr val="404040"/>
                </a:solidFill>
                <a:latin typeface="Inter" panose="020B0502030000000004" pitchFamily="34" charset="0"/>
              </a:rPr>
              <a:t>Lubrications </a:t>
            </a:r>
          </a:p>
        </p:txBody>
      </p:sp>
    </p:spTree>
    <p:extLst>
      <p:ext uri="{BB962C8B-B14F-4D97-AF65-F5344CB8AC3E}">
        <p14:creationId xmlns:p14="http://schemas.microsoft.com/office/powerpoint/2010/main" val="118831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07E571-50F6-4B04-9787-B6B489B5DBFE}"/>
              </a:ext>
            </a:extLst>
          </p:cNvPr>
          <p:cNvPicPr>
            <a:picLocks noChangeAspect="1"/>
          </p:cNvPicPr>
          <p:nvPr/>
        </p:nvPicPr>
        <p:blipFill>
          <a:blip r:embed="rId2"/>
          <a:stretch>
            <a:fillRect/>
          </a:stretch>
        </p:blipFill>
        <p:spPr>
          <a:xfrm>
            <a:off x="823032" y="803188"/>
            <a:ext cx="3974676" cy="5665262"/>
          </a:xfrm>
          <a:prstGeom prst="rect">
            <a:avLst/>
          </a:prstGeom>
        </p:spPr>
      </p:pic>
      <p:pic>
        <p:nvPicPr>
          <p:cNvPr id="3" name="Picture 2">
            <a:extLst>
              <a:ext uri="{FF2B5EF4-FFF2-40B4-BE49-F238E27FC236}">
                <a16:creationId xmlns:a16="http://schemas.microsoft.com/office/drawing/2014/main" id="{61A2B0CA-B99A-4E1D-93BC-4063425F0AD3}"/>
              </a:ext>
            </a:extLst>
          </p:cNvPr>
          <p:cNvPicPr>
            <a:picLocks noChangeAspect="1"/>
          </p:cNvPicPr>
          <p:nvPr/>
        </p:nvPicPr>
        <p:blipFill>
          <a:blip r:embed="rId3"/>
          <a:stretch>
            <a:fillRect/>
          </a:stretch>
        </p:blipFill>
        <p:spPr>
          <a:xfrm>
            <a:off x="5753590" y="690646"/>
            <a:ext cx="4586164" cy="4460270"/>
          </a:xfrm>
          <a:prstGeom prst="rect">
            <a:avLst/>
          </a:prstGeom>
        </p:spPr>
      </p:pic>
    </p:spTree>
    <p:extLst>
      <p:ext uri="{BB962C8B-B14F-4D97-AF65-F5344CB8AC3E}">
        <p14:creationId xmlns:p14="http://schemas.microsoft.com/office/powerpoint/2010/main" val="402496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4437B9-3FF6-45FE-A844-F1DDD948D71F}"/>
              </a:ext>
            </a:extLst>
          </p:cNvPr>
          <p:cNvPicPr>
            <a:picLocks noChangeAspect="1"/>
          </p:cNvPicPr>
          <p:nvPr/>
        </p:nvPicPr>
        <p:blipFill>
          <a:blip r:embed="rId2"/>
          <a:stretch>
            <a:fillRect/>
          </a:stretch>
        </p:blipFill>
        <p:spPr>
          <a:xfrm>
            <a:off x="193669" y="1195754"/>
            <a:ext cx="11790389" cy="413698"/>
          </a:xfrm>
          <a:prstGeom prst="rect">
            <a:avLst/>
          </a:prstGeom>
        </p:spPr>
      </p:pic>
      <p:pic>
        <p:nvPicPr>
          <p:cNvPr id="5" name="Picture 4">
            <a:extLst>
              <a:ext uri="{FF2B5EF4-FFF2-40B4-BE49-F238E27FC236}">
                <a16:creationId xmlns:a16="http://schemas.microsoft.com/office/drawing/2014/main" id="{2A3C499A-86E8-4D7D-96CC-20D663F449B4}"/>
              </a:ext>
            </a:extLst>
          </p:cNvPr>
          <p:cNvPicPr>
            <a:picLocks noChangeAspect="1"/>
          </p:cNvPicPr>
          <p:nvPr/>
        </p:nvPicPr>
        <p:blipFill>
          <a:blip r:embed="rId3"/>
          <a:stretch>
            <a:fillRect/>
          </a:stretch>
        </p:blipFill>
        <p:spPr>
          <a:xfrm>
            <a:off x="203880" y="1591866"/>
            <a:ext cx="11834877" cy="419158"/>
          </a:xfrm>
          <a:prstGeom prst="rect">
            <a:avLst/>
          </a:prstGeom>
        </p:spPr>
      </p:pic>
      <p:pic>
        <p:nvPicPr>
          <p:cNvPr id="7" name="Picture 6">
            <a:extLst>
              <a:ext uri="{FF2B5EF4-FFF2-40B4-BE49-F238E27FC236}">
                <a16:creationId xmlns:a16="http://schemas.microsoft.com/office/drawing/2014/main" id="{8609022B-4021-49D6-B626-F68765F50591}"/>
              </a:ext>
            </a:extLst>
          </p:cNvPr>
          <p:cNvPicPr>
            <a:picLocks noChangeAspect="1"/>
          </p:cNvPicPr>
          <p:nvPr/>
        </p:nvPicPr>
        <p:blipFill>
          <a:blip r:embed="rId4"/>
          <a:stretch>
            <a:fillRect/>
          </a:stretch>
        </p:blipFill>
        <p:spPr>
          <a:xfrm>
            <a:off x="3489868" y="1612354"/>
            <a:ext cx="1962424" cy="333422"/>
          </a:xfrm>
          <a:prstGeom prst="rect">
            <a:avLst/>
          </a:prstGeom>
        </p:spPr>
      </p:pic>
      <p:pic>
        <p:nvPicPr>
          <p:cNvPr id="9" name="Picture 8">
            <a:extLst>
              <a:ext uri="{FF2B5EF4-FFF2-40B4-BE49-F238E27FC236}">
                <a16:creationId xmlns:a16="http://schemas.microsoft.com/office/drawing/2014/main" id="{F3492CAB-8AC8-4D62-ACA9-DA574B8AB057}"/>
              </a:ext>
            </a:extLst>
          </p:cNvPr>
          <p:cNvPicPr>
            <a:picLocks noChangeAspect="1"/>
          </p:cNvPicPr>
          <p:nvPr/>
        </p:nvPicPr>
        <p:blipFill rotWithShape="1">
          <a:blip r:embed="rId5"/>
          <a:srcRect b="40315"/>
          <a:stretch/>
        </p:blipFill>
        <p:spPr>
          <a:xfrm>
            <a:off x="6582468" y="1638763"/>
            <a:ext cx="2436970" cy="220939"/>
          </a:xfrm>
          <a:prstGeom prst="rect">
            <a:avLst/>
          </a:prstGeom>
        </p:spPr>
      </p:pic>
      <p:pic>
        <p:nvPicPr>
          <p:cNvPr id="11" name="Picture 10">
            <a:extLst>
              <a:ext uri="{FF2B5EF4-FFF2-40B4-BE49-F238E27FC236}">
                <a16:creationId xmlns:a16="http://schemas.microsoft.com/office/drawing/2014/main" id="{703E3761-64AE-47C6-A541-AECC6C40D1AE}"/>
              </a:ext>
            </a:extLst>
          </p:cNvPr>
          <p:cNvPicPr>
            <a:picLocks noChangeAspect="1"/>
          </p:cNvPicPr>
          <p:nvPr/>
        </p:nvPicPr>
        <p:blipFill>
          <a:blip r:embed="rId6"/>
          <a:stretch>
            <a:fillRect/>
          </a:stretch>
        </p:blipFill>
        <p:spPr>
          <a:xfrm>
            <a:off x="9638396" y="1622152"/>
            <a:ext cx="1857542" cy="238982"/>
          </a:xfrm>
          <a:prstGeom prst="rect">
            <a:avLst/>
          </a:prstGeom>
        </p:spPr>
      </p:pic>
      <p:pic>
        <p:nvPicPr>
          <p:cNvPr id="13" name="Picture 12">
            <a:extLst>
              <a:ext uri="{FF2B5EF4-FFF2-40B4-BE49-F238E27FC236}">
                <a16:creationId xmlns:a16="http://schemas.microsoft.com/office/drawing/2014/main" id="{093E24D8-8689-4C18-BD79-19D12F19B9D1}"/>
              </a:ext>
            </a:extLst>
          </p:cNvPr>
          <p:cNvPicPr>
            <a:picLocks noChangeAspect="1"/>
          </p:cNvPicPr>
          <p:nvPr/>
        </p:nvPicPr>
        <p:blipFill>
          <a:blip r:embed="rId7"/>
          <a:stretch>
            <a:fillRect/>
          </a:stretch>
        </p:blipFill>
        <p:spPr>
          <a:xfrm>
            <a:off x="203879" y="1989535"/>
            <a:ext cx="11822177" cy="438211"/>
          </a:xfrm>
          <a:prstGeom prst="rect">
            <a:avLst/>
          </a:prstGeom>
        </p:spPr>
      </p:pic>
      <p:pic>
        <p:nvPicPr>
          <p:cNvPr id="15" name="Picture 14">
            <a:extLst>
              <a:ext uri="{FF2B5EF4-FFF2-40B4-BE49-F238E27FC236}">
                <a16:creationId xmlns:a16="http://schemas.microsoft.com/office/drawing/2014/main" id="{33DCF593-3846-4A97-B55E-3C582B17D818}"/>
              </a:ext>
            </a:extLst>
          </p:cNvPr>
          <p:cNvPicPr>
            <a:picLocks noChangeAspect="1"/>
          </p:cNvPicPr>
          <p:nvPr/>
        </p:nvPicPr>
        <p:blipFill>
          <a:blip r:embed="rId8"/>
          <a:stretch>
            <a:fillRect/>
          </a:stretch>
        </p:blipFill>
        <p:spPr>
          <a:xfrm>
            <a:off x="3489868" y="2033727"/>
            <a:ext cx="1752791" cy="292132"/>
          </a:xfrm>
          <a:prstGeom prst="rect">
            <a:avLst/>
          </a:prstGeom>
        </p:spPr>
      </p:pic>
      <p:pic>
        <p:nvPicPr>
          <p:cNvPr id="17" name="Picture 16">
            <a:extLst>
              <a:ext uri="{FF2B5EF4-FFF2-40B4-BE49-F238E27FC236}">
                <a16:creationId xmlns:a16="http://schemas.microsoft.com/office/drawing/2014/main" id="{EC1C5637-7317-4613-A457-13BB23653D57}"/>
              </a:ext>
            </a:extLst>
          </p:cNvPr>
          <p:cNvPicPr>
            <a:picLocks noChangeAspect="1"/>
          </p:cNvPicPr>
          <p:nvPr/>
        </p:nvPicPr>
        <p:blipFill>
          <a:blip r:embed="rId9"/>
          <a:stretch>
            <a:fillRect/>
          </a:stretch>
        </p:blipFill>
        <p:spPr>
          <a:xfrm>
            <a:off x="6582468" y="2003556"/>
            <a:ext cx="1676634" cy="352474"/>
          </a:xfrm>
          <a:prstGeom prst="rect">
            <a:avLst/>
          </a:prstGeom>
        </p:spPr>
      </p:pic>
      <p:pic>
        <p:nvPicPr>
          <p:cNvPr id="19" name="Picture 18">
            <a:extLst>
              <a:ext uri="{FF2B5EF4-FFF2-40B4-BE49-F238E27FC236}">
                <a16:creationId xmlns:a16="http://schemas.microsoft.com/office/drawing/2014/main" id="{91FE856F-A39F-4B42-A2E0-B264D74659CF}"/>
              </a:ext>
            </a:extLst>
          </p:cNvPr>
          <p:cNvPicPr>
            <a:picLocks noChangeAspect="1"/>
          </p:cNvPicPr>
          <p:nvPr/>
        </p:nvPicPr>
        <p:blipFill>
          <a:blip r:embed="rId10"/>
          <a:stretch>
            <a:fillRect/>
          </a:stretch>
        </p:blipFill>
        <p:spPr>
          <a:xfrm>
            <a:off x="9638396" y="2023724"/>
            <a:ext cx="1657581" cy="342948"/>
          </a:xfrm>
          <a:prstGeom prst="rect">
            <a:avLst/>
          </a:prstGeom>
        </p:spPr>
      </p:pic>
      <p:sp>
        <p:nvSpPr>
          <p:cNvPr id="20" name="Rectangle 19">
            <a:extLst>
              <a:ext uri="{FF2B5EF4-FFF2-40B4-BE49-F238E27FC236}">
                <a16:creationId xmlns:a16="http://schemas.microsoft.com/office/drawing/2014/main" id="{577ED7A8-A271-4517-84E4-04D1819CE2FF}"/>
              </a:ext>
            </a:extLst>
          </p:cNvPr>
          <p:cNvSpPr/>
          <p:nvPr/>
        </p:nvSpPr>
        <p:spPr>
          <a:xfrm>
            <a:off x="348620" y="2023724"/>
            <a:ext cx="11515618" cy="332306"/>
          </a:xfrm>
          <a:prstGeom prst="rect">
            <a:avLst/>
          </a:prstGeom>
          <a:solidFill>
            <a:srgbClr val="FFD966">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A22EBD27-B1A6-46FA-9F83-CC635C130A63}"/>
              </a:ext>
            </a:extLst>
          </p:cNvPr>
          <p:cNvPicPr>
            <a:picLocks noChangeAspect="1"/>
          </p:cNvPicPr>
          <p:nvPr/>
        </p:nvPicPr>
        <p:blipFill>
          <a:blip r:embed="rId11"/>
          <a:stretch>
            <a:fillRect/>
          </a:stretch>
        </p:blipFill>
        <p:spPr>
          <a:xfrm>
            <a:off x="203879" y="2412349"/>
            <a:ext cx="11822177" cy="457264"/>
          </a:xfrm>
          <a:prstGeom prst="rect">
            <a:avLst/>
          </a:prstGeom>
        </p:spPr>
      </p:pic>
      <p:pic>
        <p:nvPicPr>
          <p:cNvPr id="26" name="Picture 25">
            <a:extLst>
              <a:ext uri="{FF2B5EF4-FFF2-40B4-BE49-F238E27FC236}">
                <a16:creationId xmlns:a16="http://schemas.microsoft.com/office/drawing/2014/main" id="{7B2874D3-B5AC-4DBB-8B03-539A81A1D439}"/>
              </a:ext>
            </a:extLst>
          </p:cNvPr>
          <p:cNvPicPr>
            <a:picLocks noChangeAspect="1"/>
          </p:cNvPicPr>
          <p:nvPr/>
        </p:nvPicPr>
        <p:blipFill>
          <a:blip r:embed="rId12"/>
          <a:stretch>
            <a:fillRect/>
          </a:stretch>
        </p:blipFill>
        <p:spPr>
          <a:xfrm>
            <a:off x="3489868" y="2511257"/>
            <a:ext cx="1752791" cy="243444"/>
          </a:xfrm>
          <a:prstGeom prst="rect">
            <a:avLst/>
          </a:prstGeom>
        </p:spPr>
      </p:pic>
      <p:pic>
        <p:nvPicPr>
          <p:cNvPr id="28" name="Picture 27">
            <a:extLst>
              <a:ext uri="{FF2B5EF4-FFF2-40B4-BE49-F238E27FC236}">
                <a16:creationId xmlns:a16="http://schemas.microsoft.com/office/drawing/2014/main" id="{ADD4C2BB-CE79-4894-B229-D6383C74398F}"/>
              </a:ext>
            </a:extLst>
          </p:cNvPr>
          <p:cNvPicPr>
            <a:picLocks noChangeAspect="1"/>
          </p:cNvPicPr>
          <p:nvPr/>
        </p:nvPicPr>
        <p:blipFill>
          <a:blip r:embed="rId13"/>
          <a:stretch>
            <a:fillRect/>
          </a:stretch>
        </p:blipFill>
        <p:spPr>
          <a:xfrm>
            <a:off x="6582468" y="2458665"/>
            <a:ext cx="2181529" cy="342948"/>
          </a:xfrm>
          <a:prstGeom prst="rect">
            <a:avLst/>
          </a:prstGeom>
        </p:spPr>
      </p:pic>
      <p:pic>
        <p:nvPicPr>
          <p:cNvPr id="30" name="Picture 29">
            <a:extLst>
              <a:ext uri="{FF2B5EF4-FFF2-40B4-BE49-F238E27FC236}">
                <a16:creationId xmlns:a16="http://schemas.microsoft.com/office/drawing/2014/main" id="{6E39915A-1DCE-454B-9F01-D34FE9A57A6E}"/>
              </a:ext>
            </a:extLst>
          </p:cNvPr>
          <p:cNvPicPr>
            <a:picLocks noChangeAspect="1"/>
          </p:cNvPicPr>
          <p:nvPr/>
        </p:nvPicPr>
        <p:blipFill>
          <a:blip r:embed="rId14"/>
          <a:stretch>
            <a:fillRect/>
          </a:stretch>
        </p:blipFill>
        <p:spPr>
          <a:xfrm>
            <a:off x="9581237" y="2458665"/>
            <a:ext cx="1771897" cy="371527"/>
          </a:xfrm>
          <a:prstGeom prst="rect">
            <a:avLst/>
          </a:prstGeom>
        </p:spPr>
      </p:pic>
      <p:pic>
        <p:nvPicPr>
          <p:cNvPr id="32" name="Picture 31">
            <a:extLst>
              <a:ext uri="{FF2B5EF4-FFF2-40B4-BE49-F238E27FC236}">
                <a16:creationId xmlns:a16="http://schemas.microsoft.com/office/drawing/2014/main" id="{AA8C0DF0-CCC1-4738-8284-4113FF07378B}"/>
              </a:ext>
            </a:extLst>
          </p:cNvPr>
          <p:cNvPicPr>
            <a:picLocks noChangeAspect="1"/>
          </p:cNvPicPr>
          <p:nvPr/>
        </p:nvPicPr>
        <p:blipFill>
          <a:blip r:embed="rId15"/>
          <a:stretch>
            <a:fillRect/>
          </a:stretch>
        </p:blipFill>
        <p:spPr>
          <a:xfrm>
            <a:off x="205638" y="2856913"/>
            <a:ext cx="11803819" cy="438211"/>
          </a:xfrm>
          <a:prstGeom prst="rect">
            <a:avLst/>
          </a:prstGeom>
        </p:spPr>
      </p:pic>
      <p:pic>
        <p:nvPicPr>
          <p:cNvPr id="34" name="Picture 33">
            <a:extLst>
              <a:ext uri="{FF2B5EF4-FFF2-40B4-BE49-F238E27FC236}">
                <a16:creationId xmlns:a16="http://schemas.microsoft.com/office/drawing/2014/main" id="{09C9A737-AC0F-4BC6-990D-20382B339C67}"/>
              </a:ext>
            </a:extLst>
          </p:cNvPr>
          <p:cNvPicPr>
            <a:picLocks noChangeAspect="1"/>
          </p:cNvPicPr>
          <p:nvPr/>
        </p:nvPicPr>
        <p:blipFill>
          <a:blip r:embed="rId12"/>
          <a:stretch>
            <a:fillRect/>
          </a:stretch>
        </p:blipFill>
        <p:spPr>
          <a:xfrm>
            <a:off x="3489868" y="2896334"/>
            <a:ext cx="1752791" cy="243444"/>
          </a:xfrm>
          <a:prstGeom prst="rect">
            <a:avLst/>
          </a:prstGeom>
        </p:spPr>
      </p:pic>
      <p:pic>
        <p:nvPicPr>
          <p:cNvPr id="35" name="Picture 34">
            <a:extLst>
              <a:ext uri="{FF2B5EF4-FFF2-40B4-BE49-F238E27FC236}">
                <a16:creationId xmlns:a16="http://schemas.microsoft.com/office/drawing/2014/main" id="{76007214-23F5-4475-ACCA-03FADA499600}"/>
              </a:ext>
            </a:extLst>
          </p:cNvPr>
          <p:cNvPicPr>
            <a:picLocks noChangeAspect="1"/>
          </p:cNvPicPr>
          <p:nvPr/>
        </p:nvPicPr>
        <p:blipFill>
          <a:blip r:embed="rId13"/>
          <a:stretch>
            <a:fillRect/>
          </a:stretch>
        </p:blipFill>
        <p:spPr>
          <a:xfrm>
            <a:off x="6582468" y="2892472"/>
            <a:ext cx="2181529" cy="342948"/>
          </a:xfrm>
          <a:prstGeom prst="rect">
            <a:avLst/>
          </a:prstGeom>
        </p:spPr>
      </p:pic>
      <p:pic>
        <p:nvPicPr>
          <p:cNvPr id="37" name="Picture 36">
            <a:extLst>
              <a:ext uri="{FF2B5EF4-FFF2-40B4-BE49-F238E27FC236}">
                <a16:creationId xmlns:a16="http://schemas.microsoft.com/office/drawing/2014/main" id="{4177F666-18A3-40FB-892D-3C9527EBC131}"/>
              </a:ext>
            </a:extLst>
          </p:cNvPr>
          <p:cNvPicPr>
            <a:picLocks noChangeAspect="1"/>
          </p:cNvPicPr>
          <p:nvPr/>
        </p:nvPicPr>
        <p:blipFill>
          <a:blip r:embed="rId16"/>
          <a:stretch>
            <a:fillRect/>
          </a:stretch>
        </p:blipFill>
        <p:spPr>
          <a:xfrm>
            <a:off x="9581237" y="2932404"/>
            <a:ext cx="1171739" cy="228632"/>
          </a:xfrm>
          <a:prstGeom prst="rect">
            <a:avLst/>
          </a:prstGeom>
        </p:spPr>
      </p:pic>
      <p:pic>
        <p:nvPicPr>
          <p:cNvPr id="39" name="Picture 38">
            <a:extLst>
              <a:ext uri="{FF2B5EF4-FFF2-40B4-BE49-F238E27FC236}">
                <a16:creationId xmlns:a16="http://schemas.microsoft.com/office/drawing/2014/main" id="{8C7D1FC2-7CE9-4667-A2B8-0564D15D0FB6}"/>
              </a:ext>
            </a:extLst>
          </p:cNvPr>
          <p:cNvPicPr>
            <a:picLocks noChangeAspect="1"/>
          </p:cNvPicPr>
          <p:nvPr/>
        </p:nvPicPr>
        <p:blipFill>
          <a:blip r:embed="rId17"/>
          <a:stretch>
            <a:fillRect/>
          </a:stretch>
        </p:blipFill>
        <p:spPr>
          <a:xfrm>
            <a:off x="203879" y="3270938"/>
            <a:ext cx="11822176" cy="400106"/>
          </a:xfrm>
          <a:prstGeom prst="rect">
            <a:avLst/>
          </a:prstGeom>
        </p:spPr>
      </p:pic>
      <p:pic>
        <p:nvPicPr>
          <p:cNvPr id="40" name="Picture 39">
            <a:extLst>
              <a:ext uri="{FF2B5EF4-FFF2-40B4-BE49-F238E27FC236}">
                <a16:creationId xmlns:a16="http://schemas.microsoft.com/office/drawing/2014/main" id="{4E9B23D3-48FB-412C-9E53-03605FE2BABE}"/>
              </a:ext>
            </a:extLst>
          </p:cNvPr>
          <p:cNvPicPr>
            <a:picLocks noChangeAspect="1"/>
          </p:cNvPicPr>
          <p:nvPr/>
        </p:nvPicPr>
        <p:blipFill>
          <a:blip r:embed="rId12"/>
          <a:stretch>
            <a:fillRect/>
          </a:stretch>
        </p:blipFill>
        <p:spPr>
          <a:xfrm>
            <a:off x="3489868" y="3358628"/>
            <a:ext cx="1752791" cy="243444"/>
          </a:xfrm>
          <a:prstGeom prst="rect">
            <a:avLst/>
          </a:prstGeom>
        </p:spPr>
      </p:pic>
      <p:pic>
        <p:nvPicPr>
          <p:cNvPr id="42" name="Picture 41">
            <a:extLst>
              <a:ext uri="{FF2B5EF4-FFF2-40B4-BE49-F238E27FC236}">
                <a16:creationId xmlns:a16="http://schemas.microsoft.com/office/drawing/2014/main" id="{E0B4A025-F3F8-4844-A0CC-76E18906CC44}"/>
              </a:ext>
            </a:extLst>
          </p:cNvPr>
          <p:cNvPicPr>
            <a:picLocks noChangeAspect="1"/>
          </p:cNvPicPr>
          <p:nvPr/>
        </p:nvPicPr>
        <p:blipFill>
          <a:blip r:embed="rId18"/>
          <a:stretch>
            <a:fillRect/>
          </a:stretch>
        </p:blipFill>
        <p:spPr>
          <a:xfrm>
            <a:off x="6559022" y="3299602"/>
            <a:ext cx="1579036" cy="325676"/>
          </a:xfrm>
          <a:prstGeom prst="rect">
            <a:avLst/>
          </a:prstGeom>
        </p:spPr>
      </p:pic>
      <p:pic>
        <p:nvPicPr>
          <p:cNvPr id="44" name="Picture 43">
            <a:extLst>
              <a:ext uri="{FF2B5EF4-FFF2-40B4-BE49-F238E27FC236}">
                <a16:creationId xmlns:a16="http://schemas.microsoft.com/office/drawing/2014/main" id="{42C6A96C-282A-440D-B6B3-5F02DBBBAB52}"/>
              </a:ext>
            </a:extLst>
          </p:cNvPr>
          <p:cNvPicPr>
            <a:picLocks noChangeAspect="1"/>
          </p:cNvPicPr>
          <p:nvPr/>
        </p:nvPicPr>
        <p:blipFill>
          <a:blip r:embed="rId19"/>
          <a:stretch>
            <a:fillRect/>
          </a:stretch>
        </p:blipFill>
        <p:spPr>
          <a:xfrm>
            <a:off x="9638396" y="3284922"/>
            <a:ext cx="1162212" cy="314369"/>
          </a:xfrm>
          <a:prstGeom prst="rect">
            <a:avLst/>
          </a:prstGeom>
        </p:spPr>
      </p:pic>
      <p:pic>
        <p:nvPicPr>
          <p:cNvPr id="48" name="Picture 47">
            <a:extLst>
              <a:ext uri="{FF2B5EF4-FFF2-40B4-BE49-F238E27FC236}">
                <a16:creationId xmlns:a16="http://schemas.microsoft.com/office/drawing/2014/main" id="{B79F8E7E-0233-49AD-BC29-F5590796A000}"/>
              </a:ext>
            </a:extLst>
          </p:cNvPr>
          <p:cNvPicPr>
            <a:picLocks noChangeAspect="1"/>
          </p:cNvPicPr>
          <p:nvPr/>
        </p:nvPicPr>
        <p:blipFill>
          <a:blip r:embed="rId20"/>
          <a:stretch>
            <a:fillRect/>
          </a:stretch>
        </p:blipFill>
        <p:spPr>
          <a:xfrm>
            <a:off x="189811" y="3662737"/>
            <a:ext cx="11788727" cy="409632"/>
          </a:xfrm>
          <a:prstGeom prst="rect">
            <a:avLst/>
          </a:prstGeom>
        </p:spPr>
      </p:pic>
      <p:pic>
        <p:nvPicPr>
          <p:cNvPr id="52" name="Picture 51">
            <a:extLst>
              <a:ext uri="{FF2B5EF4-FFF2-40B4-BE49-F238E27FC236}">
                <a16:creationId xmlns:a16="http://schemas.microsoft.com/office/drawing/2014/main" id="{CD9B9429-8FDB-4E3B-8EC0-154B1052D93B}"/>
              </a:ext>
            </a:extLst>
          </p:cNvPr>
          <p:cNvPicPr>
            <a:picLocks noChangeAspect="1"/>
          </p:cNvPicPr>
          <p:nvPr/>
        </p:nvPicPr>
        <p:blipFill>
          <a:blip r:embed="rId21"/>
          <a:stretch>
            <a:fillRect/>
          </a:stretch>
        </p:blipFill>
        <p:spPr>
          <a:xfrm>
            <a:off x="3489868" y="3662737"/>
            <a:ext cx="1867161" cy="314369"/>
          </a:xfrm>
          <a:prstGeom prst="rect">
            <a:avLst/>
          </a:prstGeom>
        </p:spPr>
      </p:pic>
      <p:pic>
        <p:nvPicPr>
          <p:cNvPr id="54" name="Picture 53">
            <a:extLst>
              <a:ext uri="{FF2B5EF4-FFF2-40B4-BE49-F238E27FC236}">
                <a16:creationId xmlns:a16="http://schemas.microsoft.com/office/drawing/2014/main" id="{3DDB9C5C-B3EE-41AB-AC8F-380270CE6C20}"/>
              </a:ext>
            </a:extLst>
          </p:cNvPr>
          <p:cNvPicPr>
            <a:picLocks noChangeAspect="1"/>
          </p:cNvPicPr>
          <p:nvPr/>
        </p:nvPicPr>
        <p:blipFill>
          <a:blip r:embed="rId22"/>
          <a:stretch>
            <a:fillRect/>
          </a:stretch>
        </p:blipFill>
        <p:spPr>
          <a:xfrm>
            <a:off x="6607149" y="3662737"/>
            <a:ext cx="1800476" cy="314369"/>
          </a:xfrm>
          <a:prstGeom prst="rect">
            <a:avLst/>
          </a:prstGeom>
        </p:spPr>
      </p:pic>
      <p:pic>
        <p:nvPicPr>
          <p:cNvPr id="55" name="Picture 54">
            <a:extLst>
              <a:ext uri="{FF2B5EF4-FFF2-40B4-BE49-F238E27FC236}">
                <a16:creationId xmlns:a16="http://schemas.microsoft.com/office/drawing/2014/main" id="{0C8C8598-289F-4615-BE41-5E588A3BDF1E}"/>
              </a:ext>
            </a:extLst>
          </p:cNvPr>
          <p:cNvPicPr>
            <a:picLocks noChangeAspect="1"/>
          </p:cNvPicPr>
          <p:nvPr/>
        </p:nvPicPr>
        <p:blipFill>
          <a:blip r:embed="rId19"/>
          <a:stretch>
            <a:fillRect/>
          </a:stretch>
        </p:blipFill>
        <p:spPr>
          <a:xfrm>
            <a:off x="9675569" y="3662736"/>
            <a:ext cx="1162212" cy="314369"/>
          </a:xfrm>
          <a:prstGeom prst="rect">
            <a:avLst/>
          </a:prstGeom>
        </p:spPr>
      </p:pic>
      <p:pic>
        <p:nvPicPr>
          <p:cNvPr id="57" name="Picture 56">
            <a:extLst>
              <a:ext uri="{FF2B5EF4-FFF2-40B4-BE49-F238E27FC236}">
                <a16:creationId xmlns:a16="http://schemas.microsoft.com/office/drawing/2014/main" id="{DB7B8B79-246C-4675-869E-3F28AEAA39CC}"/>
              </a:ext>
            </a:extLst>
          </p:cNvPr>
          <p:cNvPicPr>
            <a:picLocks noChangeAspect="1"/>
          </p:cNvPicPr>
          <p:nvPr/>
        </p:nvPicPr>
        <p:blipFill>
          <a:blip r:embed="rId23"/>
          <a:stretch>
            <a:fillRect/>
          </a:stretch>
        </p:blipFill>
        <p:spPr>
          <a:xfrm>
            <a:off x="175742" y="4040319"/>
            <a:ext cx="11834877" cy="552527"/>
          </a:xfrm>
          <a:prstGeom prst="rect">
            <a:avLst/>
          </a:prstGeom>
        </p:spPr>
      </p:pic>
      <p:pic>
        <p:nvPicPr>
          <p:cNvPr id="58" name="Picture 57">
            <a:extLst>
              <a:ext uri="{FF2B5EF4-FFF2-40B4-BE49-F238E27FC236}">
                <a16:creationId xmlns:a16="http://schemas.microsoft.com/office/drawing/2014/main" id="{2A307FC5-29F5-4613-8061-2551CCEE5673}"/>
              </a:ext>
            </a:extLst>
          </p:cNvPr>
          <p:cNvPicPr>
            <a:picLocks noChangeAspect="1"/>
          </p:cNvPicPr>
          <p:nvPr/>
        </p:nvPicPr>
        <p:blipFill>
          <a:blip r:embed="rId12"/>
          <a:stretch>
            <a:fillRect/>
          </a:stretch>
        </p:blipFill>
        <p:spPr>
          <a:xfrm>
            <a:off x="3547052" y="4194860"/>
            <a:ext cx="1752791" cy="243444"/>
          </a:xfrm>
          <a:prstGeom prst="rect">
            <a:avLst/>
          </a:prstGeom>
        </p:spPr>
      </p:pic>
      <p:pic>
        <p:nvPicPr>
          <p:cNvPr id="60" name="Picture 59">
            <a:extLst>
              <a:ext uri="{FF2B5EF4-FFF2-40B4-BE49-F238E27FC236}">
                <a16:creationId xmlns:a16="http://schemas.microsoft.com/office/drawing/2014/main" id="{880B02B7-09B4-414E-86BC-10804DC39FA9}"/>
              </a:ext>
            </a:extLst>
          </p:cNvPr>
          <p:cNvPicPr>
            <a:picLocks noChangeAspect="1"/>
          </p:cNvPicPr>
          <p:nvPr/>
        </p:nvPicPr>
        <p:blipFill>
          <a:blip r:embed="rId24"/>
          <a:stretch>
            <a:fillRect/>
          </a:stretch>
        </p:blipFill>
        <p:spPr>
          <a:xfrm>
            <a:off x="6607149" y="4187570"/>
            <a:ext cx="1876687" cy="257211"/>
          </a:xfrm>
          <a:prstGeom prst="rect">
            <a:avLst/>
          </a:prstGeom>
        </p:spPr>
      </p:pic>
      <p:pic>
        <p:nvPicPr>
          <p:cNvPr id="61" name="Picture 60">
            <a:extLst>
              <a:ext uri="{FF2B5EF4-FFF2-40B4-BE49-F238E27FC236}">
                <a16:creationId xmlns:a16="http://schemas.microsoft.com/office/drawing/2014/main" id="{B6D230F0-3A11-4B7B-A565-A8976C606AB0}"/>
              </a:ext>
            </a:extLst>
          </p:cNvPr>
          <p:cNvPicPr>
            <a:picLocks noChangeAspect="1"/>
          </p:cNvPicPr>
          <p:nvPr/>
        </p:nvPicPr>
        <p:blipFill>
          <a:blip r:embed="rId19"/>
          <a:stretch>
            <a:fillRect/>
          </a:stretch>
        </p:blipFill>
        <p:spPr>
          <a:xfrm>
            <a:off x="9675569" y="4112292"/>
            <a:ext cx="1162212" cy="314369"/>
          </a:xfrm>
          <a:prstGeom prst="rect">
            <a:avLst/>
          </a:prstGeom>
        </p:spPr>
      </p:pic>
      <p:pic>
        <p:nvPicPr>
          <p:cNvPr id="65" name="Picture 64">
            <a:extLst>
              <a:ext uri="{FF2B5EF4-FFF2-40B4-BE49-F238E27FC236}">
                <a16:creationId xmlns:a16="http://schemas.microsoft.com/office/drawing/2014/main" id="{8A44AC9C-871D-494B-8020-1419C799A5ED}"/>
              </a:ext>
            </a:extLst>
          </p:cNvPr>
          <p:cNvPicPr>
            <a:picLocks noChangeAspect="1"/>
          </p:cNvPicPr>
          <p:nvPr/>
        </p:nvPicPr>
        <p:blipFill>
          <a:blip r:embed="rId25"/>
          <a:stretch>
            <a:fillRect/>
          </a:stretch>
        </p:blipFill>
        <p:spPr>
          <a:xfrm>
            <a:off x="203879" y="4567272"/>
            <a:ext cx="11774659" cy="571580"/>
          </a:xfrm>
          <a:prstGeom prst="rect">
            <a:avLst/>
          </a:prstGeom>
        </p:spPr>
      </p:pic>
      <p:pic>
        <p:nvPicPr>
          <p:cNvPr id="66" name="Picture 65">
            <a:extLst>
              <a:ext uri="{FF2B5EF4-FFF2-40B4-BE49-F238E27FC236}">
                <a16:creationId xmlns:a16="http://schemas.microsoft.com/office/drawing/2014/main" id="{7C8DD30F-6EBE-49E7-8520-E1D273C05166}"/>
              </a:ext>
            </a:extLst>
          </p:cNvPr>
          <p:cNvPicPr>
            <a:picLocks noChangeAspect="1"/>
          </p:cNvPicPr>
          <p:nvPr/>
        </p:nvPicPr>
        <p:blipFill>
          <a:blip r:embed="rId12"/>
          <a:stretch>
            <a:fillRect/>
          </a:stretch>
        </p:blipFill>
        <p:spPr>
          <a:xfrm>
            <a:off x="3547051" y="4756726"/>
            <a:ext cx="1752791" cy="243444"/>
          </a:xfrm>
          <a:prstGeom prst="rect">
            <a:avLst/>
          </a:prstGeom>
        </p:spPr>
      </p:pic>
      <p:pic>
        <p:nvPicPr>
          <p:cNvPr id="67" name="Picture 66">
            <a:extLst>
              <a:ext uri="{FF2B5EF4-FFF2-40B4-BE49-F238E27FC236}">
                <a16:creationId xmlns:a16="http://schemas.microsoft.com/office/drawing/2014/main" id="{23F0521A-8F76-4837-A9AE-4DB24C538CE3}"/>
              </a:ext>
            </a:extLst>
          </p:cNvPr>
          <p:cNvPicPr>
            <a:picLocks noChangeAspect="1"/>
          </p:cNvPicPr>
          <p:nvPr/>
        </p:nvPicPr>
        <p:blipFill>
          <a:blip r:embed="rId24"/>
          <a:stretch>
            <a:fillRect/>
          </a:stretch>
        </p:blipFill>
        <p:spPr>
          <a:xfrm>
            <a:off x="6648760" y="4749842"/>
            <a:ext cx="1876687" cy="257211"/>
          </a:xfrm>
          <a:prstGeom prst="rect">
            <a:avLst/>
          </a:prstGeom>
        </p:spPr>
      </p:pic>
      <p:pic>
        <p:nvPicPr>
          <p:cNvPr id="69" name="Picture 68">
            <a:extLst>
              <a:ext uri="{FF2B5EF4-FFF2-40B4-BE49-F238E27FC236}">
                <a16:creationId xmlns:a16="http://schemas.microsoft.com/office/drawing/2014/main" id="{47CDE998-2EA8-4284-85BA-F0A388D884D7}"/>
              </a:ext>
            </a:extLst>
          </p:cNvPr>
          <p:cNvPicPr>
            <a:picLocks noChangeAspect="1"/>
          </p:cNvPicPr>
          <p:nvPr/>
        </p:nvPicPr>
        <p:blipFill>
          <a:blip r:embed="rId26"/>
          <a:stretch>
            <a:fillRect/>
          </a:stretch>
        </p:blipFill>
        <p:spPr>
          <a:xfrm>
            <a:off x="9675569" y="4616916"/>
            <a:ext cx="1514686" cy="466790"/>
          </a:xfrm>
          <a:prstGeom prst="rect">
            <a:avLst/>
          </a:prstGeom>
        </p:spPr>
      </p:pic>
      <p:pic>
        <p:nvPicPr>
          <p:cNvPr id="71" name="Picture 70">
            <a:extLst>
              <a:ext uri="{FF2B5EF4-FFF2-40B4-BE49-F238E27FC236}">
                <a16:creationId xmlns:a16="http://schemas.microsoft.com/office/drawing/2014/main" id="{FC350CB0-3CAF-4D9E-A2BE-9FD827D27380}"/>
              </a:ext>
            </a:extLst>
          </p:cNvPr>
          <p:cNvPicPr>
            <a:picLocks noChangeAspect="1"/>
          </p:cNvPicPr>
          <p:nvPr/>
        </p:nvPicPr>
        <p:blipFill>
          <a:blip r:embed="rId27"/>
          <a:stretch>
            <a:fillRect/>
          </a:stretch>
        </p:blipFill>
        <p:spPr>
          <a:xfrm>
            <a:off x="180013" y="5113178"/>
            <a:ext cx="11831973" cy="419158"/>
          </a:xfrm>
          <a:prstGeom prst="rect">
            <a:avLst/>
          </a:prstGeom>
        </p:spPr>
      </p:pic>
      <p:pic>
        <p:nvPicPr>
          <p:cNvPr id="73" name="Picture 72">
            <a:extLst>
              <a:ext uri="{FF2B5EF4-FFF2-40B4-BE49-F238E27FC236}">
                <a16:creationId xmlns:a16="http://schemas.microsoft.com/office/drawing/2014/main" id="{C288717B-DF7E-4120-8919-74BA747C7305}"/>
              </a:ext>
            </a:extLst>
          </p:cNvPr>
          <p:cNvPicPr>
            <a:picLocks noChangeAspect="1"/>
          </p:cNvPicPr>
          <p:nvPr/>
        </p:nvPicPr>
        <p:blipFill rotWithShape="1">
          <a:blip r:embed="rId28"/>
          <a:srcRect b="16537"/>
          <a:stretch/>
        </p:blipFill>
        <p:spPr>
          <a:xfrm>
            <a:off x="3489868" y="5127503"/>
            <a:ext cx="1819529" cy="333941"/>
          </a:xfrm>
          <a:prstGeom prst="rect">
            <a:avLst/>
          </a:prstGeom>
        </p:spPr>
      </p:pic>
      <p:pic>
        <p:nvPicPr>
          <p:cNvPr id="74" name="Picture 73">
            <a:extLst>
              <a:ext uri="{FF2B5EF4-FFF2-40B4-BE49-F238E27FC236}">
                <a16:creationId xmlns:a16="http://schemas.microsoft.com/office/drawing/2014/main" id="{3A86B468-90BF-4A77-8D46-118C7BA2BC9F}"/>
              </a:ext>
            </a:extLst>
          </p:cNvPr>
          <p:cNvPicPr>
            <a:picLocks noChangeAspect="1"/>
          </p:cNvPicPr>
          <p:nvPr/>
        </p:nvPicPr>
        <p:blipFill>
          <a:blip r:embed="rId24"/>
          <a:stretch>
            <a:fillRect/>
          </a:stretch>
        </p:blipFill>
        <p:spPr>
          <a:xfrm>
            <a:off x="6648759" y="5178754"/>
            <a:ext cx="1876687" cy="257211"/>
          </a:xfrm>
          <a:prstGeom prst="rect">
            <a:avLst/>
          </a:prstGeom>
        </p:spPr>
      </p:pic>
      <p:pic>
        <p:nvPicPr>
          <p:cNvPr id="76" name="Picture 75">
            <a:extLst>
              <a:ext uri="{FF2B5EF4-FFF2-40B4-BE49-F238E27FC236}">
                <a16:creationId xmlns:a16="http://schemas.microsoft.com/office/drawing/2014/main" id="{2A70371E-4220-48A3-B8C2-48B96F7F9D2B}"/>
              </a:ext>
            </a:extLst>
          </p:cNvPr>
          <p:cNvPicPr>
            <a:picLocks noChangeAspect="1"/>
          </p:cNvPicPr>
          <p:nvPr/>
        </p:nvPicPr>
        <p:blipFill>
          <a:blip r:embed="rId29"/>
          <a:stretch>
            <a:fillRect/>
          </a:stretch>
        </p:blipFill>
        <p:spPr>
          <a:xfrm>
            <a:off x="9675569" y="5196971"/>
            <a:ext cx="933580" cy="171474"/>
          </a:xfrm>
          <a:prstGeom prst="rect">
            <a:avLst/>
          </a:prstGeom>
        </p:spPr>
      </p:pic>
      <p:sp>
        <p:nvSpPr>
          <p:cNvPr id="118" name="TextBox 117">
            <a:extLst>
              <a:ext uri="{FF2B5EF4-FFF2-40B4-BE49-F238E27FC236}">
                <a16:creationId xmlns:a16="http://schemas.microsoft.com/office/drawing/2014/main" id="{09AE6574-1ECF-45D7-8F62-47A2C583B5DD}"/>
              </a:ext>
            </a:extLst>
          </p:cNvPr>
          <p:cNvSpPr txBox="1"/>
          <p:nvPr/>
        </p:nvSpPr>
        <p:spPr>
          <a:xfrm>
            <a:off x="175742" y="359381"/>
            <a:ext cx="4531305" cy="646331"/>
          </a:xfrm>
          <a:prstGeom prst="rect">
            <a:avLst/>
          </a:prstGeom>
          <a:noFill/>
        </p:spPr>
        <p:txBody>
          <a:bodyPr wrap="none" rtlCol="0">
            <a:spAutoFit/>
          </a:bodyPr>
          <a:lstStyle/>
          <a:p>
            <a:r>
              <a:rPr lang="en-US" dirty="0"/>
              <a:t>Structure or Hierarchy of Different Pageblock </a:t>
            </a:r>
          </a:p>
          <a:p>
            <a:endParaRPr lang="en-US" dirty="0"/>
          </a:p>
        </p:txBody>
      </p:sp>
      <p:sp>
        <p:nvSpPr>
          <p:cNvPr id="119" name="TextBox 118">
            <a:extLst>
              <a:ext uri="{FF2B5EF4-FFF2-40B4-BE49-F238E27FC236}">
                <a16:creationId xmlns:a16="http://schemas.microsoft.com/office/drawing/2014/main" id="{EF6A9F94-B2BC-4ABB-BC1D-7A516FF7755E}"/>
              </a:ext>
            </a:extLst>
          </p:cNvPr>
          <p:cNvSpPr txBox="1"/>
          <p:nvPr/>
        </p:nvSpPr>
        <p:spPr>
          <a:xfrm>
            <a:off x="203879" y="5880295"/>
            <a:ext cx="12017649" cy="646331"/>
          </a:xfrm>
          <a:prstGeom prst="rect">
            <a:avLst/>
          </a:prstGeom>
          <a:noFill/>
        </p:spPr>
        <p:txBody>
          <a:bodyPr wrap="none" rtlCol="0">
            <a:spAutoFit/>
          </a:bodyPr>
          <a:lstStyle/>
          <a:p>
            <a:r>
              <a:rPr lang="en-US" b="1" dirty="0"/>
              <a:t>Aircraft Material and Process Specifications </a:t>
            </a:r>
            <a:r>
              <a:rPr lang="en-US" dirty="0"/>
              <a:t>documents are a general documents released by OEMs /Engineering departments.</a:t>
            </a:r>
          </a:p>
          <a:p>
            <a:r>
              <a:rPr lang="en-US" dirty="0"/>
              <a:t>These documents becomes input for Maintenance Practices, Servicing, Inspection/Check , and Repair Pageblock.</a:t>
            </a:r>
          </a:p>
        </p:txBody>
      </p:sp>
    </p:spTree>
    <p:extLst>
      <p:ext uri="{BB962C8B-B14F-4D97-AF65-F5344CB8AC3E}">
        <p14:creationId xmlns:p14="http://schemas.microsoft.com/office/powerpoint/2010/main" val="6247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additive="base">
                                        <p:cTn id="90" dur="500" fill="hold"/>
                                        <p:tgtEl>
                                          <p:spTgt spid="34"/>
                                        </p:tgtEl>
                                        <p:attrNameLst>
                                          <p:attrName>ppt_x</p:attrName>
                                        </p:attrNameLst>
                                      </p:cBhvr>
                                      <p:tavLst>
                                        <p:tav tm="0">
                                          <p:val>
                                            <p:strVal val="#ppt_x"/>
                                          </p:val>
                                        </p:tav>
                                        <p:tav tm="100000">
                                          <p:val>
                                            <p:strVal val="#ppt_x"/>
                                          </p:val>
                                        </p:tav>
                                      </p:tavLst>
                                    </p:anim>
                                    <p:anim calcmode="lin" valueType="num">
                                      <p:cBhvr additive="base">
                                        <p:cTn id="9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ppt_x"/>
                                          </p:val>
                                        </p:tav>
                                        <p:tav tm="100000">
                                          <p:val>
                                            <p:strVal val="#ppt_x"/>
                                          </p:val>
                                        </p:tav>
                                      </p:tavLst>
                                    </p:anim>
                                    <p:anim calcmode="lin" valueType="num">
                                      <p:cBhvr additive="base">
                                        <p:cTn id="9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additive="base">
                                        <p:cTn id="102" dur="500" fill="hold"/>
                                        <p:tgtEl>
                                          <p:spTgt spid="37"/>
                                        </p:tgtEl>
                                        <p:attrNameLst>
                                          <p:attrName>ppt_x</p:attrName>
                                        </p:attrNameLst>
                                      </p:cBhvr>
                                      <p:tavLst>
                                        <p:tav tm="0">
                                          <p:val>
                                            <p:strVal val="#ppt_x"/>
                                          </p:val>
                                        </p:tav>
                                        <p:tav tm="100000">
                                          <p:val>
                                            <p:strVal val="#ppt_x"/>
                                          </p:val>
                                        </p:tav>
                                      </p:tavLst>
                                    </p:anim>
                                    <p:anim calcmode="lin" valueType="num">
                                      <p:cBhvr additive="base">
                                        <p:cTn id="10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500"/>
                                        <p:tgtEl>
                                          <p:spTgt spid="39"/>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additive="base">
                                        <p:cTn id="113" dur="500" fill="hold"/>
                                        <p:tgtEl>
                                          <p:spTgt spid="40"/>
                                        </p:tgtEl>
                                        <p:attrNameLst>
                                          <p:attrName>ppt_x</p:attrName>
                                        </p:attrNameLst>
                                      </p:cBhvr>
                                      <p:tavLst>
                                        <p:tav tm="0">
                                          <p:val>
                                            <p:strVal val="#ppt_x"/>
                                          </p:val>
                                        </p:tav>
                                        <p:tav tm="100000">
                                          <p:val>
                                            <p:strVal val="#ppt_x"/>
                                          </p:val>
                                        </p:tav>
                                      </p:tavLst>
                                    </p:anim>
                                    <p:anim calcmode="lin" valueType="num">
                                      <p:cBhvr additive="base">
                                        <p:cTn id="1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500" fill="hold"/>
                                        <p:tgtEl>
                                          <p:spTgt spid="42"/>
                                        </p:tgtEl>
                                        <p:attrNameLst>
                                          <p:attrName>ppt_x</p:attrName>
                                        </p:attrNameLst>
                                      </p:cBhvr>
                                      <p:tavLst>
                                        <p:tav tm="0">
                                          <p:val>
                                            <p:strVal val="#ppt_x"/>
                                          </p:val>
                                        </p:tav>
                                        <p:tav tm="100000">
                                          <p:val>
                                            <p:strVal val="#ppt_x"/>
                                          </p:val>
                                        </p:tav>
                                      </p:tavLst>
                                    </p:anim>
                                    <p:anim calcmode="lin" valueType="num">
                                      <p:cBhvr additive="base">
                                        <p:cTn id="1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44"/>
                                        </p:tgtEl>
                                        <p:attrNameLst>
                                          <p:attrName>style.visibility</p:attrName>
                                        </p:attrNameLst>
                                      </p:cBhvr>
                                      <p:to>
                                        <p:strVal val="visible"/>
                                      </p:to>
                                    </p:set>
                                    <p:anim calcmode="lin" valueType="num">
                                      <p:cBhvr additive="base">
                                        <p:cTn id="125" dur="500" fill="hold"/>
                                        <p:tgtEl>
                                          <p:spTgt spid="44"/>
                                        </p:tgtEl>
                                        <p:attrNameLst>
                                          <p:attrName>ppt_x</p:attrName>
                                        </p:attrNameLst>
                                      </p:cBhvr>
                                      <p:tavLst>
                                        <p:tav tm="0">
                                          <p:val>
                                            <p:strVal val="#ppt_x"/>
                                          </p:val>
                                        </p:tav>
                                        <p:tav tm="100000">
                                          <p:val>
                                            <p:strVal val="#ppt_x"/>
                                          </p:val>
                                        </p:tav>
                                      </p:tavLst>
                                    </p:anim>
                                    <p:anim calcmode="lin" valueType="num">
                                      <p:cBhvr additive="base">
                                        <p:cTn id="1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500" fill="hold"/>
                                        <p:tgtEl>
                                          <p:spTgt spid="52"/>
                                        </p:tgtEl>
                                        <p:attrNameLst>
                                          <p:attrName>ppt_x</p:attrName>
                                        </p:attrNameLst>
                                      </p:cBhvr>
                                      <p:tavLst>
                                        <p:tav tm="0">
                                          <p:val>
                                            <p:strVal val="#ppt_x"/>
                                          </p:val>
                                        </p:tav>
                                        <p:tav tm="100000">
                                          <p:val>
                                            <p:strVal val="#ppt_x"/>
                                          </p:val>
                                        </p:tav>
                                      </p:tavLst>
                                    </p:anim>
                                    <p:anim calcmode="lin" valueType="num">
                                      <p:cBhvr additive="base">
                                        <p:cTn id="13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54"/>
                                        </p:tgtEl>
                                        <p:attrNameLst>
                                          <p:attrName>style.visibility</p:attrName>
                                        </p:attrNameLst>
                                      </p:cBhvr>
                                      <p:to>
                                        <p:strVal val="visible"/>
                                      </p:to>
                                    </p:set>
                                    <p:anim calcmode="lin" valueType="num">
                                      <p:cBhvr additive="base">
                                        <p:cTn id="141" dur="500" fill="hold"/>
                                        <p:tgtEl>
                                          <p:spTgt spid="54"/>
                                        </p:tgtEl>
                                        <p:attrNameLst>
                                          <p:attrName>ppt_x</p:attrName>
                                        </p:attrNameLst>
                                      </p:cBhvr>
                                      <p:tavLst>
                                        <p:tav tm="0">
                                          <p:val>
                                            <p:strVal val="#ppt_x"/>
                                          </p:val>
                                        </p:tav>
                                        <p:tav tm="100000">
                                          <p:val>
                                            <p:strVal val="#ppt_x"/>
                                          </p:val>
                                        </p:tav>
                                      </p:tavLst>
                                    </p:anim>
                                    <p:anim calcmode="lin" valueType="num">
                                      <p:cBhvr additive="base">
                                        <p:cTn id="14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500" fill="hold"/>
                                        <p:tgtEl>
                                          <p:spTgt spid="55"/>
                                        </p:tgtEl>
                                        <p:attrNameLst>
                                          <p:attrName>ppt_x</p:attrName>
                                        </p:attrNameLst>
                                      </p:cBhvr>
                                      <p:tavLst>
                                        <p:tav tm="0">
                                          <p:val>
                                            <p:strVal val="#ppt_x"/>
                                          </p:val>
                                        </p:tav>
                                        <p:tav tm="100000">
                                          <p:val>
                                            <p:strVal val="#ppt_x"/>
                                          </p:val>
                                        </p:tav>
                                      </p:tavLst>
                                    </p:anim>
                                    <p:anim calcmode="lin" valueType="num">
                                      <p:cBhvr additive="base">
                                        <p:cTn id="14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58"/>
                                        </p:tgtEl>
                                        <p:attrNameLst>
                                          <p:attrName>style.visibility</p:attrName>
                                        </p:attrNameLst>
                                      </p:cBhvr>
                                      <p:to>
                                        <p:strVal val="visible"/>
                                      </p:to>
                                    </p:set>
                                    <p:anim calcmode="lin" valueType="num">
                                      <p:cBhvr additive="base">
                                        <p:cTn id="157" dur="500" fill="hold"/>
                                        <p:tgtEl>
                                          <p:spTgt spid="58"/>
                                        </p:tgtEl>
                                        <p:attrNameLst>
                                          <p:attrName>ppt_x</p:attrName>
                                        </p:attrNameLst>
                                      </p:cBhvr>
                                      <p:tavLst>
                                        <p:tav tm="0">
                                          <p:val>
                                            <p:strVal val="#ppt_x"/>
                                          </p:val>
                                        </p:tav>
                                        <p:tav tm="100000">
                                          <p:val>
                                            <p:strVal val="#ppt_x"/>
                                          </p:val>
                                        </p:tav>
                                      </p:tavLst>
                                    </p:anim>
                                    <p:anim calcmode="lin" valueType="num">
                                      <p:cBhvr additive="base">
                                        <p:cTn id="15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 calcmode="lin" valueType="num">
                                      <p:cBhvr additive="base">
                                        <p:cTn id="163" dur="500" fill="hold"/>
                                        <p:tgtEl>
                                          <p:spTgt spid="60"/>
                                        </p:tgtEl>
                                        <p:attrNameLst>
                                          <p:attrName>ppt_x</p:attrName>
                                        </p:attrNameLst>
                                      </p:cBhvr>
                                      <p:tavLst>
                                        <p:tav tm="0">
                                          <p:val>
                                            <p:strVal val="#ppt_x"/>
                                          </p:val>
                                        </p:tav>
                                        <p:tav tm="100000">
                                          <p:val>
                                            <p:strVal val="#ppt_x"/>
                                          </p:val>
                                        </p:tav>
                                      </p:tavLst>
                                    </p:anim>
                                    <p:anim calcmode="lin" valueType="num">
                                      <p:cBhvr additive="base">
                                        <p:cTn id="16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61"/>
                                        </p:tgtEl>
                                        <p:attrNameLst>
                                          <p:attrName>style.visibility</p:attrName>
                                        </p:attrNameLst>
                                      </p:cBhvr>
                                      <p:to>
                                        <p:strVal val="visible"/>
                                      </p:to>
                                    </p:set>
                                    <p:anim calcmode="lin" valueType="num">
                                      <p:cBhvr additive="base">
                                        <p:cTn id="169" dur="500" fill="hold"/>
                                        <p:tgtEl>
                                          <p:spTgt spid="61"/>
                                        </p:tgtEl>
                                        <p:attrNameLst>
                                          <p:attrName>ppt_x</p:attrName>
                                        </p:attrNameLst>
                                      </p:cBhvr>
                                      <p:tavLst>
                                        <p:tav tm="0">
                                          <p:val>
                                            <p:strVal val="#ppt_x"/>
                                          </p:val>
                                        </p:tav>
                                        <p:tav tm="100000">
                                          <p:val>
                                            <p:strVal val="#ppt_x"/>
                                          </p:val>
                                        </p:tav>
                                      </p:tavLst>
                                    </p:anim>
                                    <p:anim calcmode="lin" valueType="num">
                                      <p:cBhvr additive="base">
                                        <p:cTn id="17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6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nodeType="clickEffect">
                                  <p:stCondLst>
                                    <p:cond delay="0"/>
                                  </p:stCondLst>
                                  <p:childTnLst>
                                    <p:set>
                                      <p:cBhvr>
                                        <p:cTn id="178" dur="1" fill="hold">
                                          <p:stCondLst>
                                            <p:cond delay="0"/>
                                          </p:stCondLst>
                                        </p:cTn>
                                        <p:tgtEl>
                                          <p:spTgt spid="66"/>
                                        </p:tgtEl>
                                        <p:attrNameLst>
                                          <p:attrName>style.visibility</p:attrName>
                                        </p:attrNameLst>
                                      </p:cBhvr>
                                      <p:to>
                                        <p:strVal val="visible"/>
                                      </p:to>
                                    </p:set>
                                    <p:anim calcmode="lin" valueType="num">
                                      <p:cBhvr additive="base">
                                        <p:cTn id="179" dur="500" fill="hold"/>
                                        <p:tgtEl>
                                          <p:spTgt spid="66"/>
                                        </p:tgtEl>
                                        <p:attrNameLst>
                                          <p:attrName>ppt_x</p:attrName>
                                        </p:attrNameLst>
                                      </p:cBhvr>
                                      <p:tavLst>
                                        <p:tav tm="0">
                                          <p:val>
                                            <p:strVal val="#ppt_x"/>
                                          </p:val>
                                        </p:tav>
                                        <p:tav tm="100000">
                                          <p:val>
                                            <p:strVal val="#ppt_x"/>
                                          </p:val>
                                        </p:tav>
                                      </p:tavLst>
                                    </p:anim>
                                    <p:anim calcmode="lin" valueType="num">
                                      <p:cBhvr additive="base">
                                        <p:cTn id="18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67"/>
                                        </p:tgtEl>
                                        <p:attrNameLst>
                                          <p:attrName>style.visibility</p:attrName>
                                        </p:attrNameLst>
                                      </p:cBhvr>
                                      <p:to>
                                        <p:strVal val="visible"/>
                                      </p:to>
                                    </p:set>
                                    <p:anim calcmode="lin" valueType="num">
                                      <p:cBhvr additive="base">
                                        <p:cTn id="185" dur="500" fill="hold"/>
                                        <p:tgtEl>
                                          <p:spTgt spid="67"/>
                                        </p:tgtEl>
                                        <p:attrNameLst>
                                          <p:attrName>ppt_x</p:attrName>
                                        </p:attrNameLst>
                                      </p:cBhvr>
                                      <p:tavLst>
                                        <p:tav tm="0">
                                          <p:val>
                                            <p:strVal val="#ppt_x"/>
                                          </p:val>
                                        </p:tav>
                                        <p:tav tm="100000">
                                          <p:val>
                                            <p:strVal val="#ppt_x"/>
                                          </p:val>
                                        </p:tav>
                                      </p:tavLst>
                                    </p:anim>
                                    <p:anim calcmode="lin" valueType="num">
                                      <p:cBhvr additive="base">
                                        <p:cTn id="18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nodeType="clickEffect">
                                  <p:stCondLst>
                                    <p:cond delay="0"/>
                                  </p:stCondLst>
                                  <p:childTnLst>
                                    <p:set>
                                      <p:cBhvr>
                                        <p:cTn id="190" dur="1" fill="hold">
                                          <p:stCondLst>
                                            <p:cond delay="0"/>
                                          </p:stCondLst>
                                        </p:cTn>
                                        <p:tgtEl>
                                          <p:spTgt spid="69"/>
                                        </p:tgtEl>
                                        <p:attrNameLst>
                                          <p:attrName>style.visibility</p:attrName>
                                        </p:attrNameLst>
                                      </p:cBhvr>
                                      <p:to>
                                        <p:strVal val="visible"/>
                                      </p:to>
                                    </p:set>
                                    <p:anim calcmode="lin" valueType="num">
                                      <p:cBhvr additive="base">
                                        <p:cTn id="191" dur="500" fill="hold"/>
                                        <p:tgtEl>
                                          <p:spTgt spid="69"/>
                                        </p:tgtEl>
                                        <p:attrNameLst>
                                          <p:attrName>ppt_x</p:attrName>
                                        </p:attrNameLst>
                                      </p:cBhvr>
                                      <p:tavLst>
                                        <p:tav tm="0">
                                          <p:val>
                                            <p:strVal val="#ppt_x"/>
                                          </p:val>
                                        </p:tav>
                                        <p:tav tm="100000">
                                          <p:val>
                                            <p:strVal val="#ppt_x"/>
                                          </p:val>
                                        </p:tav>
                                      </p:tavLst>
                                    </p:anim>
                                    <p:anim calcmode="lin" valueType="num">
                                      <p:cBhvr additive="base">
                                        <p:cTn id="19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71"/>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73"/>
                                        </p:tgtEl>
                                        <p:attrNameLst>
                                          <p:attrName>style.visibility</p:attrName>
                                        </p:attrNameLst>
                                      </p:cBhvr>
                                      <p:to>
                                        <p:strVal val="visible"/>
                                      </p:to>
                                    </p:set>
                                    <p:anim calcmode="lin" valueType="num">
                                      <p:cBhvr additive="base">
                                        <p:cTn id="201" dur="500" fill="hold"/>
                                        <p:tgtEl>
                                          <p:spTgt spid="73"/>
                                        </p:tgtEl>
                                        <p:attrNameLst>
                                          <p:attrName>ppt_x</p:attrName>
                                        </p:attrNameLst>
                                      </p:cBhvr>
                                      <p:tavLst>
                                        <p:tav tm="0">
                                          <p:val>
                                            <p:strVal val="#ppt_x"/>
                                          </p:val>
                                        </p:tav>
                                        <p:tav tm="100000">
                                          <p:val>
                                            <p:strVal val="#ppt_x"/>
                                          </p:val>
                                        </p:tav>
                                      </p:tavLst>
                                    </p:anim>
                                    <p:anim calcmode="lin" valueType="num">
                                      <p:cBhvr additive="base">
                                        <p:cTn id="20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74"/>
                                        </p:tgtEl>
                                        <p:attrNameLst>
                                          <p:attrName>style.visibility</p:attrName>
                                        </p:attrNameLst>
                                      </p:cBhvr>
                                      <p:to>
                                        <p:strVal val="visible"/>
                                      </p:to>
                                    </p:set>
                                    <p:anim calcmode="lin" valueType="num">
                                      <p:cBhvr additive="base">
                                        <p:cTn id="207" dur="500" fill="hold"/>
                                        <p:tgtEl>
                                          <p:spTgt spid="74"/>
                                        </p:tgtEl>
                                        <p:attrNameLst>
                                          <p:attrName>ppt_x</p:attrName>
                                        </p:attrNameLst>
                                      </p:cBhvr>
                                      <p:tavLst>
                                        <p:tav tm="0">
                                          <p:val>
                                            <p:strVal val="#ppt_x"/>
                                          </p:val>
                                        </p:tav>
                                        <p:tav tm="100000">
                                          <p:val>
                                            <p:strVal val="#ppt_x"/>
                                          </p:val>
                                        </p:tav>
                                      </p:tavLst>
                                    </p:anim>
                                    <p:anim calcmode="lin" valueType="num">
                                      <p:cBhvr additive="base">
                                        <p:cTn id="20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76"/>
                                        </p:tgtEl>
                                        <p:attrNameLst>
                                          <p:attrName>style.visibility</p:attrName>
                                        </p:attrNameLst>
                                      </p:cBhvr>
                                      <p:to>
                                        <p:strVal val="visible"/>
                                      </p:to>
                                    </p:set>
                                    <p:anim calcmode="lin" valueType="num">
                                      <p:cBhvr additive="base">
                                        <p:cTn id="213" dur="500" fill="hold"/>
                                        <p:tgtEl>
                                          <p:spTgt spid="76"/>
                                        </p:tgtEl>
                                        <p:attrNameLst>
                                          <p:attrName>ppt_x</p:attrName>
                                        </p:attrNameLst>
                                      </p:cBhvr>
                                      <p:tavLst>
                                        <p:tav tm="0">
                                          <p:val>
                                            <p:strVal val="#ppt_x"/>
                                          </p:val>
                                        </p:tav>
                                        <p:tav tm="100000">
                                          <p:val>
                                            <p:strVal val="#ppt_x"/>
                                          </p:val>
                                        </p:tav>
                                      </p:tavLst>
                                    </p:anim>
                                    <p:anim calcmode="lin" valueType="num">
                                      <p:cBhvr additive="base">
                                        <p:cTn id="21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grpId="0" nodeType="clickEffect">
                                  <p:stCondLst>
                                    <p:cond delay="0"/>
                                  </p:stCondLst>
                                  <p:childTnLst>
                                    <p:set>
                                      <p:cBhvr>
                                        <p:cTn id="218" dur="1" fill="hold">
                                          <p:stCondLst>
                                            <p:cond delay="0"/>
                                          </p:stCondLst>
                                        </p:cTn>
                                        <p:tgtEl>
                                          <p:spTgt spid="119"/>
                                        </p:tgtEl>
                                        <p:attrNameLst>
                                          <p:attrName>style.visibility</p:attrName>
                                        </p:attrNameLst>
                                      </p:cBhvr>
                                      <p:to>
                                        <p:strVal val="visible"/>
                                      </p:to>
                                    </p:set>
                                    <p:animEffect transition="in" filter="wipe(down)">
                                      <p:cBhvr>
                                        <p:cTn id="21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89A4F1-659D-45AA-83A3-24CEBE7A8AA2}"/>
              </a:ext>
            </a:extLst>
          </p:cNvPr>
          <p:cNvSpPr txBox="1"/>
          <p:nvPr/>
        </p:nvSpPr>
        <p:spPr>
          <a:xfrm>
            <a:off x="123468" y="48639"/>
            <a:ext cx="4531305" cy="646331"/>
          </a:xfrm>
          <a:prstGeom prst="rect">
            <a:avLst/>
          </a:prstGeom>
          <a:noFill/>
        </p:spPr>
        <p:txBody>
          <a:bodyPr wrap="none" rtlCol="0">
            <a:spAutoFit/>
          </a:bodyPr>
          <a:lstStyle/>
          <a:p>
            <a:r>
              <a:rPr lang="en-US" dirty="0"/>
              <a:t>Structure or Hierarchy of Different Pageblock </a:t>
            </a:r>
          </a:p>
          <a:p>
            <a:endParaRPr lang="en-US" dirty="0"/>
          </a:p>
        </p:txBody>
      </p:sp>
      <p:graphicFrame>
        <p:nvGraphicFramePr>
          <p:cNvPr id="4" name="Table 4">
            <a:extLst>
              <a:ext uri="{FF2B5EF4-FFF2-40B4-BE49-F238E27FC236}">
                <a16:creationId xmlns:a16="http://schemas.microsoft.com/office/drawing/2014/main" id="{22959CF1-3E8C-4E2A-AA3E-5F7D6A275DE9}"/>
              </a:ext>
            </a:extLst>
          </p:cNvPr>
          <p:cNvGraphicFramePr>
            <a:graphicFrameLocks noGrp="1"/>
          </p:cNvGraphicFramePr>
          <p:nvPr>
            <p:extLst>
              <p:ext uri="{D42A27DB-BD31-4B8C-83A1-F6EECF244321}">
                <p14:modId xmlns:p14="http://schemas.microsoft.com/office/powerpoint/2010/main" val="917720643"/>
              </p:ext>
            </p:extLst>
          </p:nvPr>
        </p:nvGraphicFramePr>
        <p:xfrm>
          <a:off x="123468" y="371804"/>
          <a:ext cx="11945064" cy="6328192"/>
        </p:xfrm>
        <a:graphic>
          <a:graphicData uri="http://schemas.openxmlformats.org/drawingml/2006/table">
            <a:tbl>
              <a:tblPr firstRow="1" bandRow="1">
                <a:tableStyleId>{5A111915-BE36-4E01-A7E5-04B1672EAD32}</a:tableStyleId>
              </a:tblPr>
              <a:tblGrid>
                <a:gridCol w="3258775">
                  <a:extLst>
                    <a:ext uri="{9D8B030D-6E8A-4147-A177-3AD203B41FA5}">
                      <a16:colId xmlns:a16="http://schemas.microsoft.com/office/drawing/2014/main" val="184972353"/>
                    </a:ext>
                  </a:extLst>
                </a:gridCol>
                <a:gridCol w="3102963">
                  <a:extLst>
                    <a:ext uri="{9D8B030D-6E8A-4147-A177-3AD203B41FA5}">
                      <a16:colId xmlns:a16="http://schemas.microsoft.com/office/drawing/2014/main" val="949757125"/>
                    </a:ext>
                  </a:extLst>
                </a:gridCol>
                <a:gridCol w="3109945">
                  <a:extLst>
                    <a:ext uri="{9D8B030D-6E8A-4147-A177-3AD203B41FA5}">
                      <a16:colId xmlns:a16="http://schemas.microsoft.com/office/drawing/2014/main" val="3717236535"/>
                    </a:ext>
                  </a:extLst>
                </a:gridCol>
                <a:gridCol w="2473381">
                  <a:extLst>
                    <a:ext uri="{9D8B030D-6E8A-4147-A177-3AD203B41FA5}">
                      <a16:colId xmlns:a16="http://schemas.microsoft.com/office/drawing/2014/main" val="1437654352"/>
                    </a:ext>
                  </a:extLst>
                </a:gridCol>
              </a:tblGrid>
              <a:tr h="359716">
                <a:tc>
                  <a:txBody>
                    <a:bodyPr/>
                    <a:lstStyle/>
                    <a:p>
                      <a:r>
                        <a:rPr lang="en-US" sz="1600" dirty="0"/>
                        <a:t>Pageblock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Regular Chapters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7578006"/>
                  </a:ext>
                </a:extLst>
              </a:tr>
              <a:tr h="582292">
                <a:tc>
                  <a:txBody>
                    <a:bodyPr/>
                    <a:lstStyle/>
                    <a:p>
                      <a:r>
                        <a:rPr lang="en-US" sz="1600" kern="0" dirty="0"/>
                        <a:t>System Description and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(1-  99 )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Engineering Drawing, SDS,</a:t>
                      </a:r>
                    </a:p>
                    <a:p>
                      <a:r>
                        <a:rPr lang="en-US" sz="1600" dirty="0"/>
                        <a:t>Product Catalogue(Specification)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System , Sub System , Subject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ALL Groups and Chapters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573184"/>
                  </a:ext>
                </a:extLst>
              </a:tr>
              <a:tr h="582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Component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Troubleshoot Pageblock (101 - 199 )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Engineering Drawing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Units</a:t>
                      </a:r>
                    </a:p>
                    <a:p>
                      <a:r>
                        <a:rPr lang="en-US" sz="1600" dirty="0"/>
                        <a:t>Sub System , Subject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System Group (chap 20 to 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425897"/>
                  </a:ext>
                </a:extLst>
              </a:tr>
              <a:tr h="582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Maintenance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(201-  299 )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Engineering Drawing, Process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Basically Process for components, Sub Assemblies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Majorly Chap 20. </a:t>
                      </a:r>
                    </a:p>
                    <a:p>
                      <a:r>
                        <a:rPr lang="en-US" sz="1600" dirty="0"/>
                        <a:t>Rest all Chap VERY few PBs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01602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Servicing Pageblock (301-  399 )</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0" dirty="0">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Engineering Drawing, Process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Basically Process for components, Sub Assemblies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Majorly Chap 12.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4909194"/>
                  </a:ext>
                </a:extLst>
              </a:tr>
              <a:tr h="582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Removal/Installation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(401 - 499 )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Engineering Drawing,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Units, Components, Parts (structural)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Except AC General</a:t>
                      </a:r>
                    </a:p>
                    <a:p>
                      <a:r>
                        <a:rPr lang="en-US" sz="1600" dirty="0"/>
                        <a:t>Rest all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718769"/>
                  </a:ext>
                </a:extLst>
              </a:tr>
              <a:tr h="582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Adjustment/Test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(501-  599 )</a:t>
                      </a:r>
                      <a:endParaRPr lang="en-US" sz="1600" kern="0" dirty="0">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Engineering Drawing, FTP, FTER,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Product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Units, Sub Assemblies, Components, Parts (structural)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Except AC General</a:t>
                      </a:r>
                    </a:p>
                    <a:p>
                      <a:r>
                        <a:rPr lang="en-US" sz="1600" dirty="0"/>
                        <a:t>Rest all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561179"/>
                  </a:ext>
                </a:extLst>
              </a:tr>
              <a:tr h="827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Inspection/Check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(601 -  699 )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Engineering Drawing,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Components, Parts (structural)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Except AC General</a:t>
                      </a:r>
                    </a:p>
                    <a:p>
                      <a:r>
                        <a:rPr lang="en-US" sz="1600" dirty="0"/>
                        <a:t>Rest all Groups</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391421"/>
                  </a:ext>
                </a:extLst>
              </a:tr>
              <a:tr h="827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Cleaning/Painting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(701 -  799 )</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0" dirty="0">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Engineering Drawing,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Components, Parts (structural)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Rear Pageblock – </a:t>
                      </a:r>
                    </a:p>
                    <a:p>
                      <a:r>
                        <a:rPr lang="en-US" sz="1600" dirty="0"/>
                        <a:t>Chap 12,20 and Structural Chap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0312285"/>
                  </a:ext>
                </a:extLst>
              </a:tr>
              <a:tr h="3114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Repairs Pageblock (801 - 899 )</a:t>
                      </a:r>
                      <a:endParaRPr lang="en-US" sz="1600" dirty="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Engineering Drawing, Repair Document,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Components, Parts (structural)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Structural Chap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499035"/>
                  </a:ext>
                </a:extLst>
              </a:tr>
            </a:tbl>
          </a:graphicData>
        </a:graphic>
      </p:graphicFrame>
    </p:spTree>
    <p:extLst>
      <p:ext uri="{BB962C8B-B14F-4D97-AF65-F5344CB8AC3E}">
        <p14:creationId xmlns:p14="http://schemas.microsoft.com/office/powerpoint/2010/main" val="2334076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09C2B-FF69-4359-9F78-A22B9BDE17AD}"/>
              </a:ext>
            </a:extLst>
          </p:cNvPr>
          <p:cNvSpPr txBox="1"/>
          <p:nvPr/>
        </p:nvSpPr>
        <p:spPr>
          <a:xfrm>
            <a:off x="0" y="1435618"/>
            <a:ext cx="12056012" cy="2165145"/>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Key Features of the Description and Operation Page Block: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**Purpose**: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To provide a comprehensive explanation of the system or component, including its purpose, functionality, and interaction with other systems.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To help maintenance personnel understand the system's operation, which is essential for effective troubleshooting and maintenance</a:t>
            </a:r>
          </a:p>
        </p:txBody>
      </p:sp>
      <p:sp>
        <p:nvSpPr>
          <p:cNvPr id="4" name="TextBox 3">
            <a:extLst>
              <a:ext uri="{FF2B5EF4-FFF2-40B4-BE49-F238E27FC236}">
                <a16:creationId xmlns:a16="http://schemas.microsoft.com/office/drawing/2014/main" id="{005F9135-7CF4-45F7-9385-803A2CF00DFE}"/>
              </a:ext>
            </a:extLst>
          </p:cNvPr>
          <p:cNvSpPr txBox="1"/>
          <p:nvPr/>
        </p:nvSpPr>
        <p:spPr>
          <a:xfrm>
            <a:off x="-1" y="0"/>
            <a:ext cx="12407705" cy="126464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aircraft maintenance manuals (AMMs), the term **"Description and Operation Page Block"** refers to a specific section or block of pages dedicated to providing detailed descriptions and operational information about a particular system, subsystem, or component of the aircraft. This section is crucial for maintenance personnel to understand how a system functions before performing inspections, troubleshooting, or repairs.</a:t>
            </a:r>
          </a:p>
        </p:txBody>
      </p:sp>
      <p:sp>
        <p:nvSpPr>
          <p:cNvPr id="6" name="TextBox 5">
            <a:extLst>
              <a:ext uri="{FF2B5EF4-FFF2-40B4-BE49-F238E27FC236}">
                <a16:creationId xmlns:a16="http://schemas.microsoft.com/office/drawing/2014/main" id="{C4C30ECD-AFCB-498F-B8C0-42F6552E8F29}"/>
              </a:ext>
            </a:extLst>
          </p:cNvPr>
          <p:cNvSpPr txBox="1"/>
          <p:nvPr/>
        </p:nvSpPr>
        <p:spPr>
          <a:xfrm>
            <a:off x="0" y="3600763"/>
            <a:ext cx="12192000" cy="3233834"/>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**Content**: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**System Overview**: A high-level description of the system or component.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**Functional Description**: Detailed information on how the system operates, including its operational logic, inputs, outputs, and interfaces.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**Component Details**: Descriptions of individual parts, their locations, and their roles within the system.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**Diagrams and Schematics**: Visual aids such as block diagrams, flowcharts, or wiring diagrams to illustrate the system's operation.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 **Operational Scenarios**: Examples of how the system behaves under different conditions (e.g., normal operation, failure modes</a:t>
            </a:r>
          </a:p>
        </p:txBody>
      </p:sp>
    </p:spTree>
    <p:extLst>
      <p:ext uri="{BB962C8B-B14F-4D97-AF65-F5344CB8AC3E}">
        <p14:creationId xmlns:p14="http://schemas.microsoft.com/office/powerpoint/2010/main" val="2751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99B2B-C172-4058-A1F4-C1BAE9E94A02}"/>
              </a:ext>
            </a:extLst>
          </p:cNvPr>
          <p:cNvSpPr txBox="1"/>
          <p:nvPr/>
        </p:nvSpPr>
        <p:spPr>
          <a:xfrm>
            <a:off x="422031" y="1336431"/>
            <a:ext cx="3516219" cy="2123658"/>
          </a:xfrm>
          <a:prstGeom prst="rect">
            <a:avLst/>
          </a:prstGeom>
          <a:noFill/>
        </p:spPr>
        <p:txBody>
          <a:bodyPr wrap="none" rtlCol="0">
            <a:spAutoFit/>
          </a:bodyPr>
          <a:lstStyle/>
          <a:p>
            <a:r>
              <a:rPr lang="en-US" b="1" dirty="0"/>
              <a:t>D/O Page block Numbering System</a:t>
            </a:r>
          </a:p>
          <a:p>
            <a:endParaRPr lang="en-US" dirty="0"/>
          </a:p>
          <a:p>
            <a:r>
              <a:rPr lang="en-US" sz="2400" dirty="0"/>
              <a:t>ATA Chapter</a:t>
            </a:r>
          </a:p>
          <a:p>
            <a:r>
              <a:rPr lang="en-US" sz="2400" dirty="0"/>
              <a:t>Aircraft Main System </a:t>
            </a:r>
          </a:p>
          <a:p>
            <a:r>
              <a:rPr lang="en-US" sz="2400" dirty="0"/>
              <a:t>Aircraft Sub System</a:t>
            </a:r>
          </a:p>
          <a:p>
            <a:r>
              <a:rPr lang="en-US" sz="2400" dirty="0"/>
              <a:t>Section of a Sub System</a:t>
            </a:r>
            <a:endParaRPr lang="en-US" dirty="0"/>
          </a:p>
        </p:txBody>
      </p:sp>
      <p:grpSp>
        <p:nvGrpSpPr>
          <p:cNvPr id="21" name="Group 20">
            <a:extLst>
              <a:ext uri="{FF2B5EF4-FFF2-40B4-BE49-F238E27FC236}">
                <a16:creationId xmlns:a16="http://schemas.microsoft.com/office/drawing/2014/main" id="{7C482A73-6D60-4465-9F7C-5D488C33EC8F}"/>
              </a:ext>
            </a:extLst>
          </p:cNvPr>
          <p:cNvGrpSpPr/>
          <p:nvPr/>
        </p:nvGrpSpPr>
        <p:grpSpPr>
          <a:xfrm>
            <a:off x="4583610" y="1826216"/>
            <a:ext cx="6743872" cy="2000196"/>
            <a:chOff x="4682084" y="658597"/>
            <a:chExt cx="6743872" cy="1726288"/>
          </a:xfrm>
        </p:grpSpPr>
        <p:grpSp>
          <p:nvGrpSpPr>
            <p:cNvPr id="18" name="Group 17">
              <a:extLst>
                <a:ext uri="{FF2B5EF4-FFF2-40B4-BE49-F238E27FC236}">
                  <a16:creationId xmlns:a16="http://schemas.microsoft.com/office/drawing/2014/main" id="{6E5F06B2-09A8-4C72-A918-C99338AADCA8}"/>
                </a:ext>
              </a:extLst>
            </p:cNvPr>
            <p:cNvGrpSpPr/>
            <p:nvPr/>
          </p:nvGrpSpPr>
          <p:grpSpPr>
            <a:xfrm>
              <a:off x="4863406" y="1051927"/>
              <a:ext cx="6562550" cy="1332958"/>
              <a:chOff x="4863406" y="1051927"/>
              <a:chExt cx="6562550" cy="1332958"/>
            </a:xfrm>
          </p:grpSpPr>
          <p:grpSp>
            <p:nvGrpSpPr>
              <p:cNvPr id="15" name="Group 14">
                <a:extLst>
                  <a:ext uri="{FF2B5EF4-FFF2-40B4-BE49-F238E27FC236}">
                    <a16:creationId xmlns:a16="http://schemas.microsoft.com/office/drawing/2014/main" id="{77BCF97E-AF3F-4DF9-9641-AED3C536B414}"/>
                  </a:ext>
                </a:extLst>
              </p:cNvPr>
              <p:cNvGrpSpPr/>
              <p:nvPr/>
            </p:nvGrpSpPr>
            <p:grpSpPr>
              <a:xfrm>
                <a:off x="4962470" y="1051927"/>
                <a:ext cx="6463486" cy="1332958"/>
                <a:chOff x="5660052" y="1192604"/>
                <a:chExt cx="6463486" cy="1332958"/>
              </a:xfrm>
            </p:grpSpPr>
            <p:grpSp>
              <p:nvGrpSpPr>
                <p:cNvPr id="3" name="Group 2">
                  <a:extLst>
                    <a:ext uri="{FF2B5EF4-FFF2-40B4-BE49-F238E27FC236}">
                      <a16:creationId xmlns:a16="http://schemas.microsoft.com/office/drawing/2014/main" id="{D1F4C68D-6DB7-4F1F-AD51-EACDAD9C2B82}"/>
                    </a:ext>
                  </a:extLst>
                </p:cNvPr>
                <p:cNvGrpSpPr/>
                <p:nvPr/>
              </p:nvGrpSpPr>
              <p:grpSpPr>
                <a:xfrm>
                  <a:off x="5660052" y="1215665"/>
                  <a:ext cx="3329203" cy="1002895"/>
                  <a:chOff x="194282" y="5682651"/>
                  <a:chExt cx="2481513" cy="683711"/>
                </a:xfrm>
              </p:grpSpPr>
              <p:pic>
                <p:nvPicPr>
                  <p:cNvPr id="4" name="Picture 3">
                    <a:extLst>
                      <a:ext uri="{FF2B5EF4-FFF2-40B4-BE49-F238E27FC236}">
                        <a16:creationId xmlns:a16="http://schemas.microsoft.com/office/drawing/2014/main" id="{EE9B1163-BFC6-4995-AD17-A07A1D4B7E2D}"/>
                      </a:ext>
                    </a:extLst>
                  </p:cNvPr>
                  <p:cNvPicPr>
                    <a:picLocks noChangeAspect="1"/>
                  </p:cNvPicPr>
                  <p:nvPr/>
                </p:nvPicPr>
                <p:blipFill>
                  <a:blip r:embed="rId2"/>
                  <a:stretch>
                    <a:fillRect/>
                  </a:stretch>
                </p:blipFill>
                <p:spPr>
                  <a:xfrm>
                    <a:off x="221942" y="5682651"/>
                    <a:ext cx="2453853" cy="533446"/>
                  </a:xfrm>
                  <a:prstGeom prst="rect">
                    <a:avLst/>
                  </a:prstGeom>
                </p:spPr>
              </p:pic>
              <p:pic>
                <p:nvPicPr>
                  <p:cNvPr id="5" name="Picture 4">
                    <a:extLst>
                      <a:ext uri="{FF2B5EF4-FFF2-40B4-BE49-F238E27FC236}">
                        <a16:creationId xmlns:a16="http://schemas.microsoft.com/office/drawing/2014/main" id="{93F8CFB8-A130-4C53-8111-1631C85DC718}"/>
                      </a:ext>
                    </a:extLst>
                  </p:cNvPr>
                  <p:cNvPicPr>
                    <a:picLocks noChangeAspect="1"/>
                  </p:cNvPicPr>
                  <p:nvPr/>
                </p:nvPicPr>
                <p:blipFill rotWithShape="1">
                  <a:blip r:embed="rId3"/>
                  <a:srcRect t="29950"/>
                  <a:stretch/>
                </p:blipFill>
                <p:spPr>
                  <a:xfrm>
                    <a:off x="194282" y="6222228"/>
                    <a:ext cx="2461473" cy="144134"/>
                  </a:xfrm>
                  <a:prstGeom prst="rect">
                    <a:avLst/>
                  </a:prstGeom>
                </p:spPr>
              </p:pic>
            </p:grpSp>
            <p:pic>
              <p:nvPicPr>
                <p:cNvPr id="7" name="Picture 6">
                  <a:extLst>
                    <a:ext uri="{FF2B5EF4-FFF2-40B4-BE49-F238E27FC236}">
                      <a16:creationId xmlns:a16="http://schemas.microsoft.com/office/drawing/2014/main" id="{E6D24AC5-D18B-4F01-90A4-E75BBDDE263C}"/>
                    </a:ext>
                  </a:extLst>
                </p:cNvPr>
                <p:cNvPicPr>
                  <a:picLocks noChangeAspect="1"/>
                </p:cNvPicPr>
                <p:nvPr/>
              </p:nvPicPr>
              <p:blipFill>
                <a:blip r:embed="rId4"/>
                <a:stretch>
                  <a:fillRect/>
                </a:stretch>
              </p:blipFill>
              <p:spPr>
                <a:xfrm>
                  <a:off x="8441744" y="1192604"/>
                  <a:ext cx="2376311" cy="285157"/>
                </a:xfrm>
                <a:prstGeom prst="rect">
                  <a:avLst/>
                </a:prstGeom>
              </p:spPr>
            </p:pic>
            <p:pic>
              <p:nvPicPr>
                <p:cNvPr id="8" name="Picture 7">
                  <a:extLst>
                    <a:ext uri="{FF2B5EF4-FFF2-40B4-BE49-F238E27FC236}">
                      <a16:creationId xmlns:a16="http://schemas.microsoft.com/office/drawing/2014/main" id="{82E44985-5608-4351-9009-00666BED3169}"/>
                    </a:ext>
                  </a:extLst>
                </p:cNvPr>
                <p:cNvPicPr>
                  <a:picLocks noChangeAspect="1"/>
                </p:cNvPicPr>
                <p:nvPr/>
              </p:nvPicPr>
              <p:blipFill>
                <a:blip r:embed="rId4"/>
                <a:stretch>
                  <a:fillRect/>
                </a:stretch>
              </p:blipFill>
              <p:spPr>
                <a:xfrm>
                  <a:off x="8989255" y="1452795"/>
                  <a:ext cx="2376311" cy="285157"/>
                </a:xfrm>
                <a:prstGeom prst="rect">
                  <a:avLst/>
                </a:prstGeom>
              </p:spPr>
            </p:pic>
            <p:pic>
              <p:nvPicPr>
                <p:cNvPr id="10" name="Picture 9">
                  <a:extLst>
                    <a:ext uri="{FF2B5EF4-FFF2-40B4-BE49-F238E27FC236}">
                      <a16:creationId xmlns:a16="http://schemas.microsoft.com/office/drawing/2014/main" id="{2DAFE1CB-159A-479F-95CB-F57308B367BE}"/>
                    </a:ext>
                  </a:extLst>
                </p:cNvPr>
                <p:cNvPicPr>
                  <a:picLocks noChangeAspect="1"/>
                </p:cNvPicPr>
                <p:nvPr/>
              </p:nvPicPr>
              <p:blipFill>
                <a:blip r:embed="rId5"/>
                <a:stretch>
                  <a:fillRect/>
                </a:stretch>
              </p:blipFill>
              <p:spPr>
                <a:xfrm>
                  <a:off x="8604290" y="1716851"/>
                  <a:ext cx="3265721" cy="290287"/>
                </a:xfrm>
                <a:prstGeom prst="rect">
                  <a:avLst/>
                </a:prstGeom>
              </p:spPr>
            </p:pic>
            <p:pic>
              <p:nvPicPr>
                <p:cNvPr id="11" name="Picture 10">
                  <a:extLst>
                    <a:ext uri="{FF2B5EF4-FFF2-40B4-BE49-F238E27FC236}">
                      <a16:creationId xmlns:a16="http://schemas.microsoft.com/office/drawing/2014/main" id="{2032FF94-FCED-4164-B669-0D7F97D025F4}"/>
                    </a:ext>
                  </a:extLst>
                </p:cNvPr>
                <p:cNvPicPr>
                  <a:picLocks noChangeAspect="1"/>
                </p:cNvPicPr>
                <p:nvPr/>
              </p:nvPicPr>
              <p:blipFill>
                <a:blip r:embed="rId5"/>
                <a:stretch>
                  <a:fillRect/>
                </a:stretch>
              </p:blipFill>
              <p:spPr>
                <a:xfrm>
                  <a:off x="8769887" y="1967706"/>
                  <a:ext cx="3265721" cy="290287"/>
                </a:xfrm>
                <a:prstGeom prst="rect">
                  <a:avLst/>
                </a:prstGeom>
              </p:spPr>
            </p:pic>
            <p:pic>
              <p:nvPicPr>
                <p:cNvPr id="12" name="Picture 11">
                  <a:extLst>
                    <a:ext uri="{FF2B5EF4-FFF2-40B4-BE49-F238E27FC236}">
                      <a16:creationId xmlns:a16="http://schemas.microsoft.com/office/drawing/2014/main" id="{6D7A1280-37C3-44AA-96BA-85ED04D17F6E}"/>
                    </a:ext>
                  </a:extLst>
                </p:cNvPr>
                <p:cNvPicPr>
                  <a:picLocks noChangeAspect="1"/>
                </p:cNvPicPr>
                <p:nvPr/>
              </p:nvPicPr>
              <p:blipFill>
                <a:blip r:embed="rId5"/>
                <a:stretch>
                  <a:fillRect/>
                </a:stretch>
              </p:blipFill>
              <p:spPr>
                <a:xfrm>
                  <a:off x="8857817" y="2235275"/>
                  <a:ext cx="3265721" cy="290287"/>
                </a:xfrm>
                <a:prstGeom prst="rect">
                  <a:avLst/>
                </a:prstGeom>
              </p:spPr>
            </p:pic>
            <p:pic>
              <p:nvPicPr>
                <p:cNvPr id="14" name="Picture 13">
                  <a:extLst>
                    <a:ext uri="{FF2B5EF4-FFF2-40B4-BE49-F238E27FC236}">
                      <a16:creationId xmlns:a16="http://schemas.microsoft.com/office/drawing/2014/main" id="{AF8A2F5D-CE78-465D-A245-40D5DAA9ADEE}"/>
                    </a:ext>
                  </a:extLst>
                </p:cNvPr>
                <p:cNvPicPr>
                  <a:picLocks noChangeAspect="1"/>
                </p:cNvPicPr>
                <p:nvPr/>
              </p:nvPicPr>
              <p:blipFill>
                <a:blip r:embed="rId6"/>
                <a:stretch>
                  <a:fillRect/>
                </a:stretch>
              </p:blipFill>
              <p:spPr>
                <a:xfrm>
                  <a:off x="5740556" y="2248528"/>
                  <a:ext cx="3117261" cy="226927"/>
                </a:xfrm>
                <a:prstGeom prst="rect">
                  <a:avLst/>
                </a:prstGeom>
              </p:spPr>
            </p:pic>
          </p:grpSp>
          <p:pic>
            <p:nvPicPr>
              <p:cNvPr id="17" name="Picture 16">
                <a:extLst>
                  <a:ext uri="{FF2B5EF4-FFF2-40B4-BE49-F238E27FC236}">
                    <a16:creationId xmlns:a16="http://schemas.microsoft.com/office/drawing/2014/main" id="{16037CF0-51EE-468F-834F-847901699523}"/>
                  </a:ext>
                </a:extLst>
              </p:cNvPr>
              <p:cNvPicPr>
                <a:picLocks noChangeAspect="1"/>
              </p:cNvPicPr>
              <p:nvPr/>
            </p:nvPicPr>
            <p:blipFill>
              <a:blip r:embed="rId7"/>
              <a:stretch>
                <a:fillRect/>
              </a:stretch>
            </p:blipFill>
            <p:spPr>
              <a:xfrm>
                <a:off x="4863406" y="1172566"/>
                <a:ext cx="238158" cy="1162212"/>
              </a:xfrm>
              <a:prstGeom prst="rect">
                <a:avLst/>
              </a:prstGeom>
            </p:spPr>
          </p:pic>
        </p:grpSp>
        <p:pic>
          <p:nvPicPr>
            <p:cNvPr id="20" name="Picture 19">
              <a:extLst>
                <a:ext uri="{FF2B5EF4-FFF2-40B4-BE49-F238E27FC236}">
                  <a16:creationId xmlns:a16="http://schemas.microsoft.com/office/drawing/2014/main" id="{94E1AC7F-18A6-400F-BD20-A51DA70A3782}"/>
                </a:ext>
              </a:extLst>
            </p:cNvPr>
            <p:cNvPicPr>
              <a:picLocks noChangeAspect="1"/>
            </p:cNvPicPr>
            <p:nvPr/>
          </p:nvPicPr>
          <p:blipFill>
            <a:blip r:embed="rId8"/>
            <a:stretch>
              <a:fillRect/>
            </a:stretch>
          </p:blipFill>
          <p:spPr>
            <a:xfrm>
              <a:off x="4682084" y="658597"/>
              <a:ext cx="3927083" cy="394424"/>
            </a:xfrm>
            <a:prstGeom prst="rect">
              <a:avLst/>
            </a:prstGeom>
          </p:spPr>
        </p:pic>
      </p:grpSp>
      <p:sp>
        <p:nvSpPr>
          <p:cNvPr id="26" name="Arrow: Right 25">
            <a:extLst>
              <a:ext uri="{FF2B5EF4-FFF2-40B4-BE49-F238E27FC236}">
                <a16:creationId xmlns:a16="http://schemas.microsoft.com/office/drawing/2014/main" id="{CE8F310A-2CAC-4A3E-8AC8-560E05F26BB1}"/>
              </a:ext>
            </a:extLst>
          </p:cNvPr>
          <p:cNvSpPr/>
          <p:nvPr/>
        </p:nvSpPr>
        <p:spPr>
          <a:xfrm>
            <a:off x="2180140" y="1880849"/>
            <a:ext cx="2173454" cy="28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B1DFD037-8AA7-4B43-9A95-0A67A8E063E3}"/>
              </a:ext>
            </a:extLst>
          </p:cNvPr>
          <p:cNvSpPr/>
          <p:nvPr/>
        </p:nvSpPr>
        <p:spPr>
          <a:xfrm>
            <a:off x="3225353" y="2280087"/>
            <a:ext cx="1579914" cy="28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87F76625-ECB3-4CE4-B55B-0ACBC1DE12CC}"/>
              </a:ext>
            </a:extLst>
          </p:cNvPr>
          <p:cNvSpPr/>
          <p:nvPr/>
        </p:nvSpPr>
        <p:spPr>
          <a:xfrm>
            <a:off x="3253105" y="2585585"/>
            <a:ext cx="1579914" cy="28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Brace 28">
            <a:extLst>
              <a:ext uri="{FF2B5EF4-FFF2-40B4-BE49-F238E27FC236}">
                <a16:creationId xmlns:a16="http://schemas.microsoft.com/office/drawing/2014/main" id="{4D930043-4CB6-4CF3-A192-F37C26BF6DA4}"/>
              </a:ext>
            </a:extLst>
          </p:cNvPr>
          <p:cNvSpPr/>
          <p:nvPr/>
        </p:nvSpPr>
        <p:spPr>
          <a:xfrm>
            <a:off x="4583610" y="3024554"/>
            <a:ext cx="249409" cy="590843"/>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chemeClr val="tx1"/>
                </a:solidFill>
              </a:ln>
            </a:endParaRPr>
          </a:p>
        </p:txBody>
      </p:sp>
      <p:sp>
        <p:nvSpPr>
          <p:cNvPr id="30" name="Arrow: Right 29">
            <a:extLst>
              <a:ext uri="{FF2B5EF4-FFF2-40B4-BE49-F238E27FC236}">
                <a16:creationId xmlns:a16="http://schemas.microsoft.com/office/drawing/2014/main" id="{60666055-40DD-4FE1-A8A5-A08D8F694981}"/>
              </a:ext>
            </a:extLst>
          </p:cNvPr>
          <p:cNvSpPr/>
          <p:nvPr/>
        </p:nvSpPr>
        <p:spPr>
          <a:xfrm>
            <a:off x="3524348" y="3149678"/>
            <a:ext cx="976464" cy="24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616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99B2B-C172-4058-A1F4-C1BAE9E94A02}"/>
              </a:ext>
            </a:extLst>
          </p:cNvPr>
          <p:cNvSpPr txBox="1"/>
          <p:nvPr/>
        </p:nvSpPr>
        <p:spPr>
          <a:xfrm>
            <a:off x="548640" y="464234"/>
            <a:ext cx="3516219" cy="1384995"/>
          </a:xfrm>
          <a:prstGeom prst="rect">
            <a:avLst/>
          </a:prstGeom>
          <a:noFill/>
        </p:spPr>
        <p:txBody>
          <a:bodyPr wrap="none" rtlCol="0">
            <a:spAutoFit/>
          </a:bodyPr>
          <a:lstStyle/>
          <a:p>
            <a:r>
              <a:rPr lang="en-US" b="1" dirty="0"/>
              <a:t>D/O Page block Numbering System</a:t>
            </a:r>
          </a:p>
          <a:p>
            <a:endParaRPr lang="en-US" dirty="0"/>
          </a:p>
          <a:p>
            <a:r>
              <a:rPr lang="en-US" sz="2400" dirty="0"/>
              <a:t>ATA Chapter</a:t>
            </a:r>
          </a:p>
          <a:p>
            <a:r>
              <a:rPr lang="en-US" sz="2400" dirty="0"/>
              <a:t>Aircraft Main System </a:t>
            </a:r>
          </a:p>
        </p:txBody>
      </p:sp>
      <p:sp>
        <p:nvSpPr>
          <p:cNvPr id="26" name="Arrow: Right 25">
            <a:extLst>
              <a:ext uri="{FF2B5EF4-FFF2-40B4-BE49-F238E27FC236}">
                <a16:creationId xmlns:a16="http://schemas.microsoft.com/office/drawing/2014/main" id="{CE8F310A-2CAC-4A3E-8AC8-560E05F26BB1}"/>
              </a:ext>
            </a:extLst>
          </p:cNvPr>
          <p:cNvSpPr/>
          <p:nvPr/>
        </p:nvSpPr>
        <p:spPr>
          <a:xfrm>
            <a:off x="2306749" y="1008652"/>
            <a:ext cx="2173454" cy="28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B1DFD037-8AA7-4B43-9A95-0A67A8E063E3}"/>
              </a:ext>
            </a:extLst>
          </p:cNvPr>
          <p:cNvSpPr/>
          <p:nvPr/>
        </p:nvSpPr>
        <p:spPr>
          <a:xfrm>
            <a:off x="3238733" y="1478857"/>
            <a:ext cx="1579914" cy="28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34C283C-C1D4-4887-9799-EC3CADEA81C0}"/>
              </a:ext>
            </a:extLst>
          </p:cNvPr>
          <p:cNvPicPr>
            <a:picLocks noChangeAspect="1"/>
          </p:cNvPicPr>
          <p:nvPr/>
        </p:nvPicPr>
        <p:blipFill>
          <a:blip r:embed="rId2"/>
          <a:stretch>
            <a:fillRect/>
          </a:stretch>
        </p:blipFill>
        <p:spPr>
          <a:xfrm>
            <a:off x="843510" y="2041636"/>
            <a:ext cx="3679759" cy="4599698"/>
          </a:xfrm>
          <a:prstGeom prst="rect">
            <a:avLst/>
          </a:prstGeom>
          <a:ln>
            <a:solidFill>
              <a:schemeClr val="accent1"/>
            </a:solidFill>
          </a:ln>
        </p:spPr>
      </p:pic>
      <p:grpSp>
        <p:nvGrpSpPr>
          <p:cNvPr id="13" name="Group 12">
            <a:extLst>
              <a:ext uri="{FF2B5EF4-FFF2-40B4-BE49-F238E27FC236}">
                <a16:creationId xmlns:a16="http://schemas.microsoft.com/office/drawing/2014/main" id="{04F8F86A-C159-456A-97B1-73D418A9D6C5}"/>
              </a:ext>
            </a:extLst>
          </p:cNvPr>
          <p:cNvGrpSpPr/>
          <p:nvPr/>
        </p:nvGrpSpPr>
        <p:grpSpPr>
          <a:xfrm>
            <a:off x="4710219" y="954019"/>
            <a:ext cx="6743872" cy="2315483"/>
            <a:chOff x="4710219" y="954019"/>
            <a:chExt cx="6743872" cy="2315483"/>
          </a:xfrm>
        </p:grpSpPr>
        <p:grpSp>
          <p:nvGrpSpPr>
            <p:cNvPr id="21" name="Group 20">
              <a:extLst>
                <a:ext uri="{FF2B5EF4-FFF2-40B4-BE49-F238E27FC236}">
                  <a16:creationId xmlns:a16="http://schemas.microsoft.com/office/drawing/2014/main" id="{7C482A73-6D60-4465-9F7C-5D488C33EC8F}"/>
                </a:ext>
              </a:extLst>
            </p:cNvPr>
            <p:cNvGrpSpPr/>
            <p:nvPr/>
          </p:nvGrpSpPr>
          <p:grpSpPr>
            <a:xfrm>
              <a:off x="4710219" y="954019"/>
              <a:ext cx="6743872" cy="2000196"/>
              <a:chOff x="4682084" y="658597"/>
              <a:chExt cx="6743872" cy="1726288"/>
            </a:xfrm>
          </p:grpSpPr>
          <p:grpSp>
            <p:nvGrpSpPr>
              <p:cNvPr id="18" name="Group 17">
                <a:extLst>
                  <a:ext uri="{FF2B5EF4-FFF2-40B4-BE49-F238E27FC236}">
                    <a16:creationId xmlns:a16="http://schemas.microsoft.com/office/drawing/2014/main" id="{6E5F06B2-09A8-4C72-A918-C99338AADCA8}"/>
                  </a:ext>
                </a:extLst>
              </p:cNvPr>
              <p:cNvGrpSpPr/>
              <p:nvPr/>
            </p:nvGrpSpPr>
            <p:grpSpPr>
              <a:xfrm>
                <a:off x="4863406" y="1051927"/>
                <a:ext cx="6562550" cy="1332958"/>
                <a:chOff x="4863406" y="1051927"/>
                <a:chExt cx="6562550" cy="1332958"/>
              </a:xfrm>
            </p:grpSpPr>
            <p:grpSp>
              <p:nvGrpSpPr>
                <p:cNvPr id="15" name="Group 14">
                  <a:extLst>
                    <a:ext uri="{FF2B5EF4-FFF2-40B4-BE49-F238E27FC236}">
                      <a16:creationId xmlns:a16="http://schemas.microsoft.com/office/drawing/2014/main" id="{77BCF97E-AF3F-4DF9-9641-AED3C536B414}"/>
                    </a:ext>
                  </a:extLst>
                </p:cNvPr>
                <p:cNvGrpSpPr/>
                <p:nvPr/>
              </p:nvGrpSpPr>
              <p:grpSpPr>
                <a:xfrm>
                  <a:off x="4962470" y="1051927"/>
                  <a:ext cx="6463486" cy="1332958"/>
                  <a:chOff x="5660052" y="1192604"/>
                  <a:chExt cx="6463486" cy="1332958"/>
                </a:xfrm>
              </p:grpSpPr>
              <p:grpSp>
                <p:nvGrpSpPr>
                  <p:cNvPr id="3" name="Group 2">
                    <a:extLst>
                      <a:ext uri="{FF2B5EF4-FFF2-40B4-BE49-F238E27FC236}">
                        <a16:creationId xmlns:a16="http://schemas.microsoft.com/office/drawing/2014/main" id="{D1F4C68D-6DB7-4F1F-AD51-EACDAD9C2B82}"/>
                      </a:ext>
                    </a:extLst>
                  </p:cNvPr>
                  <p:cNvGrpSpPr/>
                  <p:nvPr/>
                </p:nvGrpSpPr>
                <p:grpSpPr>
                  <a:xfrm>
                    <a:off x="5660052" y="1215665"/>
                    <a:ext cx="3329203" cy="1002895"/>
                    <a:chOff x="194282" y="5682651"/>
                    <a:chExt cx="2481513" cy="683711"/>
                  </a:xfrm>
                </p:grpSpPr>
                <p:pic>
                  <p:nvPicPr>
                    <p:cNvPr id="4" name="Picture 3">
                      <a:extLst>
                        <a:ext uri="{FF2B5EF4-FFF2-40B4-BE49-F238E27FC236}">
                          <a16:creationId xmlns:a16="http://schemas.microsoft.com/office/drawing/2014/main" id="{EE9B1163-BFC6-4995-AD17-A07A1D4B7E2D}"/>
                        </a:ext>
                      </a:extLst>
                    </p:cNvPr>
                    <p:cNvPicPr>
                      <a:picLocks noChangeAspect="1"/>
                    </p:cNvPicPr>
                    <p:nvPr/>
                  </p:nvPicPr>
                  <p:blipFill>
                    <a:blip r:embed="rId3"/>
                    <a:stretch>
                      <a:fillRect/>
                    </a:stretch>
                  </p:blipFill>
                  <p:spPr>
                    <a:xfrm>
                      <a:off x="221942" y="5682651"/>
                      <a:ext cx="2453853" cy="533446"/>
                    </a:xfrm>
                    <a:prstGeom prst="rect">
                      <a:avLst/>
                    </a:prstGeom>
                  </p:spPr>
                </p:pic>
                <p:pic>
                  <p:nvPicPr>
                    <p:cNvPr id="5" name="Picture 4">
                      <a:extLst>
                        <a:ext uri="{FF2B5EF4-FFF2-40B4-BE49-F238E27FC236}">
                          <a16:creationId xmlns:a16="http://schemas.microsoft.com/office/drawing/2014/main" id="{93F8CFB8-A130-4C53-8111-1631C85DC718}"/>
                        </a:ext>
                      </a:extLst>
                    </p:cNvPr>
                    <p:cNvPicPr>
                      <a:picLocks noChangeAspect="1"/>
                    </p:cNvPicPr>
                    <p:nvPr/>
                  </p:nvPicPr>
                  <p:blipFill rotWithShape="1">
                    <a:blip r:embed="rId4"/>
                    <a:srcRect t="29950"/>
                    <a:stretch/>
                  </p:blipFill>
                  <p:spPr>
                    <a:xfrm>
                      <a:off x="194282" y="6222228"/>
                      <a:ext cx="2461473" cy="144134"/>
                    </a:xfrm>
                    <a:prstGeom prst="rect">
                      <a:avLst/>
                    </a:prstGeom>
                  </p:spPr>
                </p:pic>
              </p:grpSp>
              <p:pic>
                <p:nvPicPr>
                  <p:cNvPr id="7" name="Picture 6">
                    <a:extLst>
                      <a:ext uri="{FF2B5EF4-FFF2-40B4-BE49-F238E27FC236}">
                        <a16:creationId xmlns:a16="http://schemas.microsoft.com/office/drawing/2014/main" id="{E6D24AC5-D18B-4F01-90A4-E75BBDDE263C}"/>
                      </a:ext>
                    </a:extLst>
                  </p:cNvPr>
                  <p:cNvPicPr>
                    <a:picLocks noChangeAspect="1"/>
                  </p:cNvPicPr>
                  <p:nvPr/>
                </p:nvPicPr>
                <p:blipFill>
                  <a:blip r:embed="rId5"/>
                  <a:stretch>
                    <a:fillRect/>
                  </a:stretch>
                </p:blipFill>
                <p:spPr>
                  <a:xfrm>
                    <a:off x="8441744" y="1192604"/>
                    <a:ext cx="2376311" cy="285157"/>
                  </a:xfrm>
                  <a:prstGeom prst="rect">
                    <a:avLst/>
                  </a:prstGeom>
                </p:spPr>
              </p:pic>
              <p:pic>
                <p:nvPicPr>
                  <p:cNvPr id="8" name="Picture 7">
                    <a:extLst>
                      <a:ext uri="{FF2B5EF4-FFF2-40B4-BE49-F238E27FC236}">
                        <a16:creationId xmlns:a16="http://schemas.microsoft.com/office/drawing/2014/main" id="{82E44985-5608-4351-9009-00666BED3169}"/>
                      </a:ext>
                    </a:extLst>
                  </p:cNvPr>
                  <p:cNvPicPr>
                    <a:picLocks noChangeAspect="1"/>
                  </p:cNvPicPr>
                  <p:nvPr/>
                </p:nvPicPr>
                <p:blipFill>
                  <a:blip r:embed="rId5"/>
                  <a:stretch>
                    <a:fillRect/>
                  </a:stretch>
                </p:blipFill>
                <p:spPr>
                  <a:xfrm>
                    <a:off x="8989255" y="1452795"/>
                    <a:ext cx="2376311" cy="285157"/>
                  </a:xfrm>
                  <a:prstGeom prst="rect">
                    <a:avLst/>
                  </a:prstGeom>
                </p:spPr>
              </p:pic>
              <p:pic>
                <p:nvPicPr>
                  <p:cNvPr id="10" name="Picture 9">
                    <a:extLst>
                      <a:ext uri="{FF2B5EF4-FFF2-40B4-BE49-F238E27FC236}">
                        <a16:creationId xmlns:a16="http://schemas.microsoft.com/office/drawing/2014/main" id="{2DAFE1CB-159A-479F-95CB-F57308B367BE}"/>
                      </a:ext>
                    </a:extLst>
                  </p:cNvPr>
                  <p:cNvPicPr>
                    <a:picLocks noChangeAspect="1"/>
                  </p:cNvPicPr>
                  <p:nvPr/>
                </p:nvPicPr>
                <p:blipFill>
                  <a:blip r:embed="rId6"/>
                  <a:stretch>
                    <a:fillRect/>
                  </a:stretch>
                </p:blipFill>
                <p:spPr>
                  <a:xfrm>
                    <a:off x="8604290" y="1716851"/>
                    <a:ext cx="3265721" cy="290287"/>
                  </a:xfrm>
                  <a:prstGeom prst="rect">
                    <a:avLst/>
                  </a:prstGeom>
                </p:spPr>
              </p:pic>
              <p:pic>
                <p:nvPicPr>
                  <p:cNvPr id="11" name="Picture 10">
                    <a:extLst>
                      <a:ext uri="{FF2B5EF4-FFF2-40B4-BE49-F238E27FC236}">
                        <a16:creationId xmlns:a16="http://schemas.microsoft.com/office/drawing/2014/main" id="{2032FF94-FCED-4164-B669-0D7F97D025F4}"/>
                      </a:ext>
                    </a:extLst>
                  </p:cNvPr>
                  <p:cNvPicPr>
                    <a:picLocks noChangeAspect="1"/>
                  </p:cNvPicPr>
                  <p:nvPr/>
                </p:nvPicPr>
                <p:blipFill>
                  <a:blip r:embed="rId6"/>
                  <a:stretch>
                    <a:fillRect/>
                  </a:stretch>
                </p:blipFill>
                <p:spPr>
                  <a:xfrm>
                    <a:off x="8769887" y="1967706"/>
                    <a:ext cx="3265721" cy="290287"/>
                  </a:xfrm>
                  <a:prstGeom prst="rect">
                    <a:avLst/>
                  </a:prstGeom>
                </p:spPr>
              </p:pic>
              <p:pic>
                <p:nvPicPr>
                  <p:cNvPr id="12" name="Picture 11">
                    <a:extLst>
                      <a:ext uri="{FF2B5EF4-FFF2-40B4-BE49-F238E27FC236}">
                        <a16:creationId xmlns:a16="http://schemas.microsoft.com/office/drawing/2014/main" id="{6D7A1280-37C3-44AA-96BA-85ED04D17F6E}"/>
                      </a:ext>
                    </a:extLst>
                  </p:cNvPr>
                  <p:cNvPicPr>
                    <a:picLocks noChangeAspect="1"/>
                  </p:cNvPicPr>
                  <p:nvPr/>
                </p:nvPicPr>
                <p:blipFill>
                  <a:blip r:embed="rId6"/>
                  <a:stretch>
                    <a:fillRect/>
                  </a:stretch>
                </p:blipFill>
                <p:spPr>
                  <a:xfrm>
                    <a:off x="8857817" y="2235275"/>
                    <a:ext cx="3265721" cy="290287"/>
                  </a:xfrm>
                  <a:prstGeom prst="rect">
                    <a:avLst/>
                  </a:prstGeom>
                </p:spPr>
              </p:pic>
              <p:pic>
                <p:nvPicPr>
                  <p:cNvPr id="14" name="Picture 13">
                    <a:extLst>
                      <a:ext uri="{FF2B5EF4-FFF2-40B4-BE49-F238E27FC236}">
                        <a16:creationId xmlns:a16="http://schemas.microsoft.com/office/drawing/2014/main" id="{AF8A2F5D-CE78-465D-A245-40D5DAA9ADEE}"/>
                      </a:ext>
                    </a:extLst>
                  </p:cNvPr>
                  <p:cNvPicPr>
                    <a:picLocks noChangeAspect="1"/>
                  </p:cNvPicPr>
                  <p:nvPr/>
                </p:nvPicPr>
                <p:blipFill>
                  <a:blip r:embed="rId7"/>
                  <a:stretch>
                    <a:fillRect/>
                  </a:stretch>
                </p:blipFill>
                <p:spPr>
                  <a:xfrm>
                    <a:off x="5740556" y="2248528"/>
                    <a:ext cx="3117261" cy="226927"/>
                  </a:xfrm>
                  <a:prstGeom prst="rect">
                    <a:avLst/>
                  </a:prstGeom>
                </p:spPr>
              </p:pic>
            </p:grpSp>
            <p:pic>
              <p:nvPicPr>
                <p:cNvPr id="17" name="Picture 16">
                  <a:extLst>
                    <a:ext uri="{FF2B5EF4-FFF2-40B4-BE49-F238E27FC236}">
                      <a16:creationId xmlns:a16="http://schemas.microsoft.com/office/drawing/2014/main" id="{16037CF0-51EE-468F-834F-847901699523}"/>
                    </a:ext>
                  </a:extLst>
                </p:cNvPr>
                <p:cNvPicPr>
                  <a:picLocks noChangeAspect="1"/>
                </p:cNvPicPr>
                <p:nvPr/>
              </p:nvPicPr>
              <p:blipFill>
                <a:blip r:embed="rId8"/>
                <a:stretch>
                  <a:fillRect/>
                </a:stretch>
              </p:blipFill>
              <p:spPr>
                <a:xfrm>
                  <a:off x="4863406" y="1172566"/>
                  <a:ext cx="238158" cy="1162212"/>
                </a:xfrm>
                <a:prstGeom prst="rect">
                  <a:avLst/>
                </a:prstGeom>
              </p:spPr>
            </p:pic>
          </p:grpSp>
          <p:pic>
            <p:nvPicPr>
              <p:cNvPr id="20" name="Picture 19">
                <a:extLst>
                  <a:ext uri="{FF2B5EF4-FFF2-40B4-BE49-F238E27FC236}">
                    <a16:creationId xmlns:a16="http://schemas.microsoft.com/office/drawing/2014/main" id="{94E1AC7F-18A6-400F-BD20-A51DA70A3782}"/>
                  </a:ext>
                </a:extLst>
              </p:cNvPr>
              <p:cNvPicPr>
                <a:picLocks noChangeAspect="1"/>
              </p:cNvPicPr>
              <p:nvPr/>
            </p:nvPicPr>
            <p:blipFill>
              <a:blip r:embed="rId9"/>
              <a:stretch>
                <a:fillRect/>
              </a:stretch>
            </p:blipFill>
            <p:spPr>
              <a:xfrm>
                <a:off x="4682084" y="658597"/>
                <a:ext cx="3927083" cy="394424"/>
              </a:xfrm>
              <a:prstGeom prst="rect">
                <a:avLst/>
              </a:prstGeom>
            </p:spPr>
          </p:pic>
        </p:grpSp>
        <p:pic>
          <p:nvPicPr>
            <p:cNvPr id="9" name="Picture 8">
              <a:extLst>
                <a:ext uri="{FF2B5EF4-FFF2-40B4-BE49-F238E27FC236}">
                  <a16:creationId xmlns:a16="http://schemas.microsoft.com/office/drawing/2014/main" id="{673CCEDD-3F39-46D5-8AD9-8EC476095DEE}"/>
                </a:ext>
              </a:extLst>
            </p:cNvPr>
            <p:cNvPicPr>
              <a:picLocks noChangeAspect="1"/>
            </p:cNvPicPr>
            <p:nvPr/>
          </p:nvPicPr>
          <p:blipFill>
            <a:blip r:embed="rId10"/>
            <a:stretch>
              <a:fillRect/>
            </a:stretch>
          </p:blipFill>
          <p:spPr>
            <a:xfrm>
              <a:off x="5008705" y="1774884"/>
              <a:ext cx="6401478" cy="1494618"/>
            </a:xfrm>
            <a:prstGeom prst="rect">
              <a:avLst/>
            </a:prstGeom>
          </p:spPr>
        </p:pic>
      </p:grpSp>
      <p:sp>
        <p:nvSpPr>
          <p:cNvPr id="31" name="TextBox 30">
            <a:extLst>
              <a:ext uri="{FF2B5EF4-FFF2-40B4-BE49-F238E27FC236}">
                <a16:creationId xmlns:a16="http://schemas.microsoft.com/office/drawing/2014/main" id="{A2EE6A6F-E15C-491E-B7B7-011FAC748DC6}"/>
              </a:ext>
            </a:extLst>
          </p:cNvPr>
          <p:cNvSpPr txBox="1"/>
          <p:nvPr/>
        </p:nvSpPr>
        <p:spPr>
          <a:xfrm>
            <a:off x="5086185" y="3186097"/>
            <a:ext cx="6028510" cy="369332"/>
          </a:xfrm>
          <a:prstGeom prst="rect">
            <a:avLst/>
          </a:prstGeom>
          <a:noFill/>
        </p:spPr>
        <p:txBody>
          <a:bodyPr wrap="none" rtlCol="0">
            <a:spAutoFit/>
          </a:bodyPr>
          <a:lstStyle/>
          <a:p>
            <a:r>
              <a:rPr lang="en-US" dirty="0"/>
              <a:t>System Description – High Level with different Sub System in it</a:t>
            </a:r>
          </a:p>
        </p:txBody>
      </p:sp>
    </p:spTree>
    <p:extLst>
      <p:ext uri="{BB962C8B-B14F-4D97-AF65-F5344CB8AC3E}">
        <p14:creationId xmlns:p14="http://schemas.microsoft.com/office/powerpoint/2010/main" val="171098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99B2B-C172-4058-A1F4-C1BAE9E94A02}"/>
              </a:ext>
            </a:extLst>
          </p:cNvPr>
          <p:cNvSpPr txBox="1"/>
          <p:nvPr/>
        </p:nvSpPr>
        <p:spPr>
          <a:xfrm>
            <a:off x="548640" y="464234"/>
            <a:ext cx="3516219" cy="1754326"/>
          </a:xfrm>
          <a:prstGeom prst="rect">
            <a:avLst/>
          </a:prstGeom>
          <a:noFill/>
        </p:spPr>
        <p:txBody>
          <a:bodyPr wrap="none" rtlCol="0">
            <a:spAutoFit/>
          </a:bodyPr>
          <a:lstStyle/>
          <a:p>
            <a:r>
              <a:rPr lang="en-US" b="1" dirty="0"/>
              <a:t>D/O Page block Numbering System</a:t>
            </a:r>
          </a:p>
          <a:p>
            <a:endParaRPr lang="en-US" dirty="0"/>
          </a:p>
          <a:p>
            <a:r>
              <a:rPr lang="en-US" sz="2400" dirty="0"/>
              <a:t>ATA Chapter</a:t>
            </a:r>
          </a:p>
          <a:p>
            <a:r>
              <a:rPr lang="en-US" sz="2400" dirty="0"/>
              <a:t>Aircraft Main System </a:t>
            </a:r>
          </a:p>
          <a:p>
            <a:r>
              <a:rPr lang="en-US" sz="2400" dirty="0"/>
              <a:t>Aircraft Sub System</a:t>
            </a:r>
          </a:p>
        </p:txBody>
      </p:sp>
      <p:sp>
        <p:nvSpPr>
          <p:cNvPr id="26" name="Arrow: Right 25">
            <a:extLst>
              <a:ext uri="{FF2B5EF4-FFF2-40B4-BE49-F238E27FC236}">
                <a16:creationId xmlns:a16="http://schemas.microsoft.com/office/drawing/2014/main" id="{CE8F310A-2CAC-4A3E-8AC8-560E05F26BB1}"/>
              </a:ext>
            </a:extLst>
          </p:cNvPr>
          <p:cNvSpPr/>
          <p:nvPr/>
        </p:nvSpPr>
        <p:spPr>
          <a:xfrm>
            <a:off x="2306749" y="1008652"/>
            <a:ext cx="2173454" cy="28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B1DFD037-8AA7-4B43-9A95-0A67A8E063E3}"/>
              </a:ext>
            </a:extLst>
          </p:cNvPr>
          <p:cNvSpPr/>
          <p:nvPr/>
        </p:nvSpPr>
        <p:spPr>
          <a:xfrm>
            <a:off x="3253486" y="1407890"/>
            <a:ext cx="1579914" cy="28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87F76625-ECB3-4CE4-B55B-0ACBC1DE12CC}"/>
              </a:ext>
            </a:extLst>
          </p:cNvPr>
          <p:cNvSpPr/>
          <p:nvPr/>
        </p:nvSpPr>
        <p:spPr>
          <a:xfrm>
            <a:off x="3281238" y="1778386"/>
            <a:ext cx="1579914" cy="28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1FEFC5-8EFB-461E-88F6-7AA6D7C3EEDA}"/>
              </a:ext>
            </a:extLst>
          </p:cNvPr>
          <p:cNvPicPr>
            <a:picLocks noChangeAspect="1"/>
          </p:cNvPicPr>
          <p:nvPr/>
        </p:nvPicPr>
        <p:blipFill>
          <a:blip r:embed="rId2"/>
          <a:stretch>
            <a:fillRect/>
          </a:stretch>
        </p:blipFill>
        <p:spPr>
          <a:xfrm>
            <a:off x="850416" y="2704995"/>
            <a:ext cx="3369892" cy="4153824"/>
          </a:xfrm>
          <a:prstGeom prst="rect">
            <a:avLst/>
          </a:prstGeom>
          <a:ln>
            <a:solidFill>
              <a:schemeClr val="accent1"/>
            </a:solidFill>
          </a:ln>
        </p:spPr>
      </p:pic>
      <p:grpSp>
        <p:nvGrpSpPr>
          <p:cNvPr id="19" name="Group 18">
            <a:extLst>
              <a:ext uri="{FF2B5EF4-FFF2-40B4-BE49-F238E27FC236}">
                <a16:creationId xmlns:a16="http://schemas.microsoft.com/office/drawing/2014/main" id="{88E41234-182D-450A-B911-7D2A88E2BE0C}"/>
              </a:ext>
            </a:extLst>
          </p:cNvPr>
          <p:cNvGrpSpPr/>
          <p:nvPr/>
        </p:nvGrpSpPr>
        <p:grpSpPr>
          <a:xfrm>
            <a:off x="4710219" y="954019"/>
            <a:ext cx="6743872" cy="2447321"/>
            <a:chOff x="4710219" y="954019"/>
            <a:chExt cx="6743872" cy="2447321"/>
          </a:xfrm>
        </p:grpSpPr>
        <p:grpSp>
          <p:nvGrpSpPr>
            <p:cNvPr id="21" name="Group 20">
              <a:extLst>
                <a:ext uri="{FF2B5EF4-FFF2-40B4-BE49-F238E27FC236}">
                  <a16:creationId xmlns:a16="http://schemas.microsoft.com/office/drawing/2014/main" id="{7C482A73-6D60-4465-9F7C-5D488C33EC8F}"/>
                </a:ext>
              </a:extLst>
            </p:cNvPr>
            <p:cNvGrpSpPr/>
            <p:nvPr/>
          </p:nvGrpSpPr>
          <p:grpSpPr>
            <a:xfrm>
              <a:off x="4710219" y="954019"/>
              <a:ext cx="6743872" cy="2000196"/>
              <a:chOff x="4682084" y="658597"/>
              <a:chExt cx="6743872" cy="1726288"/>
            </a:xfrm>
          </p:grpSpPr>
          <p:grpSp>
            <p:nvGrpSpPr>
              <p:cNvPr id="18" name="Group 17">
                <a:extLst>
                  <a:ext uri="{FF2B5EF4-FFF2-40B4-BE49-F238E27FC236}">
                    <a16:creationId xmlns:a16="http://schemas.microsoft.com/office/drawing/2014/main" id="{6E5F06B2-09A8-4C72-A918-C99338AADCA8}"/>
                  </a:ext>
                </a:extLst>
              </p:cNvPr>
              <p:cNvGrpSpPr/>
              <p:nvPr/>
            </p:nvGrpSpPr>
            <p:grpSpPr>
              <a:xfrm>
                <a:off x="4863406" y="1051927"/>
                <a:ext cx="6562550" cy="1332958"/>
                <a:chOff x="4863406" y="1051927"/>
                <a:chExt cx="6562550" cy="1332958"/>
              </a:xfrm>
            </p:grpSpPr>
            <p:grpSp>
              <p:nvGrpSpPr>
                <p:cNvPr id="15" name="Group 14">
                  <a:extLst>
                    <a:ext uri="{FF2B5EF4-FFF2-40B4-BE49-F238E27FC236}">
                      <a16:creationId xmlns:a16="http://schemas.microsoft.com/office/drawing/2014/main" id="{77BCF97E-AF3F-4DF9-9641-AED3C536B414}"/>
                    </a:ext>
                  </a:extLst>
                </p:cNvPr>
                <p:cNvGrpSpPr/>
                <p:nvPr/>
              </p:nvGrpSpPr>
              <p:grpSpPr>
                <a:xfrm>
                  <a:off x="4962470" y="1051927"/>
                  <a:ext cx="6463486" cy="1332958"/>
                  <a:chOff x="5660052" y="1192604"/>
                  <a:chExt cx="6463486" cy="1332958"/>
                </a:xfrm>
              </p:grpSpPr>
              <p:grpSp>
                <p:nvGrpSpPr>
                  <p:cNvPr id="3" name="Group 2">
                    <a:extLst>
                      <a:ext uri="{FF2B5EF4-FFF2-40B4-BE49-F238E27FC236}">
                        <a16:creationId xmlns:a16="http://schemas.microsoft.com/office/drawing/2014/main" id="{D1F4C68D-6DB7-4F1F-AD51-EACDAD9C2B82}"/>
                      </a:ext>
                    </a:extLst>
                  </p:cNvPr>
                  <p:cNvGrpSpPr/>
                  <p:nvPr/>
                </p:nvGrpSpPr>
                <p:grpSpPr>
                  <a:xfrm>
                    <a:off x="5660052" y="1215665"/>
                    <a:ext cx="3329203" cy="1002895"/>
                    <a:chOff x="194282" y="5682651"/>
                    <a:chExt cx="2481513" cy="683711"/>
                  </a:xfrm>
                </p:grpSpPr>
                <p:pic>
                  <p:nvPicPr>
                    <p:cNvPr id="4" name="Picture 3">
                      <a:extLst>
                        <a:ext uri="{FF2B5EF4-FFF2-40B4-BE49-F238E27FC236}">
                          <a16:creationId xmlns:a16="http://schemas.microsoft.com/office/drawing/2014/main" id="{EE9B1163-BFC6-4995-AD17-A07A1D4B7E2D}"/>
                        </a:ext>
                      </a:extLst>
                    </p:cNvPr>
                    <p:cNvPicPr>
                      <a:picLocks noChangeAspect="1"/>
                    </p:cNvPicPr>
                    <p:nvPr/>
                  </p:nvPicPr>
                  <p:blipFill>
                    <a:blip r:embed="rId3"/>
                    <a:stretch>
                      <a:fillRect/>
                    </a:stretch>
                  </p:blipFill>
                  <p:spPr>
                    <a:xfrm>
                      <a:off x="221942" y="5682651"/>
                      <a:ext cx="2453853" cy="533446"/>
                    </a:xfrm>
                    <a:prstGeom prst="rect">
                      <a:avLst/>
                    </a:prstGeom>
                  </p:spPr>
                </p:pic>
                <p:pic>
                  <p:nvPicPr>
                    <p:cNvPr id="5" name="Picture 4">
                      <a:extLst>
                        <a:ext uri="{FF2B5EF4-FFF2-40B4-BE49-F238E27FC236}">
                          <a16:creationId xmlns:a16="http://schemas.microsoft.com/office/drawing/2014/main" id="{93F8CFB8-A130-4C53-8111-1631C85DC718}"/>
                        </a:ext>
                      </a:extLst>
                    </p:cNvPr>
                    <p:cNvPicPr>
                      <a:picLocks noChangeAspect="1"/>
                    </p:cNvPicPr>
                    <p:nvPr/>
                  </p:nvPicPr>
                  <p:blipFill rotWithShape="1">
                    <a:blip r:embed="rId4"/>
                    <a:srcRect t="29950"/>
                    <a:stretch/>
                  </p:blipFill>
                  <p:spPr>
                    <a:xfrm>
                      <a:off x="194282" y="6222228"/>
                      <a:ext cx="2461473" cy="144134"/>
                    </a:xfrm>
                    <a:prstGeom prst="rect">
                      <a:avLst/>
                    </a:prstGeom>
                  </p:spPr>
                </p:pic>
              </p:grpSp>
              <p:pic>
                <p:nvPicPr>
                  <p:cNvPr id="7" name="Picture 6">
                    <a:extLst>
                      <a:ext uri="{FF2B5EF4-FFF2-40B4-BE49-F238E27FC236}">
                        <a16:creationId xmlns:a16="http://schemas.microsoft.com/office/drawing/2014/main" id="{E6D24AC5-D18B-4F01-90A4-E75BBDDE263C}"/>
                      </a:ext>
                    </a:extLst>
                  </p:cNvPr>
                  <p:cNvPicPr>
                    <a:picLocks noChangeAspect="1"/>
                  </p:cNvPicPr>
                  <p:nvPr/>
                </p:nvPicPr>
                <p:blipFill>
                  <a:blip r:embed="rId5"/>
                  <a:stretch>
                    <a:fillRect/>
                  </a:stretch>
                </p:blipFill>
                <p:spPr>
                  <a:xfrm>
                    <a:off x="8441744" y="1192604"/>
                    <a:ext cx="2376311" cy="285157"/>
                  </a:xfrm>
                  <a:prstGeom prst="rect">
                    <a:avLst/>
                  </a:prstGeom>
                </p:spPr>
              </p:pic>
              <p:pic>
                <p:nvPicPr>
                  <p:cNvPr id="8" name="Picture 7">
                    <a:extLst>
                      <a:ext uri="{FF2B5EF4-FFF2-40B4-BE49-F238E27FC236}">
                        <a16:creationId xmlns:a16="http://schemas.microsoft.com/office/drawing/2014/main" id="{82E44985-5608-4351-9009-00666BED3169}"/>
                      </a:ext>
                    </a:extLst>
                  </p:cNvPr>
                  <p:cNvPicPr>
                    <a:picLocks noChangeAspect="1"/>
                  </p:cNvPicPr>
                  <p:nvPr/>
                </p:nvPicPr>
                <p:blipFill>
                  <a:blip r:embed="rId5"/>
                  <a:stretch>
                    <a:fillRect/>
                  </a:stretch>
                </p:blipFill>
                <p:spPr>
                  <a:xfrm>
                    <a:off x="8989255" y="1452795"/>
                    <a:ext cx="2376311" cy="285157"/>
                  </a:xfrm>
                  <a:prstGeom prst="rect">
                    <a:avLst/>
                  </a:prstGeom>
                </p:spPr>
              </p:pic>
              <p:pic>
                <p:nvPicPr>
                  <p:cNvPr id="10" name="Picture 9">
                    <a:extLst>
                      <a:ext uri="{FF2B5EF4-FFF2-40B4-BE49-F238E27FC236}">
                        <a16:creationId xmlns:a16="http://schemas.microsoft.com/office/drawing/2014/main" id="{2DAFE1CB-159A-479F-95CB-F57308B367BE}"/>
                      </a:ext>
                    </a:extLst>
                  </p:cNvPr>
                  <p:cNvPicPr>
                    <a:picLocks noChangeAspect="1"/>
                  </p:cNvPicPr>
                  <p:nvPr/>
                </p:nvPicPr>
                <p:blipFill>
                  <a:blip r:embed="rId6"/>
                  <a:stretch>
                    <a:fillRect/>
                  </a:stretch>
                </p:blipFill>
                <p:spPr>
                  <a:xfrm>
                    <a:off x="8604290" y="1716851"/>
                    <a:ext cx="3265721" cy="290287"/>
                  </a:xfrm>
                  <a:prstGeom prst="rect">
                    <a:avLst/>
                  </a:prstGeom>
                </p:spPr>
              </p:pic>
              <p:pic>
                <p:nvPicPr>
                  <p:cNvPr id="11" name="Picture 10">
                    <a:extLst>
                      <a:ext uri="{FF2B5EF4-FFF2-40B4-BE49-F238E27FC236}">
                        <a16:creationId xmlns:a16="http://schemas.microsoft.com/office/drawing/2014/main" id="{2032FF94-FCED-4164-B669-0D7F97D025F4}"/>
                      </a:ext>
                    </a:extLst>
                  </p:cNvPr>
                  <p:cNvPicPr>
                    <a:picLocks noChangeAspect="1"/>
                  </p:cNvPicPr>
                  <p:nvPr/>
                </p:nvPicPr>
                <p:blipFill>
                  <a:blip r:embed="rId6"/>
                  <a:stretch>
                    <a:fillRect/>
                  </a:stretch>
                </p:blipFill>
                <p:spPr>
                  <a:xfrm>
                    <a:off x="8769887" y="1967706"/>
                    <a:ext cx="3265721" cy="290287"/>
                  </a:xfrm>
                  <a:prstGeom prst="rect">
                    <a:avLst/>
                  </a:prstGeom>
                </p:spPr>
              </p:pic>
              <p:pic>
                <p:nvPicPr>
                  <p:cNvPr id="12" name="Picture 11">
                    <a:extLst>
                      <a:ext uri="{FF2B5EF4-FFF2-40B4-BE49-F238E27FC236}">
                        <a16:creationId xmlns:a16="http://schemas.microsoft.com/office/drawing/2014/main" id="{6D7A1280-37C3-44AA-96BA-85ED04D17F6E}"/>
                      </a:ext>
                    </a:extLst>
                  </p:cNvPr>
                  <p:cNvPicPr>
                    <a:picLocks noChangeAspect="1"/>
                  </p:cNvPicPr>
                  <p:nvPr/>
                </p:nvPicPr>
                <p:blipFill>
                  <a:blip r:embed="rId6"/>
                  <a:stretch>
                    <a:fillRect/>
                  </a:stretch>
                </p:blipFill>
                <p:spPr>
                  <a:xfrm>
                    <a:off x="8857817" y="2235275"/>
                    <a:ext cx="3265721" cy="290287"/>
                  </a:xfrm>
                  <a:prstGeom prst="rect">
                    <a:avLst/>
                  </a:prstGeom>
                </p:spPr>
              </p:pic>
              <p:pic>
                <p:nvPicPr>
                  <p:cNvPr id="14" name="Picture 13">
                    <a:extLst>
                      <a:ext uri="{FF2B5EF4-FFF2-40B4-BE49-F238E27FC236}">
                        <a16:creationId xmlns:a16="http://schemas.microsoft.com/office/drawing/2014/main" id="{AF8A2F5D-CE78-465D-A245-40D5DAA9ADEE}"/>
                      </a:ext>
                    </a:extLst>
                  </p:cNvPr>
                  <p:cNvPicPr>
                    <a:picLocks noChangeAspect="1"/>
                  </p:cNvPicPr>
                  <p:nvPr/>
                </p:nvPicPr>
                <p:blipFill>
                  <a:blip r:embed="rId7"/>
                  <a:stretch>
                    <a:fillRect/>
                  </a:stretch>
                </p:blipFill>
                <p:spPr>
                  <a:xfrm>
                    <a:off x="5740556" y="2248528"/>
                    <a:ext cx="3117261" cy="226927"/>
                  </a:xfrm>
                  <a:prstGeom prst="rect">
                    <a:avLst/>
                  </a:prstGeom>
                </p:spPr>
              </p:pic>
            </p:grpSp>
            <p:pic>
              <p:nvPicPr>
                <p:cNvPr id="17" name="Picture 16">
                  <a:extLst>
                    <a:ext uri="{FF2B5EF4-FFF2-40B4-BE49-F238E27FC236}">
                      <a16:creationId xmlns:a16="http://schemas.microsoft.com/office/drawing/2014/main" id="{16037CF0-51EE-468F-834F-847901699523}"/>
                    </a:ext>
                  </a:extLst>
                </p:cNvPr>
                <p:cNvPicPr>
                  <a:picLocks noChangeAspect="1"/>
                </p:cNvPicPr>
                <p:nvPr/>
              </p:nvPicPr>
              <p:blipFill>
                <a:blip r:embed="rId8"/>
                <a:stretch>
                  <a:fillRect/>
                </a:stretch>
              </p:blipFill>
              <p:spPr>
                <a:xfrm>
                  <a:off x="4863406" y="1172566"/>
                  <a:ext cx="238158" cy="1162212"/>
                </a:xfrm>
                <a:prstGeom prst="rect">
                  <a:avLst/>
                </a:prstGeom>
              </p:spPr>
            </p:pic>
          </p:grpSp>
          <p:pic>
            <p:nvPicPr>
              <p:cNvPr id="20" name="Picture 19">
                <a:extLst>
                  <a:ext uri="{FF2B5EF4-FFF2-40B4-BE49-F238E27FC236}">
                    <a16:creationId xmlns:a16="http://schemas.microsoft.com/office/drawing/2014/main" id="{94E1AC7F-18A6-400F-BD20-A51DA70A3782}"/>
                  </a:ext>
                </a:extLst>
              </p:cNvPr>
              <p:cNvPicPr>
                <a:picLocks noChangeAspect="1"/>
              </p:cNvPicPr>
              <p:nvPr/>
            </p:nvPicPr>
            <p:blipFill>
              <a:blip r:embed="rId9"/>
              <a:stretch>
                <a:fillRect/>
              </a:stretch>
            </p:blipFill>
            <p:spPr>
              <a:xfrm>
                <a:off x="4682084" y="658597"/>
                <a:ext cx="3927083" cy="394424"/>
              </a:xfrm>
              <a:prstGeom prst="rect">
                <a:avLst/>
              </a:prstGeom>
            </p:spPr>
          </p:pic>
        </p:grpSp>
        <p:pic>
          <p:nvPicPr>
            <p:cNvPr id="16" name="Picture 15">
              <a:extLst>
                <a:ext uri="{FF2B5EF4-FFF2-40B4-BE49-F238E27FC236}">
                  <a16:creationId xmlns:a16="http://schemas.microsoft.com/office/drawing/2014/main" id="{C58B32BA-F551-47EC-9299-E1D5704313DC}"/>
                </a:ext>
              </a:extLst>
            </p:cNvPr>
            <p:cNvPicPr>
              <a:picLocks noChangeAspect="1"/>
            </p:cNvPicPr>
            <p:nvPr/>
          </p:nvPicPr>
          <p:blipFill>
            <a:blip r:embed="rId10"/>
            <a:stretch>
              <a:fillRect/>
            </a:stretch>
          </p:blipFill>
          <p:spPr>
            <a:xfrm>
              <a:off x="4999993" y="2040367"/>
              <a:ext cx="6454098" cy="1360973"/>
            </a:xfrm>
            <a:prstGeom prst="rect">
              <a:avLst/>
            </a:prstGeom>
          </p:spPr>
        </p:pic>
      </p:grpSp>
      <p:sp>
        <p:nvSpPr>
          <p:cNvPr id="31" name="TextBox 30">
            <a:extLst>
              <a:ext uri="{FF2B5EF4-FFF2-40B4-BE49-F238E27FC236}">
                <a16:creationId xmlns:a16="http://schemas.microsoft.com/office/drawing/2014/main" id="{0F5CCA39-5237-420A-8263-1EEBC16355D7}"/>
              </a:ext>
            </a:extLst>
          </p:cNvPr>
          <p:cNvSpPr txBox="1"/>
          <p:nvPr/>
        </p:nvSpPr>
        <p:spPr>
          <a:xfrm>
            <a:off x="4346917" y="3953022"/>
            <a:ext cx="6109045" cy="369332"/>
          </a:xfrm>
          <a:prstGeom prst="rect">
            <a:avLst/>
          </a:prstGeom>
          <a:noFill/>
        </p:spPr>
        <p:txBody>
          <a:bodyPr wrap="none" rtlCol="0">
            <a:spAutoFit/>
          </a:bodyPr>
          <a:lstStyle/>
          <a:p>
            <a:r>
              <a:rPr lang="en-US" dirty="0"/>
              <a:t>Sub-System Description – High Level with different Sections in it</a:t>
            </a:r>
          </a:p>
        </p:txBody>
      </p:sp>
    </p:spTree>
    <p:extLst>
      <p:ext uri="{BB962C8B-B14F-4D97-AF65-F5344CB8AC3E}">
        <p14:creationId xmlns:p14="http://schemas.microsoft.com/office/powerpoint/2010/main" val="98811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333D0-F53B-46D8-9D34-22924164835C}"/>
              </a:ext>
            </a:extLst>
          </p:cNvPr>
          <p:cNvSpPr txBox="1"/>
          <p:nvPr/>
        </p:nvSpPr>
        <p:spPr>
          <a:xfrm>
            <a:off x="0" y="2137214"/>
            <a:ext cx="11352627" cy="584775"/>
          </a:xfrm>
          <a:prstGeom prst="rect">
            <a:avLst/>
          </a:prstGeom>
          <a:noFill/>
        </p:spPr>
        <p:txBody>
          <a:bodyPr wrap="square">
            <a:spAutoFit/>
          </a:bodyPr>
          <a:lstStyle/>
          <a:p>
            <a:pPr marL="228600" lvl="1" indent="-228600" algn="just" eaLnBrk="0" hangingPunct="0">
              <a:lnSpc>
                <a:spcPct val="80000"/>
              </a:lnSpc>
              <a:spcBef>
                <a:spcPts val="600"/>
              </a:spcBef>
              <a:buClr>
                <a:schemeClr val="accent1"/>
              </a:buClr>
              <a:buFont typeface="Wingdings" pitchFamily="2" charset="2"/>
              <a:buChar char="§"/>
              <a:defRPr/>
            </a:pPr>
            <a:r>
              <a:rPr lang="en-US" altLang="en-US" sz="2000" kern="0" dirty="0">
                <a:latin typeface="Arial" charset="0"/>
              </a:rPr>
              <a:t>Manufacturers' "Customized" versions of the AMM shall include the system of effectivity identification</a:t>
            </a:r>
          </a:p>
        </p:txBody>
      </p:sp>
      <p:sp>
        <p:nvSpPr>
          <p:cNvPr id="4" name="TextBox 3">
            <a:extLst>
              <a:ext uri="{FF2B5EF4-FFF2-40B4-BE49-F238E27FC236}">
                <a16:creationId xmlns:a16="http://schemas.microsoft.com/office/drawing/2014/main" id="{80C2BECB-D695-4EAC-AC3A-07BCB4392AD5}"/>
              </a:ext>
            </a:extLst>
          </p:cNvPr>
          <p:cNvSpPr txBox="1"/>
          <p:nvPr/>
        </p:nvSpPr>
        <p:spPr>
          <a:xfrm>
            <a:off x="146310" y="321428"/>
            <a:ext cx="6094520" cy="461665"/>
          </a:xfrm>
          <a:prstGeom prst="rect">
            <a:avLst/>
          </a:prstGeom>
          <a:noFill/>
        </p:spPr>
        <p:txBody>
          <a:bodyPr wrap="square">
            <a:spAutoFit/>
          </a:bodyPr>
          <a:lstStyle/>
          <a:p>
            <a:r>
              <a:rPr lang="en-US" sz="2400" b="1" dirty="0"/>
              <a:t>Aircraft Maintenance Manual (AMM) – </a:t>
            </a:r>
          </a:p>
        </p:txBody>
      </p:sp>
      <p:sp>
        <p:nvSpPr>
          <p:cNvPr id="5" name="TextBox 4">
            <a:extLst>
              <a:ext uri="{FF2B5EF4-FFF2-40B4-BE49-F238E27FC236}">
                <a16:creationId xmlns:a16="http://schemas.microsoft.com/office/drawing/2014/main" id="{92792652-07FB-49BD-8308-8E572DDC932C}"/>
              </a:ext>
            </a:extLst>
          </p:cNvPr>
          <p:cNvSpPr txBox="1"/>
          <p:nvPr/>
        </p:nvSpPr>
        <p:spPr>
          <a:xfrm>
            <a:off x="0" y="1105576"/>
            <a:ext cx="11859065" cy="535531"/>
          </a:xfrm>
          <a:prstGeom prst="rect">
            <a:avLst/>
          </a:prstGeom>
          <a:noFill/>
        </p:spPr>
        <p:txBody>
          <a:bodyPr wrap="square">
            <a:spAutoFit/>
          </a:bodyPr>
          <a:lstStyle/>
          <a:p>
            <a:pPr marL="228600" lvl="1" indent="-228600" algn="just" eaLnBrk="0" hangingPunct="0">
              <a:lnSpc>
                <a:spcPct val="80000"/>
              </a:lnSpc>
              <a:spcBef>
                <a:spcPts val="600"/>
              </a:spcBef>
              <a:buClr>
                <a:schemeClr val="accent1"/>
              </a:buClr>
              <a:buFont typeface="Wingdings" pitchFamily="2" charset="2"/>
              <a:buChar char="§"/>
              <a:defRPr/>
            </a:pPr>
            <a:r>
              <a:rPr lang="en-US" altLang="en-US" sz="1800" kern="0" dirty="0">
                <a:latin typeface="Arial" charset="0"/>
              </a:rPr>
              <a:t>AMM shall not include that information, which is only required for shop based Component and/or Engine Maintenance </a:t>
            </a:r>
          </a:p>
        </p:txBody>
      </p:sp>
      <p:sp>
        <p:nvSpPr>
          <p:cNvPr id="7" name="TextBox 6">
            <a:extLst>
              <a:ext uri="{FF2B5EF4-FFF2-40B4-BE49-F238E27FC236}">
                <a16:creationId xmlns:a16="http://schemas.microsoft.com/office/drawing/2014/main" id="{DC88C1FC-30DF-498B-B355-72B99DF6E119}"/>
              </a:ext>
            </a:extLst>
          </p:cNvPr>
          <p:cNvSpPr txBox="1"/>
          <p:nvPr/>
        </p:nvSpPr>
        <p:spPr>
          <a:xfrm>
            <a:off x="0" y="2786847"/>
            <a:ext cx="12192000" cy="834074"/>
          </a:xfrm>
          <a:prstGeom prst="rect">
            <a:avLst/>
          </a:prstGeom>
          <a:noFill/>
        </p:spPr>
        <p:txBody>
          <a:bodyPr wrap="square">
            <a:spAutoFit/>
          </a:bodyPr>
          <a:lstStyle/>
          <a:p>
            <a:pPr marL="228600" lvl="1" indent="-228600" algn="just" eaLnBrk="0" hangingPunct="0">
              <a:lnSpc>
                <a:spcPct val="80000"/>
              </a:lnSpc>
              <a:spcBef>
                <a:spcPts val="600"/>
              </a:spcBef>
              <a:buClr>
                <a:schemeClr val="accent1"/>
              </a:buClr>
              <a:buFont typeface="Wingdings" pitchFamily="2" charset="2"/>
              <a:buChar char="§"/>
              <a:defRPr/>
            </a:pPr>
            <a:endParaRPr lang="en-US" altLang="en-US" sz="1800" kern="0" dirty="0">
              <a:latin typeface="Arial" charset="0"/>
            </a:endParaRPr>
          </a:p>
          <a:p>
            <a:pPr marL="228600" lvl="1" indent="-228600" algn="just" eaLnBrk="0" hangingPunct="0">
              <a:lnSpc>
                <a:spcPct val="80000"/>
              </a:lnSpc>
              <a:spcBef>
                <a:spcPts val="600"/>
              </a:spcBef>
              <a:buClr>
                <a:schemeClr val="accent1"/>
              </a:buClr>
              <a:buFont typeface="Wingdings" pitchFamily="2" charset="2"/>
              <a:buChar char="§"/>
              <a:defRPr/>
            </a:pPr>
            <a:r>
              <a:rPr lang="en-US" altLang="en-US" sz="1800" kern="0" dirty="0">
                <a:latin typeface="Arial" charset="0"/>
              </a:rPr>
              <a:t>Airframe data shall be customized to show only specific effectivity to the operator’s aircraft tail numbers, registration numbers, etc., as designated by the operator</a:t>
            </a:r>
          </a:p>
        </p:txBody>
      </p:sp>
    </p:spTree>
    <p:extLst>
      <p:ext uri="{BB962C8B-B14F-4D97-AF65-F5344CB8AC3E}">
        <p14:creationId xmlns:p14="http://schemas.microsoft.com/office/powerpoint/2010/main" val="336984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99B2B-C172-4058-A1F4-C1BAE9E94A02}"/>
              </a:ext>
            </a:extLst>
          </p:cNvPr>
          <p:cNvSpPr txBox="1"/>
          <p:nvPr/>
        </p:nvSpPr>
        <p:spPr>
          <a:xfrm>
            <a:off x="548640" y="464234"/>
            <a:ext cx="3516219" cy="2123658"/>
          </a:xfrm>
          <a:prstGeom prst="rect">
            <a:avLst/>
          </a:prstGeom>
          <a:noFill/>
        </p:spPr>
        <p:txBody>
          <a:bodyPr wrap="none" rtlCol="0">
            <a:spAutoFit/>
          </a:bodyPr>
          <a:lstStyle/>
          <a:p>
            <a:r>
              <a:rPr lang="en-US" b="1" dirty="0"/>
              <a:t>D/O Page block Numbering System</a:t>
            </a:r>
          </a:p>
          <a:p>
            <a:endParaRPr lang="en-US" dirty="0"/>
          </a:p>
          <a:p>
            <a:r>
              <a:rPr lang="en-US" sz="2400" dirty="0"/>
              <a:t>ATA Chapter</a:t>
            </a:r>
          </a:p>
          <a:p>
            <a:r>
              <a:rPr lang="en-US" sz="2400" dirty="0"/>
              <a:t>Aircraft Main System </a:t>
            </a:r>
          </a:p>
          <a:p>
            <a:r>
              <a:rPr lang="en-US" sz="2400" dirty="0"/>
              <a:t>Aircraft Sub System</a:t>
            </a:r>
          </a:p>
          <a:p>
            <a:r>
              <a:rPr lang="en-US" sz="2400" dirty="0"/>
              <a:t>Section of a Sub System</a:t>
            </a:r>
            <a:endParaRPr lang="en-US" dirty="0"/>
          </a:p>
        </p:txBody>
      </p:sp>
      <p:grpSp>
        <p:nvGrpSpPr>
          <p:cNvPr id="21" name="Group 20">
            <a:extLst>
              <a:ext uri="{FF2B5EF4-FFF2-40B4-BE49-F238E27FC236}">
                <a16:creationId xmlns:a16="http://schemas.microsoft.com/office/drawing/2014/main" id="{7C482A73-6D60-4465-9F7C-5D488C33EC8F}"/>
              </a:ext>
            </a:extLst>
          </p:cNvPr>
          <p:cNvGrpSpPr/>
          <p:nvPr/>
        </p:nvGrpSpPr>
        <p:grpSpPr>
          <a:xfrm>
            <a:off x="4710219" y="954019"/>
            <a:ext cx="6743872" cy="2000196"/>
            <a:chOff x="4682084" y="658597"/>
            <a:chExt cx="6743872" cy="1726288"/>
          </a:xfrm>
        </p:grpSpPr>
        <p:grpSp>
          <p:nvGrpSpPr>
            <p:cNvPr id="18" name="Group 17">
              <a:extLst>
                <a:ext uri="{FF2B5EF4-FFF2-40B4-BE49-F238E27FC236}">
                  <a16:creationId xmlns:a16="http://schemas.microsoft.com/office/drawing/2014/main" id="{6E5F06B2-09A8-4C72-A918-C99338AADCA8}"/>
                </a:ext>
              </a:extLst>
            </p:cNvPr>
            <p:cNvGrpSpPr/>
            <p:nvPr/>
          </p:nvGrpSpPr>
          <p:grpSpPr>
            <a:xfrm>
              <a:off x="4863406" y="1051927"/>
              <a:ext cx="6562550" cy="1332958"/>
              <a:chOff x="4863406" y="1051927"/>
              <a:chExt cx="6562550" cy="1332958"/>
            </a:xfrm>
          </p:grpSpPr>
          <p:grpSp>
            <p:nvGrpSpPr>
              <p:cNvPr id="15" name="Group 14">
                <a:extLst>
                  <a:ext uri="{FF2B5EF4-FFF2-40B4-BE49-F238E27FC236}">
                    <a16:creationId xmlns:a16="http://schemas.microsoft.com/office/drawing/2014/main" id="{77BCF97E-AF3F-4DF9-9641-AED3C536B414}"/>
                  </a:ext>
                </a:extLst>
              </p:cNvPr>
              <p:cNvGrpSpPr/>
              <p:nvPr/>
            </p:nvGrpSpPr>
            <p:grpSpPr>
              <a:xfrm>
                <a:off x="4962470" y="1051927"/>
                <a:ext cx="6463486" cy="1332958"/>
                <a:chOff x="5660052" y="1192604"/>
                <a:chExt cx="6463486" cy="1332958"/>
              </a:xfrm>
            </p:grpSpPr>
            <p:grpSp>
              <p:nvGrpSpPr>
                <p:cNvPr id="3" name="Group 2">
                  <a:extLst>
                    <a:ext uri="{FF2B5EF4-FFF2-40B4-BE49-F238E27FC236}">
                      <a16:creationId xmlns:a16="http://schemas.microsoft.com/office/drawing/2014/main" id="{D1F4C68D-6DB7-4F1F-AD51-EACDAD9C2B82}"/>
                    </a:ext>
                  </a:extLst>
                </p:cNvPr>
                <p:cNvGrpSpPr/>
                <p:nvPr/>
              </p:nvGrpSpPr>
              <p:grpSpPr>
                <a:xfrm>
                  <a:off x="5660052" y="1215665"/>
                  <a:ext cx="3329203" cy="1002895"/>
                  <a:chOff x="194282" y="5682651"/>
                  <a:chExt cx="2481513" cy="683711"/>
                </a:xfrm>
              </p:grpSpPr>
              <p:pic>
                <p:nvPicPr>
                  <p:cNvPr id="4" name="Picture 3">
                    <a:extLst>
                      <a:ext uri="{FF2B5EF4-FFF2-40B4-BE49-F238E27FC236}">
                        <a16:creationId xmlns:a16="http://schemas.microsoft.com/office/drawing/2014/main" id="{EE9B1163-BFC6-4995-AD17-A07A1D4B7E2D}"/>
                      </a:ext>
                    </a:extLst>
                  </p:cNvPr>
                  <p:cNvPicPr>
                    <a:picLocks noChangeAspect="1"/>
                  </p:cNvPicPr>
                  <p:nvPr/>
                </p:nvPicPr>
                <p:blipFill>
                  <a:blip r:embed="rId2"/>
                  <a:stretch>
                    <a:fillRect/>
                  </a:stretch>
                </p:blipFill>
                <p:spPr>
                  <a:xfrm>
                    <a:off x="221942" y="5682651"/>
                    <a:ext cx="2453853" cy="533446"/>
                  </a:xfrm>
                  <a:prstGeom prst="rect">
                    <a:avLst/>
                  </a:prstGeom>
                </p:spPr>
              </p:pic>
              <p:pic>
                <p:nvPicPr>
                  <p:cNvPr id="5" name="Picture 4">
                    <a:extLst>
                      <a:ext uri="{FF2B5EF4-FFF2-40B4-BE49-F238E27FC236}">
                        <a16:creationId xmlns:a16="http://schemas.microsoft.com/office/drawing/2014/main" id="{93F8CFB8-A130-4C53-8111-1631C85DC718}"/>
                      </a:ext>
                    </a:extLst>
                  </p:cNvPr>
                  <p:cNvPicPr>
                    <a:picLocks noChangeAspect="1"/>
                  </p:cNvPicPr>
                  <p:nvPr/>
                </p:nvPicPr>
                <p:blipFill rotWithShape="1">
                  <a:blip r:embed="rId3"/>
                  <a:srcRect t="29950"/>
                  <a:stretch/>
                </p:blipFill>
                <p:spPr>
                  <a:xfrm>
                    <a:off x="194282" y="6222228"/>
                    <a:ext cx="2461473" cy="144134"/>
                  </a:xfrm>
                  <a:prstGeom prst="rect">
                    <a:avLst/>
                  </a:prstGeom>
                </p:spPr>
              </p:pic>
            </p:grpSp>
            <p:pic>
              <p:nvPicPr>
                <p:cNvPr id="7" name="Picture 6">
                  <a:extLst>
                    <a:ext uri="{FF2B5EF4-FFF2-40B4-BE49-F238E27FC236}">
                      <a16:creationId xmlns:a16="http://schemas.microsoft.com/office/drawing/2014/main" id="{E6D24AC5-D18B-4F01-90A4-E75BBDDE263C}"/>
                    </a:ext>
                  </a:extLst>
                </p:cNvPr>
                <p:cNvPicPr>
                  <a:picLocks noChangeAspect="1"/>
                </p:cNvPicPr>
                <p:nvPr/>
              </p:nvPicPr>
              <p:blipFill>
                <a:blip r:embed="rId4"/>
                <a:stretch>
                  <a:fillRect/>
                </a:stretch>
              </p:blipFill>
              <p:spPr>
                <a:xfrm>
                  <a:off x="8441744" y="1192604"/>
                  <a:ext cx="2376311" cy="285157"/>
                </a:xfrm>
                <a:prstGeom prst="rect">
                  <a:avLst/>
                </a:prstGeom>
              </p:spPr>
            </p:pic>
            <p:pic>
              <p:nvPicPr>
                <p:cNvPr id="8" name="Picture 7">
                  <a:extLst>
                    <a:ext uri="{FF2B5EF4-FFF2-40B4-BE49-F238E27FC236}">
                      <a16:creationId xmlns:a16="http://schemas.microsoft.com/office/drawing/2014/main" id="{82E44985-5608-4351-9009-00666BED3169}"/>
                    </a:ext>
                  </a:extLst>
                </p:cNvPr>
                <p:cNvPicPr>
                  <a:picLocks noChangeAspect="1"/>
                </p:cNvPicPr>
                <p:nvPr/>
              </p:nvPicPr>
              <p:blipFill>
                <a:blip r:embed="rId4"/>
                <a:stretch>
                  <a:fillRect/>
                </a:stretch>
              </p:blipFill>
              <p:spPr>
                <a:xfrm>
                  <a:off x="8989255" y="1452795"/>
                  <a:ext cx="2376311" cy="285157"/>
                </a:xfrm>
                <a:prstGeom prst="rect">
                  <a:avLst/>
                </a:prstGeom>
              </p:spPr>
            </p:pic>
            <p:pic>
              <p:nvPicPr>
                <p:cNvPr id="10" name="Picture 9">
                  <a:extLst>
                    <a:ext uri="{FF2B5EF4-FFF2-40B4-BE49-F238E27FC236}">
                      <a16:creationId xmlns:a16="http://schemas.microsoft.com/office/drawing/2014/main" id="{2DAFE1CB-159A-479F-95CB-F57308B367BE}"/>
                    </a:ext>
                  </a:extLst>
                </p:cNvPr>
                <p:cNvPicPr>
                  <a:picLocks noChangeAspect="1"/>
                </p:cNvPicPr>
                <p:nvPr/>
              </p:nvPicPr>
              <p:blipFill>
                <a:blip r:embed="rId5"/>
                <a:stretch>
                  <a:fillRect/>
                </a:stretch>
              </p:blipFill>
              <p:spPr>
                <a:xfrm>
                  <a:off x="8604290" y="1716851"/>
                  <a:ext cx="3265721" cy="290287"/>
                </a:xfrm>
                <a:prstGeom prst="rect">
                  <a:avLst/>
                </a:prstGeom>
              </p:spPr>
            </p:pic>
            <p:pic>
              <p:nvPicPr>
                <p:cNvPr id="11" name="Picture 10">
                  <a:extLst>
                    <a:ext uri="{FF2B5EF4-FFF2-40B4-BE49-F238E27FC236}">
                      <a16:creationId xmlns:a16="http://schemas.microsoft.com/office/drawing/2014/main" id="{2032FF94-FCED-4164-B669-0D7F97D025F4}"/>
                    </a:ext>
                  </a:extLst>
                </p:cNvPr>
                <p:cNvPicPr>
                  <a:picLocks noChangeAspect="1"/>
                </p:cNvPicPr>
                <p:nvPr/>
              </p:nvPicPr>
              <p:blipFill>
                <a:blip r:embed="rId5"/>
                <a:stretch>
                  <a:fillRect/>
                </a:stretch>
              </p:blipFill>
              <p:spPr>
                <a:xfrm>
                  <a:off x="8769887" y="1967706"/>
                  <a:ext cx="3265721" cy="290287"/>
                </a:xfrm>
                <a:prstGeom prst="rect">
                  <a:avLst/>
                </a:prstGeom>
              </p:spPr>
            </p:pic>
            <p:pic>
              <p:nvPicPr>
                <p:cNvPr id="12" name="Picture 11">
                  <a:extLst>
                    <a:ext uri="{FF2B5EF4-FFF2-40B4-BE49-F238E27FC236}">
                      <a16:creationId xmlns:a16="http://schemas.microsoft.com/office/drawing/2014/main" id="{6D7A1280-37C3-44AA-96BA-85ED04D17F6E}"/>
                    </a:ext>
                  </a:extLst>
                </p:cNvPr>
                <p:cNvPicPr>
                  <a:picLocks noChangeAspect="1"/>
                </p:cNvPicPr>
                <p:nvPr/>
              </p:nvPicPr>
              <p:blipFill>
                <a:blip r:embed="rId5"/>
                <a:stretch>
                  <a:fillRect/>
                </a:stretch>
              </p:blipFill>
              <p:spPr>
                <a:xfrm>
                  <a:off x="8857817" y="2235275"/>
                  <a:ext cx="3265721" cy="290287"/>
                </a:xfrm>
                <a:prstGeom prst="rect">
                  <a:avLst/>
                </a:prstGeom>
              </p:spPr>
            </p:pic>
            <p:pic>
              <p:nvPicPr>
                <p:cNvPr id="14" name="Picture 13">
                  <a:extLst>
                    <a:ext uri="{FF2B5EF4-FFF2-40B4-BE49-F238E27FC236}">
                      <a16:creationId xmlns:a16="http://schemas.microsoft.com/office/drawing/2014/main" id="{AF8A2F5D-CE78-465D-A245-40D5DAA9ADEE}"/>
                    </a:ext>
                  </a:extLst>
                </p:cNvPr>
                <p:cNvPicPr>
                  <a:picLocks noChangeAspect="1"/>
                </p:cNvPicPr>
                <p:nvPr/>
              </p:nvPicPr>
              <p:blipFill>
                <a:blip r:embed="rId6"/>
                <a:stretch>
                  <a:fillRect/>
                </a:stretch>
              </p:blipFill>
              <p:spPr>
                <a:xfrm>
                  <a:off x="5740556" y="2248528"/>
                  <a:ext cx="3117261" cy="226927"/>
                </a:xfrm>
                <a:prstGeom prst="rect">
                  <a:avLst/>
                </a:prstGeom>
              </p:spPr>
            </p:pic>
          </p:grpSp>
          <p:pic>
            <p:nvPicPr>
              <p:cNvPr id="17" name="Picture 16">
                <a:extLst>
                  <a:ext uri="{FF2B5EF4-FFF2-40B4-BE49-F238E27FC236}">
                    <a16:creationId xmlns:a16="http://schemas.microsoft.com/office/drawing/2014/main" id="{16037CF0-51EE-468F-834F-847901699523}"/>
                  </a:ext>
                </a:extLst>
              </p:cNvPr>
              <p:cNvPicPr>
                <a:picLocks noChangeAspect="1"/>
              </p:cNvPicPr>
              <p:nvPr/>
            </p:nvPicPr>
            <p:blipFill>
              <a:blip r:embed="rId7"/>
              <a:stretch>
                <a:fillRect/>
              </a:stretch>
            </p:blipFill>
            <p:spPr>
              <a:xfrm>
                <a:off x="4863406" y="1172566"/>
                <a:ext cx="238158" cy="1162212"/>
              </a:xfrm>
              <a:prstGeom prst="rect">
                <a:avLst/>
              </a:prstGeom>
            </p:spPr>
          </p:pic>
        </p:grpSp>
        <p:pic>
          <p:nvPicPr>
            <p:cNvPr id="20" name="Picture 19">
              <a:extLst>
                <a:ext uri="{FF2B5EF4-FFF2-40B4-BE49-F238E27FC236}">
                  <a16:creationId xmlns:a16="http://schemas.microsoft.com/office/drawing/2014/main" id="{94E1AC7F-18A6-400F-BD20-A51DA70A3782}"/>
                </a:ext>
              </a:extLst>
            </p:cNvPr>
            <p:cNvPicPr>
              <a:picLocks noChangeAspect="1"/>
            </p:cNvPicPr>
            <p:nvPr/>
          </p:nvPicPr>
          <p:blipFill>
            <a:blip r:embed="rId8"/>
            <a:stretch>
              <a:fillRect/>
            </a:stretch>
          </p:blipFill>
          <p:spPr>
            <a:xfrm>
              <a:off x="4682084" y="658597"/>
              <a:ext cx="3927083" cy="394424"/>
            </a:xfrm>
            <a:prstGeom prst="rect">
              <a:avLst/>
            </a:prstGeom>
          </p:spPr>
        </p:pic>
      </p:grpSp>
      <p:sp>
        <p:nvSpPr>
          <p:cNvPr id="26" name="Arrow: Right 25">
            <a:extLst>
              <a:ext uri="{FF2B5EF4-FFF2-40B4-BE49-F238E27FC236}">
                <a16:creationId xmlns:a16="http://schemas.microsoft.com/office/drawing/2014/main" id="{CE8F310A-2CAC-4A3E-8AC8-560E05F26BB1}"/>
              </a:ext>
            </a:extLst>
          </p:cNvPr>
          <p:cNvSpPr/>
          <p:nvPr/>
        </p:nvSpPr>
        <p:spPr>
          <a:xfrm>
            <a:off x="2306749" y="1008652"/>
            <a:ext cx="2173454" cy="28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B1DFD037-8AA7-4B43-9A95-0A67A8E063E3}"/>
              </a:ext>
            </a:extLst>
          </p:cNvPr>
          <p:cNvSpPr/>
          <p:nvPr/>
        </p:nvSpPr>
        <p:spPr>
          <a:xfrm>
            <a:off x="3351962" y="1407890"/>
            <a:ext cx="1579914" cy="28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87F76625-ECB3-4CE4-B55B-0ACBC1DE12CC}"/>
              </a:ext>
            </a:extLst>
          </p:cNvPr>
          <p:cNvSpPr/>
          <p:nvPr/>
        </p:nvSpPr>
        <p:spPr>
          <a:xfrm>
            <a:off x="3379714" y="1713388"/>
            <a:ext cx="1579914" cy="28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60666055-40DD-4FE1-A8A5-A08D8F694981}"/>
              </a:ext>
            </a:extLst>
          </p:cNvPr>
          <p:cNvSpPr/>
          <p:nvPr/>
        </p:nvSpPr>
        <p:spPr>
          <a:xfrm>
            <a:off x="3665669" y="2146918"/>
            <a:ext cx="976464" cy="24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A8F8EAB-E2C9-4E3C-9FA5-E21DF8EA4287}"/>
              </a:ext>
            </a:extLst>
          </p:cNvPr>
          <p:cNvPicPr>
            <a:picLocks noChangeAspect="1"/>
          </p:cNvPicPr>
          <p:nvPr/>
        </p:nvPicPr>
        <p:blipFill>
          <a:blip r:embed="rId9"/>
          <a:stretch>
            <a:fillRect/>
          </a:stretch>
        </p:blipFill>
        <p:spPr>
          <a:xfrm>
            <a:off x="4710219" y="2363454"/>
            <a:ext cx="6743872" cy="924054"/>
          </a:xfrm>
          <a:prstGeom prst="rect">
            <a:avLst/>
          </a:prstGeom>
        </p:spPr>
      </p:pic>
      <p:pic>
        <p:nvPicPr>
          <p:cNvPr id="16" name="Picture 15">
            <a:extLst>
              <a:ext uri="{FF2B5EF4-FFF2-40B4-BE49-F238E27FC236}">
                <a16:creationId xmlns:a16="http://schemas.microsoft.com/office/drawing/2014/main" id="{3D31B663-DB6A-44A6-90AD-790AB2970B0D}"/>
              </a:ext>
            </a:extLst>
          </p:cNvPr>
          <p:cNvPicPr>
            <a:picLocks noChangeAspect="1"/>
          </p:cNvPicPr>
          <p:nvPr/>
        </p:nvPicPr>
        <p:blipFill>
          <a:blip r:embed="rId10"/>
          <a:stretch>
            <a:fillRect/>
          </a:stretch>
        </p:blipFill>
        <p:spPr>
          <a:xfrm>
            <a:off x="562461" y="2644192"/>
            <a:ext cx="3010320" cy="4010585"/>
          </a:xfrm>
          <a:prstGeom prst="rect">
            <a:avLst/>
          </a:prstGeom>
          <a:ln>
            <a:solidFill>
              <a:schemeClr val="accent1"/>
            </a:solidFill>
          </a:ln>
        </p:spPr>
      </p:pic>
      <p:pic>
        <p:nvPicPr>
          <p:cNvPr id="22" name="Picture 21">
            <a:extLst>
              <a:ext uri="{FF2B5EF4-FFF2-40B4-BE49-F238E27FC236}">
                <a16:creationId xmlns:a16="http://schemas.microsoft.com/office/drawing/2014/main" id="{449FA9F4-0C42-4EE4-A381-DA8AA40A912B}"/>
              </a:ext>
            </a:extLst>
          </p:cNvPr>
          <p:cNvPicPr>
            <a:picLocks noChangeAspect="1"/>
          </p:cNvPicPr>
          <p:nvPr/>
        </p:nvPicPr>
        <p:blipFill>
          <a:blip r:embed="rId11"/>
          <a:stretch>
            <a:fillRect/>
          </a:stretch>
        </p:blipFill>
        <p:spPr>
          <a:xfrm>
            <a:off x="4003631" y="2708022"/>
            <a:ext cx="2953162" cy="4001058"/>
          </a:xfrm>
          <a:prstGeom prst="rect">
            <a:avLst/>
          </a:prstGeom>
          <a:ln>
            <a:solidFill>
              <a:schemeClr val="accent1"/>
            </a:solidFill>
          </a:ln>
        </p:spPr>
      </p:pic>
      <p:pic>
        <p:nvPicPr>
          <p:cNvPr id="24" name="Picture 23">
            <a:extLst>
              <a:ext uri="{FF2B5EF4-FFF2-40B4-BE49-F238E27FC236}">
                <a16:creationId xmlns:a16="http://schemas.microsoft.com/office/drawing/2014/main" id="{511A013E-36D3-403E-B2CE-E34FAA7C04CC}"/>
              </a:ext>
            </a:extLst>
          </p:cNvPr>
          <p:cNvPicPr>
            <a:picLocks noChangeAspect="1"/>
          </p:cNvPicPr>
          <p:nvPr/>
        </p:nvPicPr>
        <p:blipFill>
          <a:blip r:embed="rId12"/>
          <a:stretch>
            <a:fillRect/>
          </a:stretch>
        </p:blipFill>
        <p:spPr>
          <a:xfrm>
            <a:off x="7206201" y="2630560"/>
            <a:ext cx="3077004" cy="4010585"/>
          </a:xfrm>
          <a:prstGeom prst="rect">
            <a:avLst/>
          </a:prstGeom>
          <a:ln>
            <a:solidFill>
              <a:schemeClr val="accent1"/>
            </a:solidFill>
          </a:ln>
        </p:spPr>
      </p:pic>
      <p:pic>
        <p:nvPicPr>
          <p:cNvPr id="31" name="Picture 30">
            <a:extLst>
              <a:ext uri="{FF2B5EF4-FFF2-40B4-BE49-F238E27FC236}">
                <a16:creationId xmlns:a16="http://schemas.microsoft.com/office/drawing/2014/main" id="{CC335BE1-1D10-4045-97F8-F70493732D1E}"/>
              </a:ext>
            </a:extLst>
          </p:cNvPr>
          <p:cNvPicPr>
            <a:picLocks noChangeAspect="1"/>
          </p:cNvPicPr>
          <p:nvPr/>
        </p:nvPicPr>
        <p:blipFill>
          <a:blip r:embed="rId13"/>
          <a:stretch>
            <a:fillRect/>
          </a:stretch>
        </p:blipFill>
        <p:spPr>
          <a:xfrm>
            <a:off x="7344332" y="5549450"/>
            <a:ext cx="2800741" cy="485843"/>
          </a:xfrm>
          <a:prstGeom prst="rect">
            <a:avLst/>
          </a:prstGeom>
        </p:spPr>
      </p:pic>
      <p:sp>
        <p:nvSpPr>
          <p:cNvPr id="33" name="TextBox 32">
            <a:extLst>
              <a:ext uri="{FF2B5EF4-FFF2-40B4-BE49-F238E27FC236}">
                <a16:creationId xmlns:a16="http://schemas.microsoft.com/office/drawing/2014/main" id="{C8ABA3EE-333A-4C81-B5DB-334628830067}"/>
              </a:ext>
            </a:extLst>
          </p:cNvPr>
          <p:cNvSpPr txBox="1"/>
          <p:nvPr/>
        </p:nvSpPr>
        <p:spPr>
          <a:xfrm>
            <a:off x="10439106" y="3223741"/>
            <a:ext cx="1776064" cy="923330"/>
          </a:xfrm>
          <a:prstGeom prst="rect">
            <a:avLst/>
          </a:prstGeom>
          <a:noFill/>
        </p:spPr>
        <p:txBody>
          <a:bodyPr wrap="none" rtlCol="0">
            <a:spAutoFit/>
          </a:bodyPr>
          <a:lstStyle/>
          <a:p>
            <a:r>
              <a:rPr lang="en-US" dirty="0"/>
              <a:t>Sub System with </a:t>
            </a:r>
          </a:p>
          <a:p>
            <a:r>
              <a:rPr lang="en-US" dirty="0"/>
              <a:t>more detailed</a:t>
            </a:r>
          </a:p>
          <a:p>
            <a:r>
              <a:rPr lang="en-US" dirty="0"/>
              <a:t>information's</a:t>
            </a:r>
          </a:p>
        </p:txBody>
      </p:sp>
    </p:spTree>
    <p:extLst>
      <p:ext uri="{BB962C8B-B14F-4D97-AF65-F5344CB8AC3E}">
        <p14:creationId xmlns:p14="http://schemas.microsoft.com/office/powerpoint/2010/main" val="3488749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3ED4DDE-B873-431A-88F3-46FD2B9F8240}"/>
              </a:ext>
            </a:extLst>
          </p:cNvPr>
          <p:cNvSpPr txBox="1"/>
          <p:nvPr/>
        </p:nvSpPr>
        <p:spPr>
          <a:xfrm>
            <a:off x="0" y="209893"/>
            <a:ext cx="5164684" cy="646331"/>
          </a:xfrm>
          <a:prstGeom prst="rect">
            <a:avLst/>
          </a:prstGeom>
          <a:noFill/>
        </p:spPr>
        <p:txBody>
          <a:bodyPr wrap="none" rtlCol="0">
            <a:spAutoFit/>
          </a:bodyPr>
          <a:lstStyle/>
          <a:p>
            <a:r>
              <a:rPr lang="en-US" dirty="0"/>
              <a:t>Description and Operation Pageblock – Section Level </a:t>
            </a:r>
          </a:p>
          <a:p>
            <a:endParaRPr lang="en-US" dirty="0"/>
          </a:p>
        </p:txBody>
      </p:sp>
      <p:pic>
        <p:nvPicPr>
          <p:cNvPr id="6" name="Picture 5">
            <a:extLst>
              <a:ext uri="{FF2B5EF4-FFF2-40B4-BE49-F238E27FC236}">
                <a16:creationId xmlns:a16="http://schemas.microsoft.com/office/drawing/2014/main" id="{1D5DA979-8339-433E-804A-8294D846A0C5}"/>
              </a:ext>
            </a:extLst>
          </p:cNvPr>
          <p:cNvPicPr>
            <a:picLocks noChangeAspect="1"/>
          </p:cNvPicPr>
          <p:nvPr/>
        </p:nvPicPr>
        <p:blipFill>
          <a:blip r:embed="rId2"/>
          <a:stretch>
            <a:fillRect/>
          </a:stretch>
        </p:blipFill>
        <p:spPr>
          <a:xfrm>
            <a:off x="1420802" y="941649"/>
            <a:ext cx="3010320" cy="4010585"/>
          </a:xfrm>
          <a:prstGeom prst="rect">
            <a:avLst/>
          </a:prstGeom>
          <a:ln>
            <a:solidFill>
              <a:schemeClr val="accent1"/>
            </a:solidFill>
          </a:ln>
        </p:spPr>
      </p:pic>
      <p:pic>
        <p:nvPicPr>
          <p:cNvPr id="8" name="Picture 7">
            <a:extLst>
              <a:ext uri="{FF2B5EF4-FFF2-40B4-BE49-F238E27FC236}">
                <a16:creationId xmlns:a16="http://schemas.microsoft.com/office/drawing/2014/main" id="{EEFEE950-7C5F-4D84-90F1-E2770A1EA597}"/>
              </a:ext>
            </a:extLst>
          </p:cNvPr>
          <p:cNvPicPr>
            <a:picLocks noChangeAspect="1"/>
          </p:cNvPicPr>
          <p:nvPr/>
        </p:nvPicPr>
        <p:blipFill>
          <a:blip r:embed="rId3"/>
          <a:stretch>
            <a:fillRect/>
          </a:stretch>
        </p:blipFill>
        <p:spPr>
          <a:xfrm>
            <a:off x="4586077" y="1779554"/>
            <a:ext cx="2953162" cy="4001058"/>
          </a:xfrm>
          <a:prstGeom prst="rect">
            <a:avLst/>
          </a:prstGeom>
          <a:ln>
            <a:solidFill>
              <a:schemeClr val="accent1"/>
            </a:solidFill>
          </a:ln>
        </p:spPr>
      </p:pic>
      <p:pic>
        <p:nvPicPr>
          <p:cNvPr id="11" name="Picture 10">
            <a:extLst>
              <a:ext uri="{FF2B5EF4-FFF2-40B4-BE49-F238E27FC236}">
                <a16:creationId xmlns:a16="http://schemas.microsoft.com/office/drawing/2014/main" id="{5E4B4FB5-64BC-43EE-8732-E7974116FEB4}"/>
              </a:ext>
            </a:extLst>
          </p:cNvPr>
          <p:cNvPicPr>
            <a:picLocks noChangeAspect="1"/>
          </p:cNvPicPr>
          <p:nvPr/>
        </p:nvPicPr>
        <p:blipFill>
          <a:blip r:embed="rId4"/>
          <a:stretch>
            <a:fillRect/>
          </a:stretch>
        </p:blipFill>
        <p:spPr>
          <a:xfrm>
            <a:off x="7849150" y="2743102"/>
            <a:ext cx="3077004" cy="4010585"/>
          </a:xfrm>
          <a:prstGeom prst="rect">
            <a:avLst/>
          </a:prstGeom>
          <a:ln>
            <a:solidFill>
              <a:schemeClr val="accent1"/>
            </a:solidFill>
          </a:ln>
        </p:spPr>
      </p:pic>
      <p:sp>
        <p:nvSpPr>
          <p:cNvPr id="12" name="TextBox 11">
            <a:extLst>
              <a:ext uri="{FF2B5EF4-FFF2-40B4-BE49-F238E27FC236}">
                <a16:creationId xmlns:a16="http://schemas.microsoft.com/office/drawing/2014/main" id="{22277CAD-BF74-485F-9883-7BADBF28ACF9}"/>
              </a:ext>
            </a:extLst>
          </p:cNvPr>
          <p:cNvSpPr txBox="1"/>
          <p:nvPr/>
        </p:nvSpPr>
        <p:spPr>
          <a:xfrm>
            <a:off x="-66660" y="1451211"/>
            <a:ext cx="1600038" cy="2031325"/>
          </a:xfrm>
          <a:prstGeom prst="rect">
            <a:avLst/>
          </a:prstGeom>
          <a:noFill/>
        </p:spPr>
        <p:txBody>
          <a:bodyPr wrap="square" rtlCol="0">
            <a:spAutoFit/>
          </a:bodyPr>
          <a:lstStyle/>
          <a:p>
            <a:r>
              <a:rPr lang="en-US" dirty="0"/>
              <a:t>Sub System</a:t>
            </a:r>
          </a:p>
          <a:p>
            <a:r>
              <a:rPr lang="en-US" dirty="0"/>
              <a:t>Definition</a:t>
            </a:r>
          </a:p>
          <a:p>
            <a:r>
              <a:rPr lang="en-US" dirty="0"/>
              <a:t>Different Units</a:t>
            </a:r>
          </a:p>
          <a:p>
            <a:r>
              <a:rPr lang="en-US" dirty="0"/>
              <a:t>Overall Sub System Functions and Features</a:t>
            </a:r>
          </a:p>
        </p:txBody>
      </p:sp>
      <p:sp>
        <p:nvSpPr>
          <p:cNvPr id="13" name="TextBox 12">
            <a:extLst>
              <a:ext uri="{FF2B5EF4-FFF2-40B4-BE49-F238E27FC236}">
                <a16:creationId xmlns:a16="http://schemas.microsoft.com/office/drawing/2014/main" id="{DCC31D68-9BB1-49FD-84F4-BAECA7B6B878}"/>
              </a:ext>
            </a:extLst>
          </p:cNvPr>
          <p:cNvSpPr txBox="1"/>
          <p:nvPr/>
        </p:nvSpPr>
        <p:spPr>
          <a:xfrm>
            <a:off x="4809422" y="856224"/>
            <a:ext cx="2788327" cy="923330"/>
          </a:xfrm>
          <a:prstGeom prst="rect">
            <a:avLst/>
          </a:prstGeom>
          <a:noFill/>
        </p:spPr>
        <p:txBody>
          <a:bodyPr wrap="none" rtlCol="0">
            <a:spAutoFit/>
          </a:bodyPr>
          <a:lstStyle/>
          <a:p>
            <a:r>
              <a:rPr lang="en-US" dirty="0"/>
              <a:t>Sub System Units Locations </a:t>
            </a:r>
          </a:p>
          <a:p>
            <a:r>
              <a:rPr lang="en-US" dirty="0"/>
              <a:t>With Illustrations as shown</a:t>
            </a:r>
          </a:p>
          <a:p>
            <a:r>
              <a:rPr lang="en-US" dirty="0"/>
              <a:t>In Assembled Condition </a:t>
            </a:r>
          </a:p>
        </p:txBody>
      </p:sp>
      <p:sp>
        <p:nvSpPr>
          <p:cNvPr id="14" name="TextBox 13">
            <a:extLst>
              <a:ext uri="{FF2B5EF4-FFF2-40B4-BE49-F238E27FC236}">
                <a16:creationId xmlns:a16="http://schemas.microsoft.com/office/drawing/2014/main" id="{65C21828-1ED2-437B-93F4-DD0A6EE902E0}"/>
              </a:ext>
            </a:extLst>
          </p:cNvPr>
          <p:cNvSpPr txBox="1"/>
          <p:nvPr/>
        </p:nvSpPr>
        <p:spPr>
          <a:xfrm>
            <a:off x="7917539" y="1655738"/>
            <a:ext cx="2876878" cy="923330"/>
          </a:xfrm>
          <a:prstGeom prst="rect">
            <a:avLst/>
          </a:prstGeom>
          <a:noFill/>
        </p:spPr>
        <p:txBody>
          <a:bodyPr wrap="none" rtlCol="0">
            <a:spAutoFit/>
          </a:bodyPr>
          <a:lstStyle/>
          <a:p>
            <a:r>
              <a:rPr lang="en-US" dirty="0"/>
              <a:t>Sub System details like</a:t>
            </a:r>
          </a:p>
          <a:p>
            <a:pPr marL="285750" indent="-285750">
              <a:buFont typeface="Arial" panose="020B0604020202020204" pitchFamily="34" charset="0"/>
              <a:buChar char="•"/>
            </a:pPr>
            <a:r>
              <a:rPr lang="en-US" dirty="0"/>
              <a:t>Different Units Features</a:t>
            </a:r>
          </a:p>
          <a:p>
            <a:pPr marL="285750" indent="-285750">
              <a:buFont typeface="Arial" panose="020B0604020202020204" pitchFamily="34" charset="0"/>
              <a:buChar char="•"/>
            </a:pPr>
            <a:r>
              <a:rPr lang="en-US" dirty="0"/>
              <a:t>Operations of Sub System</a:t>
            </a:r>
          </a:p>
        </p:txBody>
      </p:sp>
    </p:spTree>
    <p:extLst>
      <p:ext uri="{BB962C8B-B14F-4D97-AF65-F5344CB8AC3E}">
        <p14:creationId xmlns:p14="http://schemas.microsoft.com/office/powerpoint/2010/main" val="31834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9559BF-3CF3-438E-A753-963017B8B257}"/>
              </a:ext>
            </a:extLst>
          </p:cNvPr>
          <p:cNvPicPr>
            <a:picLocks noChangeAspect="1"/>
          </p:cNvPicPr>
          <p:nvPr/>
        </p:nvPicPr>
        <p:blipFill>
          <a:blip r:embed="rId2"/>
          <a:stretch>
            <a:fillRect/>
          </a:stretch>
        </p:blipFill>
        <p:spPr>
          <a:xfrm>
            <a:off x="221942" y="2028766"/>
            <a:ext cx="3502625" cy="4629267"/>
          </a:xfrm>
          <a:prstGeom prst="rect">
            <a:avLst/>
          </a:prstGeom>
          <a:ln>
            <a:solidFill>
              <a:schemeClr val="accent1"/>
            </a:solidFill>
          </a:ln>
        </p:spPr>
      </p:pic>
      <p:pic>
        <p:nvPicPr>
          <p:cNvPr id="5" name="Picture 4">
            <a:extLst>
              <a:ext uri="{FF2B5EF4-FFF2-40B4-BE49-F238E27FC236}">
                <a16:creationId xmlns:a16="http://schemas.microsoft.com/office/drawing/2014/main" id="{B0262AE0-3CBD-49DE-892C-48BB9850AE5F}"/>
              </a:ext>
            </a:extLst>
          </p:cNvPr>
          <p:cNvPicPr>
            <a:picLocks noChangeAspect="1"/>
          </p:cNvPicPr>
          <p:nvPr/>
        </p:nvPicPr>
        <p:blipFill>
          <a:blip r:embed="rId3"/>
          <a:stretch>
            <a:fillRect/>
          </a:stretch>
        </p:blipFill>
        <p:spPr>
          <a:xfrm>
            <a:off x="3905318" y="2028766"/>
            <a:ext cx="3636484" cy="4629267"/>
          </a:xfrm>
          <a:prstGeom prst="rect">
            <a:avLst/>
          </a:prstGeom>
          <a:ln>
            <a:solidFill>
              <a:schemeClr val="accent1"/>
            </a:solidFill>
          </a:ln>
        </p:spPr>
      </p:pic>
      <p:pic>
        <p:nvPicPr>
          <p:cNvPr id="7" name="Picture 6">
            <a:extLst>
              <a:ext uri="{FF2B5EF4-FFF2-40B4-BE49-F238E27FC236}">
                <a16:creationId xmlns:a16="http://schemas.microsoft.com/office/drawing/2014/main" id="{1BBD39F3-13D2-496B-B513-CFEDE1554085}"/>
              </a:ext>
            </a:extLst>
          </p:cNvPr>
          <p:cNvPicPr>
            <a:picLocks noChangeAspect="1"/>
          </p:cNvPicPr>
          <p:nvPr/>
        </p:nvPicPr>
        <p:blipFill>
          <a:blip r:embed="rId4"/>
          <a:stretch>
            <a:fillRect/>
          </a:stretch>
        </p:blipFill>
        <p:spPr>
          <a:xfrm>
            <a:off x="7803763" y="2028765"/>
            <a:ext cx="3611723" cy="4629267"/>
          </a:xfrm>
          <a:prstGeom prst="rect">
            <a:avLst/>
          </a:prstGeom>
          <a:ln>
            <a:solidFill>
              <a:schemeClr val="accent1"/>
            </a:solidFill>
          </a:ln>
        </p:spPr>
      </p:pic>
      <p:sp>
        <p:nvSpPr>
          <p:cNvPr id="8" name="TextBox 7">
            <a:extLst>
              <a:ext uri="{FF2B5EF4-FFF2-40B4-BE49-F238E27FC236}">
                <a16:creationId xmlns:a16="http://schemas.microsoft.com/office/drawing/2014/main" id="{EC2C614B-54CC-4657-BB1C-5620510E63AC}"/>
              </a:ext>
            </a:extLst>
          </p:cNvPr>
          <p:cNvSpPr txBox="1"/>
          <p:nvPr/>
        </p:nvSpPr>
        <p:spPr>
          <a:xfrm>
            <a:off x="221942" y="355106"/>
            <a:ext cx="11193544" cy="923330"/>
          </a:xfrm>
          <a:prstGeom prst="rect">
            <a:avLst/>
          </a:prstGeom>
          <a:noFill/>
        </p:spPr>
        <p:txBody>
          <a:bodyPr wrap="square" rtlCol="0">
            <a:spAutoFit/>
          </a:bodyPr>
          <a:lstStyle/>
          <a:p>
            <a:r>
              <a:rPr lang="en-US" dirty="0"/>
              <a:t>Example - Section Level  Units (HF Control Unit)</a:t>
            </a:r>
          </a:p>
          <a:p>
            <a:r>
              <a:rPr lang="en-US" dirty="0"/>
              <a:t>Control Unit Location, Functions, Modes of Operations, Indication , controls </a:t>
            </a:r>
          </a:p>
          <a:p>
            <a:endParaRPr lang="en-US" dirty="0"/>
          </a:p>
        </p:txBody>
      </p:sp>
    </p:spTree>
    <p:extLst>
      <p:ext uri="{BB962C8B-B14F-4D97-AF65-F5344CB8AC3E}">
        <p14:creationId xmlns:p14="http://schemas.microsoft.com/office/powerpoint/2010/main" val="24129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E41AF-E748-4D78-AAF4-3D6D3840BA9B}"/>
              </a:ext>
            </a:extLst>
          </p:cNvPr>
          <p:cNvPicPr>
            <a:picLocks noChangeAspect="1"/>
          </p:cNvPicPr>
          <p:nvPr/>
        </p:nvPicPr>
        <p:blipFill>
          <a:blip r:embed="rId2"/>
          <a:stretch>
            <a:fillRect/>
          </a:stretch>
        </p:blipFill>
        <p:spPr>
          <a:xfrm>
            <a:off x="140677" y="719311"/>
            <a:ext cx="5297513" cy="4186281"/>
          </a:xfrm>
          <a:prstGeom prst="rect">
            <a:avLst/>
          </a:prstGeom>
          <a:ln>
            <a:solidFill>
              <a:schemeClr val="accent1"/>
            </a:solidFill>
          </a:ln>
        </p:spPr>
      </p:pic>
      <p:pic>
        <p:nvPicPr>
          <p:cNvPr id="5" name="Picture 4">
            <a:extLst>
              <a:ext uri="{FF2B5EF4-FFF2-40B4-BE49-F238E27FC236}">
                <a16:creationId xmlns:a16="http://schemas.microsoft.com/office/drawing/2014/main" id="{A641DF88-70C8-4E55-BF29-A76C909CBB13}"/>
              </a:ext>
            </a:extLst>
          </p:cNvPr>
          <p:cNvPicPr>
            <a:picLocks noChangeAspect="1"/>
          </p:cNvPicPr>
          <p:nvPr/>
        </p:nvPicPr>
        <p:blipFill>
          <a:blip r:embed="rId3"/>
          <a:stretch>
            <a:fillRect/>
          </a:stretch>
        </p:blipFill>
        <p:spPr>
          <a:xfrm>
            <a:off x="5438190" y="714007"/>
            <a:ext cx="6163535" cy="4220164"/>
          </a:xfrm>
          <a:prstGeom prst="rect">
            <a:avLst/>
          </a:prstGeom>
          <a:ln>
            <a:solidFill>
              <a:schemeClr val="accent1"/>
            </a:solidFill>
          </a:ln>
        </p:spPr>
      </p:pic>
      <p:sp>
        <p:nvSpPr>
          <p:cNvPr id="6" name="TextBox 5">
            <a:extLst>
              <a:ext uri="{FF2B5EF4-FFF2-40B4-BE49-F238E27FC236}">
                <a16:creationId xmlns:a16="http://schemas.microsoft.com/office/drawing/2014/main" id="{25FF4C9D-8783-4156-907F-271DA38DB699}"/>
              </a:ext>
            </a:extLst>
          </p:cNvPr>
          <p:cNvSpPr txBox="1"/>
          <p:nvPr/>
        </p:nvSpPr>
        <p:spPr>
          <a:xfrm>
            <a:off x="239151" y="379828"/>
            <a:ext cx="3389839" cy="369332"/>
          </a:xfrm>
          <a:prstGeom prst="rect">
            <a:avLst/>
          </a:prstGeom>
          <a:noFill/>
        </p:spPr>
        <p:txBody>
          <a:bodyPr wrap="none" rtlCol="0">
            <a:spAutoFit/>
          </a:bodyPr>
          <a:lstStyle/>
          <a:p>
            <a:r>
              <a:rPr lang="en-US" dirty="0"/>
              <a:t>MECHANICAL SYSTEM SCHEMATIC</a:t>
            </a:r>
          </a:p>
        </p:txBody>
      </p:sp>
      <p:sp>
        <p:nvSpPr>
          <p:cNvPr id="8" name="TextBox 7">
            <a:extLst>
              <a:ext uri="{FF2B5EF4-FFF2-40B4-BE49-F238E27FC236}">
                <a16:creationId xmlns:a16="http://schemas.microsoft.com/office/drawing/2014/main" id="{EE2FF736-756C-46B7-86F1-7AEEBBE10FB8}"/>
              </a:ext>
            </a:extLst>
          </p:cNvPr>
          <p:cNvSpPr txBox="1"/>
          <p:nvPr/>
        </p:nvSpPr>
        <p:spPr>
          <a:xfrm>
            <a:off x="5570806" y="379828"/>
            <a:ext cx="3214663" cy="369332"/>
          </a:xfrm>
          <a:prstGeom prst="rect">
            <a:avLst/>
          </a:prstGeom>
          <a:noFill/>
        </p:spPr>
        <p:txBody>
          <a:bodyPr wrap="none" rtlCol="0">
            <a:spAutoFit/>
          </a:bodyPr>
          <a:lstStyle/>
          <a:p>
            <a:r>
              <a:rPr lang="en-US" dirty="0"/>
              <a:t>ELECTRICAL SYSTEM SCHEMATIC</a:t>
            </a:r>
          </a:p>
        </p:txBody>
      </p:sp>
    </p:spTree>
    <p:extLst>
      <p:ext uri="{BB962C8B-B14F-4D97-AF65-F5344CB8AC3E}">
        <p14:creationId xmlns:p14="http://schemas.microsoft.com/office/powerpoint/2010/main" val="2352656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A9B8AE-D8DC-451E-BA31-23910AAFDA02}"/>
              </a:ext>
            </a:extLst>
          </p:cNvPr>
          <p:cNvSpPr txBox="1"/>
          <p:nvPr/>
        </p:nvSpPr>
        <p:spPr>
          <a:xfrm>
            <a:off x="0" y="2797"/>
            <a:ext cx="12605452" cy="2031325"/>
          </a:xfrm>
          <a:prstGeom prst="rect">
            <a:avLst/>
          </a:prstGeom>
          <a:noFill/>
        </p:spPr>
        <p:txBody>
          <a:bodyPr wrap="square">
            <a:spAutoFit/>
          </a:bodyPr>
          <a:lstStyle/>
          <a:p>
            <a:pPr algn="l"/>
            <a:r>
              <a:rPr lang="en-US" sz="1800" b="0" i="0" u="none" strike="noStrike" baseline="0" dirty="0">
                <a:solidFill>
                  <a:srgbClr val="231F20"/>
                </a:solidFill>
                <a:latin typeface="Arial" panose="020B0604020202020204" pitchFamily="34" charset="0"/>
              </a:rPr>
              <a:t>Maintenance Practices (201 to 299)</a:t>
            </a:r>
          </a:p>
          <a:p>
            <a:pPr algn="l"/>
            <a:r>
              <a:rPr lang="en-US" sz="1800" b="0" i="0" u="none" strike="noStrike" baseline="0" dirty="0">
                <a:solidFill>
                  <a:srgbClr val="231F20"/>
                </a:solidFill>
                <a:latin typeface="Arial" panose="020B0604020202020204" pitchFamily="34" charset="0"/>
              </a:rPr>
              <a:t>This page block is used when :</a:t>
            </a:r>
          </a:p>
          <a:p>
            <a:pPr marL="285750" indent="-285750" algn="l">
              <a:buFont typeface="Arial" panose="020B0604020202020204" pitchFamily="34" charset="0"/>
              <a:buChar char="•"/>
            </a:pPr>
            <a:r>
              <a:rPr lang="en-US" sz="1800" b="0" i="0" u="none" strike="noStrike" baseline="0" dirty="0">
                <a:solidFill>
                  <a:srgbClr val="231F20"/>
                </a:solidFill>
                <a:latin typeface="Arial" panose="020B0604020202020204" pitchFamily="34" charset="0"/>
              </a:rPr>
              <a:t>The content of individual pages is brief and it can be combined into one topic</a:t>
            </a:r>
          </a:p>
          <a:p>
            <a:pPr marL="285750" indent="-285750" algn="l">
              <a:buFont typeface="Arial" panose="020B0604020202020204" pitchFamily="34" charset="0"/>
              <a:buChar char="•"/>
            </a:pPr>
            <a:r>
              <a:rPr lang="en-US" sz="1800" b="0" i="0" u="none" strike="noStrike" baseline="0" dirty="0">
                <a:solidFill>
                  <a:srgbClr val="231F20"/>
                </a:solidFill>
                <a:latin typeface="Arial" panose="020B0604020202020204" pitchFamily="34" charset="0"/>
              </a:rPr>
              <a:t>The procedure does not agree with any specific page block assignment (MMEL Exception contents)</a:t>
            </a:r>
          </a:p>
          <a:p>
            <a:pPr algn="l"/>
            <a:r>
              <a:rPr lang="en-US" dirty="0">
                <a:solidFill>
                  <a:srgbClr val="231F20"/>
                </a:solidFill>
                <a:latin typeface="Arial" panose="020B0604020202020204" pitchFamily="34" charset="0"/>
              </a:rPr>
              <a:t> Example – New System introduced with few applicability by SBs</a:t>
            </a:r>
          </a:p>
          <a:p>
            <a:pPr algn="l"/>
            <a:r>
              <a:rPr lang="en-US" dirty="0">
                <a:solidFill>
                  <a:srgbClr val="231F20"/>
                </a:solidFill>
                <a:latin typeface="Arial" panose="020B0604020202020204" pitchFamily="34" charset="0"/>
              </a:rPr>
              <a:t>                   Any Task or subtask that are unique (ex - software loading, Equipment Cooling Practices. A/C Configuration) </a:t>
            </a:r>
          </a:p>
          <a:p>
            <a:pPr algn="l"/>
            <a:r>
              <a:rPr lang="en-US" dirty="0">
                <a:solidFill>
                  <a:srgbClr val="231F20"/>
                </a:solidFill>
                <a:latin typeface="Arial" panose="020B0604020202020204" pitchFamily="34" charset="0"/>
              </a:rPr>
              <a:t>                  </a:t>
            </a:r>
            <a:endParaRPr lang="en-US" dirty="0"/>
          </a:p>
        </p:txBody>
      </p:sp>
      <p:pic>
        <p:nvPicPr>
          <p:cNvPr id="6" name="Picture 5">
            <a:extLst>
              <a:ext uri="{FF2B5EF4-FFF2-40B4-BE49-F238E27FC236}">
                <a16:creationId xmlns:a16="http://schemas.microsoft.com/office/drawing/2014/main" id="{C415CAAC-C478-4BFD-A976-55B4B19D09BF}"/>
              </a:ext>
            </a:extLst>
          </p:cNvPr>
          <p:cNvPicPr>
            <a:picLocks noChangeAspect="1"/>
          </p:cNvPicPr>
          <p:nvPr/>
        </p:nvPicPr>
        <p:blipFill>
          <a:blip r:embed="rId2"/>
          <a:stretch>
            <a:fillRect/>
          </a:stretch>
        </p:blipFill>
        <p:spPr>
          <a:xfrm>
            <a:off x="875918" y="2159863"/>
            <a:ext cx="3825572" cy="4572396"/>
          </a:xfrm>
          <a:prstGeom prst="rect">
            <a:avLst/>
          </a:prstGeom>
          <a:ln>
            <a:solidFill>
              <a:schemeClr val="accent1"/>
            </a:solidFill>
          </a:ln>
        </p:spPr>
      </p:pic>
      <p:pic>
        <p:nvPicPr>
          <p:cNvPr id="7" name="Picture 6">
            <a:extLst>
              <a:ext uri="{FF2B5EF4-FFF2-40B4-BE49-F238E27FC236}">
                <a16:creationId xmlns:a16="http://schemas.microsoft.com/office/drawing/2014/main" id="{8605842A-739A-4115-B58E-35DBFFDC3C0B}"/>
              </a:ext>
            </a:extLst>
          </p:cNvPr>
          <p:cNvPicPr>
            <a:picLocks noChangeAspect="1"/>
          </p:cNvPicPr>
          <p:nvPr/>
        </p:nvPicPr>
        <p:blipFill>
          <a:blip r:embed="rId3"/>
          <a:stretch>
            <a:fillRect/>
          </a:stretch>
        </p:blipFill>
        <p:spPr>
          <a:xfrm>
            <a:off x="5823414" y="2034122"/>
            <a:ext cx="3696020" cy="4823878"/>
          </a:xfrm>
          <a:prstGeom prst="rect">
            <a:avLst/>
          </a:prstGeom>
          <a:ln>
            <a:solidFill>
              <a:schemeClr val="accent1"/>
            </a:solidFill>
          </a:ln>
        </p:spPr>
      </p:pic>
    </p:spTree>
    <p:extLst>
      <p:ext uri="{BB962C8B-B14F-4D97-AF65-F5344CB8AC3E}">
        <p14:creationId xmlns:p14="http://schemas.microsoft.com/office/powerpoint/2010/main" val="3215667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0DECD4-04BD-4427-B9B1-3B27CA1D1FCB}"/>
              </a:ext>
            </a:extLst>
          </p:cNvPr>
          <p:cNvPicPr>
            <a:picLocks noChangeAspect="1"/>
          </p:cNvPicPr>
          <p:nvPr/>
        </p:nvPicPr>
        <p:blipFill>
          <a:blip r:embed="rId2"/>
          <a:stretch>
            <a:fillRect/>
          </a:stretch>
        </p:blipFill>
        <p:spPr>
          <a:xfrm>
            <a:off x="182772" y="924357"/>
            <a:ext cx="3639058" cy="4305901"/>
          </a:xfrm>
          <a:prstGeom prst="rect">
            <a:avLst/>
          </a:prstGeom>
          <a:ln>
            <a:solidFill>
              <a:schemeClr val="accent1"/>
            </a:solidFill>
          </a:ln>
        </p:spPr>
      </p:pic>
      <p:sp>
        <p:nvSpPr>
          <p:cNvPr id="4" name="Rectangle 3">
            <a:extLst>
              <a:ext uri="{FF2B5EF4-FFF2-40B4-BE49-F238E27FC236}">
                <a16:creationId xmlns:a16="http://schemas.microsoft.com/office/drawing/2014/main" id="{C842D689-CDC8-4048-BB63-BEEB0E9EFF83}"/>
              </a:ext>
            </a:extLst>
          </p:cNvPr>
          <p:cNvSpPr/>
          <p:nvPr/>
        </p:nvSpPr>
        <p:spPr>
          <a:xfrm>
            <a:off x="182772" y="3727938"/>
            <a:ext cx="3474828" cy="88626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117F882-FC5C-4E14-8B4C-A3F569BF2805}"/>
              </a:ext>
            </a:extLst>
          </p:cNvPr>
          <p:cNvPicPr>
            <a:picLocks noChangeAspect="1"/>
          </p:cNvPicPr>
          <p:nvPr/>
        </p:nvPicPr>
        <p:blipFill>
          <a:blip r:embed="rId3"/>
          <a:stretch>
            <a:fillRect/>
          </a:stretch>
        </p:blipFill>
        <p:spPr>
          <a:xfrm>
            <a:off x="4044079" y="924356"/>
            <a:ext cx="3528447" cy="4305901"/>
          </a:xfrm>
          <a:prstGeom prst="rect">
            <a:avLst/>
          </a:prstGeom>
          <a:ln>
            <a:solidFill>
              <a:schemeClr val="tx1"/>
            </a:solidFill>
          </a:ln>
        </p:spPr>
      </p:pic>
      <p:sp>
        <p:nvSpPr>
          <p:cNvPr id="7" name="Rectangle 6">
            <a:extLst>
              <a:ext uri="{FF2B5EF4-FFF2-40B4-BE49-F238E27FC236}">
                <a16:creationId xmlns:a16="http://schemas.microsoft.com/office/drawing/2014/main" id="{FBAB2E0C-4901-4CCB-83D2-9471CD4D78DD}"/>
              </a:ext>
            </a:extLst>
          </p:cNvPr>
          <p:cNvSpPr/>
          <p:nvPr/>
        </p:nvSpPr>
        <p:spPr>
          <a:xfrm>
            <a:off x="4097698" y="1184610"/>
            <a:ext cx="3474828" cy="44313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2D2FA3-BF27-48DF-9B43-82257D4D48D8}"/>
              </a:ext>
            </a:extLst>
          </p:cNvPr>
          <p:cNvSpPr txBox="1"/>
          <p:nvPr/>
        </p:nvSpPr>
        <p:spPr>
          <a:xfrm>
            <a:off x="182772" y="393895"/>
            <a:ext cx="3566233" cy="369332"/>
          </a:xfrm>
          <a:prstGeom prst="rect">
            <a:avLst/>
          </a:prstGeom>
          <a:noFill/>
        </p:spPr>
        <p:txBody>
          <a:bodyPr wrap="none" rtlCol="0">
            <a:spAutoFit/>
          </a:bodyPr>
          <a:lstStyle/>
          <a:p>
            <a:r>
              <a:rPr lang="en-US" dirty="0"/>
              <a:t>Examples for Maintenance Practices</a:t>
            </a:r>
          </a:p>
        </p:txBody>
      </p:sp>
      <p:pic>
        <p:nvPicPr>
          <p:cNvPr id="10" name="Picture 9">
            <a:extLst>
              <a:ext uri="{FF2B5EF4-FFF2-40B4-BE49-F238E27FC236}">
                <a16:creationId xmlns:a16="http://schemas.microsoft.com/office/drawing/2014/main" id="{8BC42FB9-482E-46C3-AE6C-B9BAD83C95C9}"/>
              </a:ext>
            </a:extLst>
          </p:cNvPr>
          <p:cNvPicPr>
            <a:picLocks noChangeAspect="1"/>
          </p:cNvPicPr>
          <p:nvPr/>
        </p:nvPicPr>
        <p:blipFill>
          <a:blip r:embed="rId4"/>
          <a:stretch>
            <a:fillRect/>
          </a:stretch>
        </p:blipFill>
        <p:spPr>
          <a:xfrm>
            <a:off x="7940829" y="1019618"/>
            <a:ext cx="3474828" cy="4240467"/>
          </a:xfrm>
          <a:prstGeom prst="rect">
            <a:avLst/>
          </a:prstGeom>
          <a:ln>
            <a:solidFill>
              <a:schemeClr val="tx1"/>
            </a:solidFill>
          </a:ln>
        </p:spPr>
      </p:pic>
      <p:sp>
        <p:nvSpPr>
          <p:cNvPr id="11" name="Rectangle 10">
            <a:extLst>
              <a:ext uri="{FF2B5EF4-FFF2-40B4-BE49-F238E27FC236}">
                <a16:creationId xmlns:a16="http://schemas.microsoft.com/office/drawing/2014/main" id="{8F8C6D2A-FD09-49E4-9F9B-B85758E4B46D}"/>
              </a:ext>
            </a:extLst>
          </p:cNvPr>
          <p:cNvSpPr/>
          <p:nvPr/>
        </p:nvSpPr>
        <p:spPr>
          <a:xfrm>
            <a:off x="7940829" y="1521121"/>
            <a:ext cx="3474828" cy="44313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993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6A8357-9370-4496-AF18-36C5FB21B38F}"/>
              </a:ext>
            </a:extLst>
          </p:cNvPr>
          <p:cNvSpPr txBox="1"/>
          <p:nvPr/>
        </p:nvSpPr>
        <p:spPr>
          <a:xfrm>
            <a:off x="134644" y="70022"/>
            <a:ext cx="11656381" cy="2308324"/>
          </a:xfrm>
          <a:prstGeom prst="rect">
            <a:avLst/>
          </a:prstGeom>
          <a:noFill/>
        </p:spPr>
        <p:txBody>
          <a:bodyPr wrap="square">
            <a:spAutoFit/>
          </a:bodyPr>
          <a:lstStyle/>
          <a:p>
            <a:pPr algn="l"/>
            <a:r>
              <a:rPr lang="en-US" sz="1800" b="0" i="0" u="none" strike="noStrike" baseline="0" dirty="0">
                <a:solidFill>
                  <a:srgbClr val="231F20"/>
                </a:solidFill>
                <a:latin typeface="Arial" panose="020B0604020202020204" pitchFamily="34" charset="0"/>
              </a:rPr>
              <a:t>Servicing</a:t>
            </a:r>
          </a:p>
          <a:p>
            <a:pPr algn="l"/>
            <a:r>
              <a:rPr lang="en-US" sz="1800" b="0" i="0" u="none" strike="noStrike" baseline="0" dirty="0">
                <a:solidFill>
                  <a:srgbClr val="231F20"/>
                </a:solidFill>
                <a:latin typeface="Arial" panose="020B0604020202020204" pitchFamily="34" charset="0"/>
              </a:rPr>
              <a:t>Servicing procedures can be restorative or normal in nature.</a:t>
            </a:r>
          </a:p>
          <a:p>
            <a:pPr algn="l"/>
            <a:r>
              <a:rPr lang="en-US" sz="1800" b="0" i="0" u="none" strike="noStrike" baseline="0" dirty="0">
                <a:solidFill>
                  <a:srgbClr val="231F20"/>
                </a:solidFill>
                <a:latin typeface="Arial" panose="020B0604020202020204" pitchFamily="34" charset="0"/>
              </a:rPr>
              <a:t>(a) Restorative (301 to 399)</a:t>
            </a:r>
          </a:p>
          <a:p>
            <a:pPr algn="l"/>
            <a:r>
              <a:rPr lang="en-US" sz="1800" b="0" i="0" u="none" strike="noStrike" baseline="0" dirty="0">
                <a:solidFill>
                  <a:srgbClr val="231F20"/>
                </a:solidFill>
                <a:latin typeface="Arial" panose="020B0604020202020204" pitchFamily="34" charset="0"/>
              </a:rPr>
              <a:t>Chapter 12 contains scheduled and unscheduled servicing applicable to the whole aircraft. Included in this chapter are the replenishment of items such as: fuel, oil, hydraulic fluid, water, tire pressure, etc.</a:t>
            </a:r>
          </a:p>
          <a:p>
            <a:pPr algn="l"/>
            <a:r>
              <a:rPr lang="en-US" sz="1800" b="0" i="0" u="none" strike="noStrike" baseline="0" dirty="0">
                <a:solidFill>
                  <a:srgbClr val="231F20"/>
                </a:solidFill>
                <a:latin typeface="Arial" panose="020B0604020202020204" pitchFamily="34" charset="0"/>
              </a:rPr>
              <a:t>(b) Normal (301 to 399)</a:t>
            </a:r>
          </a:p>
          <a:p>
            <a:pPr algn="l"/>
            <a:r>
              <a:rPr lang="en-US" sz="1800" b="0" i="0" u="none" strike="noStrike" baseline="0" dirty="0">
                <a:solidFill>
                  <a:srgbClr val="231F20"/>
                </a:solidFill>
                <a:latin typeface="Arial" panose="020B0604020202020204" pitchFamily="34" charset="0"/>
              </a:rPr>
              <a:t>Servicing which is necessary to complete other maintenance tasks is found in related chapters. Tasks such as filling and draining of a component.</a:t>
            </a:r>
            <a:endParaRPr lang="en-US" dirty="0"/>
          </a:p>
        </p:txBody>
      </p:sp>
      <p:pic>
        <p:nvPicPr>
          <p:cNvPr id="5" name="Picture 4">
            <a:extLst>
              <a:ext uri="{FF2B5EF4-FFF2-40B4-BE49-F238E27FC236}">
                <a16:creationId xmlns:a16="http://schemas.microsoft.com/office/drawing/2014/main" id="{C8B9E5B4-8810-4C5D-97BA-469AE5702570}"/>
              </a:ext>
            </a:extLst>
          </p:cNvPr>
          <p:cNvPicPr>
            <a:picLocks noChangeAspect="1"/>
          </p:cNvPicPr>
          <p:nvPr/>
        </p:nvPicPr>
        <p:blipFill>
          <a:blip r:embed="rId2"/>
          <a:stretch>
            <a:fillRect/>
          </a:stretch>
        </p:blipFill>
        <p:spPr>
          <a:xfrm>
            <a:off x="1393793" y="2406148"/>
            <a:ext cx="3132549" cy="4190602"/>
          </a:xfrm>
          <a:prstGeom prst="rect">
            <a:avLst/>
          </a:prstGeom>
          <a:ln>
            <a:solidFill>
              <a:schemeClr val="accent1"/>
            </a:solidFill>
          </a:ln>
        </p:spPr>
      </p:pic>
      <p:pic>
        <p:nvPicPr>
          <p:cNvPr id="7" name="Picture 6">
            <a:extLst>
              <a:ext uri="{FF2B5EF4-FFF2-40B4-BE49-F238E27FC236}">
                <a16:creationId xmlns:a16="http://schemas.microsoft.com/office/drawing/2014/main" id="{3994A786-45E6-4095-9715-79BDFB3CDBAC}"/>
              </a:ext>
            </a:extLst>
          </p:cNvPr>
          <p:cNvPicPr>
            <a:picLocks noChangeAspect="1"/>
          </p:cNvPicPr>
          <p:nvPr/>
        </p:nvPicPr>
        <p:blipFill>
          <a:blip r:embed="rId3"/>
          <a:stretch>
            <a:fillRect/>
          </a:stretch>
        </p:blipFill>
        <p:spPr>
          <a:xfrm>
            <a:off x="5163845" y="2329590"/>
            <a:ext cx="3407102" cy="4312019"/>
          </a:xfrm>
          <a:prstGeom prst="rect">
            <a:avLst/>
          </a:prstGeom>
          <a:ln>
            <a:solidFill>
              <a:schemeClr val="accent1"/>
            </a:solidFill>
          </a:ln>
        </p:spPr>
      </p:pic>
    </p:spTree>
    <p:extLst>
      <p:ext uri="{BB962C8B-B14F-4D97-AF65-F5344CB8AC3E}">
        <p14:creationId xmlns:p14="http://schemas.microsoft.com/office/powerpoint/2010/main" val="2064765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099A4-2188-4442-ADFE-E08753136130}"/>
              </a:ext>
            </a:extLst>
          </p:cNvPr>
          <p:cNvPicPr>
            <a:picLocks noChangeAspect="1"/>
          </p:cNvPicPr>
          <p:nvPr/>
        </p:nvPicPr>
        <p:blipFill rotWithShape="1">
          <a:blip r:embed="rId2"/>
          <a:srcRect l="4064"/>
          <a:stretch/>
        </p:blipFill>
        <p:spPr>
          <a:xfrm>
            <a:off x="0" y="642318"/>
            <a:ext cx="4317192" cy="5573364"/>
          </a:xfrm>
          <a:prstGeom prst="rect">
            <a:avLst/>
          </a:prstGeom>
        </p:spPr>
      </p:pic>
      <p:sp>
        <p:nvSpPr>
          <p:cNvPr id="6" name="TextBox 5">
            <a:extLst>
              <a:ext uri="{FF2B5EF4-FFF2-40B4-BE49-F238E27FC236}">
                <a16:creationId xmlns:a16="http://schemas.microsoft.com/office/drawing/2014/main" id="{9138AC22-37AA-4F4A-A441-02FFDB7F39CB}"/>
              </a:ext>
            </a:extLst>
          </p:cNvPr>
          <p:cNvSpPr txBox="1"/>
          <p:nvPr/>
        </p:nvSpPr>
        <p:spPr>
          <a:xfrm>
            <a:off x="4523378" y="335845"/>
            <a:ext cx="3485570" cy="6186309"/>
          </a:xfrm>
          <a:prstGeom prst="rect">
            <a:avLst/>
          </a:prstGeom>
          <a:noFill/>
        </p:spPr>
        <p:txBody>
          <a:bodyPr wrap="none" rtlCol="0">
            <a:spAutoFit/>
          </a:bodyPr>
          <a:lstStyle/>
          <a:p>
            <a:r>
              <a:rPr lang="en-US" dirty="0"/>
              <a:t>Servicing ispec2200 Structure</a:t>
            </a:r>
          </a:p>
          <a:p>
            <a:endParaRPr lang="en-US" dirty="0"/>
          </a:p>
          <a:p>
            <a:r>
              <a:rPr lang="en-US" dirty="0"/>
              <a:t>Task Number for Servicing</a:t>
            </a:r>
          </a:p>
          <a:p>
            <a:endParaRPr lang="en-US" dirty="0"/>
          </a:p>
          <a:p>
            <a:r>
              <a:rPr lang="en-US" dirty="0"/>
              <a:t>Reason for the Job</a:t>
            </a:r>
          </a:p>
          <a:p>
            <a:endParaRPr lang="en-US" dirty="0"/>
          </a:p>
          <a:p>
            <a:r>
              <a:rPr lang="en-US" dirty="0"/>
              <a:t>Job Setup Information</a:t>
            </a:r>
          </a:p>
          <a:p>
            <a:r>
              <a:rPr lang="en-US" dirty="0"/>
              <a:t>	Consumable Material List</a:t>
            </a:r>
          </a:p>
          <a:p>
            <a:r>
              <a:rPr lang="en-US" dirty="0"/>
              <a:t>	Expendables Parts</a:t>
            </a:r>
          </a:p>
          <a:p>
            <a:r>
              <a:rPr lang="en-US" dirty="0"/>
              <a:t>	Referenced Information </a:t>
            </a:r>
          </a:p>
          <a:p>
            <a:r>
              <a:rPr lang="en-US" dirty="0"/>
              <a:t>Job Setup </a:t>
            </a:r>
          </a:p>
          <a:p>
            <a:r>
              <a:rPr lang="en-US" dirty="0"/>
              <a:t>	</a:t>
            </a:r>
            <a:r>
              <a:rPr lang="en-US" dirty="0" err="1"/>
              <a:t>Subask</a:t>
            </a:r>
            <a:r>
              <a:rPr lang="en-US" dirty="0"/>
              <a:t> Number for setup</a:t>
            </a:r>
          </a:p>
          <a:p>
            <a:r>
              <a:rPr lang="en-US" dirty="0"/>
              <a:t>	(Access panels, CBs,..)</a:t>
            </a:r>
          </a:p>
          <a:p>
            <a:endParaRPr lang="en-US" dirty="0"/>
          </a:p>
          <a:p>
            <a:r>
              <a:rPr lang="en-US" dirty="0"/>
              <a:t>Main Servicing Procedure</a:t>
            </a:r>
          </a:p>
          <a:p>
            <a:r>
              <a:rPr lang="en-US" dirty="0"/>
              <a:t>	</a:t>
            </a:r>
          </a:p>
          <a:p>
            <a:endParaRPr lang="en-US" dirty="0"/>
          </a:p>
          <a:p>
            <a:endParaRPr lang="en-US" dirty="0"/>
          </a:p>
          <a:p>
            <a:endParaRPr lang="en-US" dirty="0"/>
          </a:p>
          <a:p>
            <a:r>
              <a:rPr lang="en-US" dirty="0"/>
              <a:t>Close out (Return to Service)</a:t>
            </a:r>
          </a:p>
          <a:p>
            <a:r>
              <a:rPr lang="en-US" dirty="0"/>
              <a:t>	Closing of Panels, CBs.</a:t>
            </a:r>
          </a:p>
          <a:p>
            <a:r>
              <a:rPr lang="en-US" dirty="0"/>
              <a:t>	Reverse of Job setup</a:t>
            </a:r>
          </a:p>
        </p:txBody>
      </p:sp>
      <p:grpSp>
        <p:nvGrpSpPr>
          <p:cNvPr id="13" name="Group 12">
            <a:extLst>
              <a:ext uri="{FF2B5EF4-FFF2-40B4-BE49-F238E27FC236}">
                <a16:creationId xmlns:a16="http://schemas.microsoft.com/office/drawing/2014/main" id="{7200E40E-EF8D-4023-B774-DB0035431BD6}"/>
              </a:ext>
            </a:extLst>
          </p:cNvPr>
          <p:cNvGrpSpPr/>
          <p:nvPr/>
        </p:nvGrpSpPr>
        <p:grpSpPr>
          <a:xfrm>
            <a:off x="8215134" y="639974"/>
            <a:ext cx="3976866" cy="5366931"/>
            <a:chOff x="8012055" y="1000755"/>
            <a:chExt cx="3369459" cy="4542052"/>
          </a:xfrm>
        </p:grpSpPr>
        <p:pic>
          <p:nvPicPr>
            <p:cNvPr id="9" name="Picture 8">
              <a:extLst>
                <a:ext uri="{FF2B5EF4-FFF2-40B4-BE49-F238E27FC236}">
                  <a16:creationId xmlns:a16="http://schemas.microsoft.com/office/drawing/2014/main" id="{C358FF29-6C8A-4B2F-826A-05074B1A3EAA}"/>
                </a:ext>
              </a:extLst>
            </p:cNvPr>
            <p:cNvPicPr>
              <a:picLocks noChangeAspect="1"/>
            </p:cNvPicPr>
            <p:nvPr/>
          </p:nvPicPr>
          <p:blipFill rotWithShape="1">
            <a:blip r:embed="rId3"/>
            <a:srcRect b="17836"/>
            <a:stretch/>
          </p:blipFill>
          <p:spPr>
            <a:xfrm>
              <a:off x="8012055" y="1000755"/>
              <a:ext cx="3258005" cy="3099551"/>
            </a:xfrm>
            <a:prstGeom prst="rect">
              <a:avLst/>
            </a:prstGeom>
          </p:spPr>
        </p:pic>
        <p:pic>
          <p:nvPicPr>
            <p:cNvPr id="11" name="Picture 10">
              <a:extLst>
                <a:ext uri="{FF2B5EF4-FFF2-40B4-BE49-F238E27FC236}">
                  <a16:creationId xmlns:a16="http://schemas.microsoft.com/office/drawing/2014/main" id="{5E4E407D-3855-4437-9610-F3CDFE22D786}"/>
                </a:ext>
              </a:extLst>
            </p:cNvPr>
            <p:cNvPicPr>
              <a:picLocks noChangeAspect="1"/>
            </p:cNvPicPr>
            <p:nvPr/>
          </p:nvPicPr>
          <p:blipFill>
            <a:blip r:embed="rId4"/>
            <a:stretch>
              <a:fillRect/>
            </a:stretch>
          </p:blipFill>
          <p:spPr>
            <a:xfrm>
              <a:off x="8133036" y="4100306"/>
              <a:ext cx="3248478" cy="1095528"/>
            </a:xfrm>
            <a:prstGeom prst="rect">
              <a:avLst/>
            </a:prstGeom>
          </p:spPr>
        </p:pic>
        <p:pic>
          <p:nvPicPr>
            <p:cNvPr id="12" name="Picture 11">
              <a:extLst>
                <a:ext uri="{FF2B5EF4-FFF2-40B4-BE49-F238E27FC236}">
                  <a16:creationId xmlns:a16="http://schemas.microsoft.com/office/drawing/2014/main" id="{ED913069-566B-4B4A-8C47-6D6C73FEE82A}"/>
                </a:ext>
              </a:extLst>
            </p:cNvPr>
            <p:cNvPicPr>
              <a:picLocks noChangeAspect="1"/>
            </p:cNvPicPr>
            <p:nvPr/>
          </p:nvPicPr>
          <p:blipFill rotWithShape="1">
            <a:blip r:embed="rId3"/>
            <a:srcRect t="90802"/>
            <a:stretch/>
          </p:blipFill>
          <p:spPr>
            <a:xfrm>
              <a:off x="8012055" y="5195834"/>
              <a:ext cx="3258005" cy="346973"/>
            </a:xfrm>
            <a:prstGeom prst="rect">
              <a:avLst/>
            </a:prstGeom>
          </p:spPr>
        </p:pic>
      </p:grpSp>
      <p:sp>
        <p:nvSpPr>
          <p:cNvPr id="14" name="Rectangle 13">
            <a:extLst>
              <a:ext uri="{FF2B5EF4-FFF2-40B4-BE49-F238E27FC236}">
                <a16:creationId xmlns:a16="http://schemas.microsoft.com/office/drawing/2014/main" id="{3A0C94E3-6952-4A83-B29A-8B6497DB8167}"/>
              </a:ext>
            </a:extLst>
          </p:cNvPr>
          <p:cNvSpPr/>
          <p:nvPr/>
        </p:nvSpPr>
        <p:spPr>
          <a:xfrm>
            <a:off x="8008948" y="478302"/>
            <a:ext cx="4156629" cy="5528603"/>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E8F63E1-DA63-4D10-9C5B-6FCC6855576B}"/>
              </a:ext>
            </a:extLst>
          </p:cNvPr>
          <p:cNvSpPr/>
          <p:nvPr/>
        </p:nvSpPr>
        <p:spPr>
          <a:xfrm>
            <a:off x="0" y="639974"/>
            <a:ext cx="4317192" cy="5575708"/>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79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B04130-6E61-4BDA-A9C6-EDDBD78D6674}"/>
              </a:ext>
            </a:extLst>
          </p:cNvPr>
          <p:cNvSpPr txBox="1"/>
          <p:nvPr/>
        </p:nvSpPr>
        <p:spPr>
          <a:xfrm>
            <a:off x="0" y="305604"/>
            <a:ext cx="11594237" cy="369332"/>
          </a:xfrm>
          <a:prstGeom prst="rect">
            <a:avLst/>
          </a:prstGeom>
          <a:noFill/>
        </p:spPr>
        <p:txBody>
          <a:bodyPr wrap="square">
            <a:spAutoFit/>
          </a:bodyPr>
          <a:lstStyle/>
          <a:p>
            <a:pPr algn="l"/>
            <a:r>
              <a:rPr lang="en-US" sz="1800" b="0" i="0" u="none" strike="noStrike" baseline="0" dirty="0">
                <a:solidFill>
                  <a:srgbClr val="231F20"/>
                </a:solidFill>
                <a:latin typeface="Arial" panose="020B0604020202020204" pitchFamily="34" charset="0"/>
              </a:rPr>
              <a:t>(a) Removal/Installation procedures have two independent tasks: one for the removal and one for the installation.</a:t>
            </a:r>
          </a:p>
        </p:txBody>
      </p:sp>
      <p:pic>
        <p:nvPicPr>
          <p:cNvPr id="5" name="Picture 4">
            <a:extLst>
              <a:ext uri="{FF2B5EF4-FFF2-40B4-BE49-F238E27FC236}">
                <a16:creationId xmlns:a16="http://schemas.microsoft.com/office/drawing/2014/main" id="{953723E7-C85A-43F3-B50E-E6BAEF54851A}"/>
              </a:ext>
            </a:extLst>
          </p:cNvPr>
          <p:cNvPicPr>
            <a:picLocks noChangeAspect="1"/>
          </p:cNvPicPr>
          <p:nvPr/>
        </p:nvPicPr>
        <p:blipFill>
          <a:blip r:embed="rId2"/>
          <a:stretch>
            <a:fillRect/>
          </a:stretch>
        </p:blipFill>
        <p:spPr>
          <a:xfrm>
            <a:off x="863484" y="1997475"/>
            <a:ext cx="3643836" cy="4770867"/>
          </a:xfrm>
          <a:prstGeom prst="rect">
            <a:avLst/>
          </a:prstGeom>
          <a:ln>
            <a:solidFill>
              <a:schemeClr val="accent1"/>
            </a:solidFill>
          </a:ln>
        </p:spPr>
      </p:pic>
      <p:pic>
        <p:nvPicPr>
          <p:cNvPr id="7" name="Picture 6">
            <a:extLst>
              <a:ext uri="{FF2B5EF4-FFF2-40B4-BE49-F238E27FC236}">
                <a16:creationId xmlns:a16="http://schemas.microsoft.com/office/drawing/2014/main" id="{31B682A2-20AF-400E-AAC6-3E3E307FE3B0}"/>
              </a:ext>
            </a:extLst>
          </p:cNvPr>
          <p:cNvPicPr>
            <a:picLocks noChangeAspect="1"/>
          </p:cNvPicPr>
          <p:nvPr/>
        </p:nvPicPr>
        <p:blipFill>
          <a:blip r:embed="rId3"/>
          <a:stretch>
            <a:fillRect/>
          </a:stretch>
        </p:blipFill>
        <p:spPr>
          <a:xfrm>
            <a:off x="5419125" y="1926084"/>
            <a:ext cx="3920408" cy="4929896"/>
          </a:xfrm>
          <a:prstGeom prst="rect">
            <a:avLst/>
          </a:prstGeom>
          <a:ln>
            <a:solidFill>
              <a:schemeClr val="accent1"/>
            </a:solidFill>
          </a:ln>
        </p:spPr>
      </p:pic>
      <p:sp>
        <p:nvSpPr>
          <p:cNvPr id="6" name="TextBox 5">
            <a:extLst>
              <a:ext uri="{FF2B5EF4-FFF2-40B4-BE49-F238E27FC236}">
                <a16:creationId xmlns:a16="http://schemas.microsoft.com/office/drawing/2014/main" id="{F3F0BB60-1792-44DC-BBFB-5CA9ABC68812}"/>
              </a:ext>
            </a:extLst>
          </p:cNvPr>
          <p:cNvSpPr txBox="1"/>
          <p:nvPr/>
        </p:nvSpPr>
        <p:spPr>
          <a:xfrm>
            <a:off x="18756" y="635595"/>
            <a:ext cx="12070080" cy="646331"/>
          </a:xfrm>
          <a:prstGeom prst="rect">
            <a:avLst/>
          </a:prstGeom>
          <a:noFill/>
        </p:spPr>
        <p:txBody>
          <a:bodyPr wrap="square">
            <a:spAutoFit/>
          </a:bodyPr>
          <a:lstStyle/>
          <a:p>
            <a:pPr algn="l"/>
            <a:r>
              <a:rPr lang="en-US" sz="1800" b="0" i="0" u="none" strike="noStrike" baseline="0" dirty="0">
                <a:solidFill>
                  <a:srgbClr val="231F20"/>
                </a:solidFill>
                <a:latin typeface="Arial" panose="020B0604020202020204" pitchFamily="34" charset="0"/>
              </a:rPr>
              <a:t>(b) The removal/installation are given for the components identified as line replaceable units, Structural Parts and Sub Assemblies </a:t>
            </a:r>
          </a:p>
        </p:txBody>
      </p:sp>
      <p:sp>
        <p:nvSpPr>
          <p:cNvPr id="8" name="TextBox 7">
            <a:extLst>
              <a:ext uri="{FF2B5EF4-FFF2-40B4-BE49-F238E27FC236}">
                <a16:creationId xmlns:a16="http://schemas.microsoft.com/office/drawing/2014/main" id="{7C3980E5-9639-4EB3-838F-D5CCD8814C6D}"/>
              </a:ext>
            </a:extLst>
          </p:cNvPr>
          <p:cNvSpPr txBox="1"/>
          <p:nvPr/>
        </p:nvSpPr>
        <p:spPr>
          <a:xfrm>
            <a:off x="0" y="1167379"/>
            <a:ext cx="12192000" cy="646331"/>
          </a:xfrm>
          <a:prstGeom prst="rect">
            <a:avLst/>
          </a:prstGeom>
          <a:noFill/>
        </p:spPr>
        <p:txBody>
          <a:bodyPr wrap="square">
            <a:spAutoFit/>
          </a:bodyPr>
          <a:lstStyle/>
          <a:p>
            <a:pPr algn="l"/>
            <a:r>
              <a:rPr lang="en-US" dirty="0">
                <a:solidFill>
                  <a:srgbClr val="231F20"/>
                </a:solidFill>
                <a:latin typeface="Arial" panose="020B0604020202020204" pitchFamily="34" charset="0"/>
              </a:rPr>
              <a:t>(c) Removal and Installation pageblocks helpful to operators during fault diagnosis, modifications, upgradations and repairs (gives access to other parts when is removed) </a:t>
            </a:r>
            <a:endParaRPr lang="en-US" sz="1800" b="0" i="0" u="none" strike="noStrike" baseline="0" dirty="0">
              <a:solidFill>
                <a:srgbClr val="231F20"/>
              </a:solidFill>
              <a:latin typeface="Arial" panose="020B0604020202020204" pitchFamily="34" charset="0"/>
            </a:endParaRPr>
          </a:p>
        </p:txBody>
      </p:sp>
      <p:sp>
        <p:nvSpPr>
          <p:cNvPr id="10" name="TextBox 9">
            <a:extLst>
              <a:ext uri="{FF2B5EF4-FFF2-40B4-BE49-F238E27FC236}">
                <a16:creationId xmlns:a16="http://schemas.microsoft.com/office/drawing/2014/main" id="{7F0BECB9-04EA-4187-BEAA-B6FD307B5B71}"/>
              </a:ext>
            </a:extLst>
          </p:cNvPr>
          <p:cNvSpPr txBox="1"/>
          <p:nvPr/>
        </p:nvSpPr>
        <p:spPr>
          <a:xfrm>
            <a:off x="0" y="-62827"/>
            <a:ext cx="6154614" cy="369332"/>
          </a:xfrm>
          <a:prstGeom prst="rect">
            <a:avLst/>
          </a:prstGeom>
          <a:noFill/>
        </p:spPr>
        <p:txBody>
          <a:bodyPr wrap="square">
            <a:spAutoFit/>
          </a:bodyPr>
          <a:lstStyle/>
          <a:p>
            <a:pPr algn="l"/>
            <a:r>
              <a:rPr lang="en-US" sz="1800" b="0" i="0" u="none" strike="noStrike" baseline="0" dirty="0">
                <a:solidFill>
                  <a:srgbClr val="231F20"/>
                </a:solidFill>
                <a:latin typeface="Arial" panose="020B0604020202020204" pitchFamily="34" charset="0"/>
              </a:rPr>
              <a:t>Removal/Installation (401 to 499)</a:t>
            </a:r>
          </a:p>
        </p:txBody>
      </p:sp>
    </p:spTree>
    <p:extLst>
      <p:ext uri="{BB962C8B-B14F-4D97-AF65-F5344CB8AC3E}">
        <p14:creationId xmlns:p14="http://schemas.microsoft.com/office/powerpoint/2010/main" val="415397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E3CABA-574A-4FDE-951F-1EB91EA7913C}"/>
              </a:ext>
            </a:extLst>
          </p:cNvPr>
          <p:cNvSpPr txBox="1"/>
          <p:nvPr/>
        </p:nvSpPr>
        <p:spPr>
          <a:xfrm>
            <a:off x="0" y="0"/>
            <a:ext cx="8345939" cy="369332"/>
          </a:xfrm>
          <a:prstGeom prst="rect">
            <a:avLst/>
          </a:prstGeom>
          <a:noFill/>
        </p:spPr>
        <p:txBody>
          <a:bodyPr wrap="none" rtlCol="0">
            <a:spAutoFit/>
          </a:bodyPr>
          <a:lstStyle/>
          <a:p>
            <a:r>
              <a:rPr lang="en-US" dirty="0"/>
              <a:t>Points to be considered while creating or updating Removal and Installation Pageblocks</a:t>
            </a:r>
          </a:p>
        </p:txBody>
      </p:sp>
      <p:sp>
        <p:nvSpPr>
          <p:cNvPr id="3" name="TextBox 2">
            <a:extLst>
              <a:ext uri="{FF2B5EF4-FFF2-40B4-BE49-F238E27FC236}">
                <a16:creationId xmlns:a16="http://schemas.microsoft.com/office/drawing/2014/main" id="{80A57B89-0F0A-44B1-B8C3-7EF4062788A8}"/>
              </a:ext>
            </a:extLst>
          </p:cNvPr>
          <p:cNvSpPr txBox="1"/>
          <p:nvPr/>
        </p:nvSpPr>
        <p:spPr>
          <a:xfrm>
            <a:off x="0" y="369332"/>
            <a:ext cx="11408899" cy="1200329"/>
          </a:xfrm>
          <a:prstGeom prst="rect">
            <a:avLst/>
          </a:prstGeom>
          <a:noFill/>
        </p:spPr>
        <p:txBody>
          <a:bodyPr wrap="square" rtlCol="0">
            <a:spAutoFit/>
          </a:bodyPr>
          <a:lstStyle/>
          <a:p>
            <a:r>
              <a:rPr lang="en-US" dirty="0"/>
              <a:t>Removal and Installation pageblocks are normally for the Line replaceable units.</a:t>
            </a:r>
          </a:p>
          <a:p>
            <a:r>
              <a:rPr lang="en-US" dirty="0"/>
              <a:t> *** Line Replaceable Units (LRUs) are modular components in an aircraft that are designed to be </a:t>
            </a:r>
          </a:p>
          <a:p>
            <a:r>
              <a:rPr lang="en-US" dirty="0"/>
              <a:t>quickly and easily replaced at the line maintenance level, typically without requiring extensive disassembly or specialized tools</a:t>
            </a:r>
            <a:r>
              <a:rPr lang="en-US" b="0" i="0" dirty="0">
                <a:solidFill>
                  <a:srgbClr val="404040"/>
                </a:solidFill>
                <a:effectLst/>
                <a:latin typeface="Inter" panose="020B0502030000000004" pitchFamily="34" charset="0"/>
              </a:rPr>
              <a:t>.  </a:t>
            </a:r>
            <a:r>
              <a:rPr lang="en-US" dirty="0"/>
              <a:t>These are ON-wing removable parts, components or units. LRUs generally are</a:t>
            </a:r>
          </a:p>
        </p:txBody>
      </p:sp>
      <p:pic>
        <p:nvPicPr>
          <p:cNvPr id="6" name="Picture 5">
            <a:extLst>
              <a:ext uri="{FF2B5EF4-FFF2-40B4-BE49-F238E27FC236}">
                <a16:creationId xmlns:a16="http://schemas.microsoft.com/office/drawing/2014/main" id="{DDF133E0-4D5A-4F44-840A-F0C69EA7A713}"/>
              </a:ext>
            </a:extLst>
          </p:cNvPr>
          <p:cNvPicPr>
            <a:picLocks noChangeAspect="1"/>
          </p:cNvPicPr>
          <p:nvPr/>
        </p:nvPicPr>
        <p:blipFill>
          <a:blip r:embed="rId2"/>
          <a:stretch>
            <a:fillRect/>
          </a:stretch>
        </p:blipFill>
        <p:spPr>
          <a:xfrm>
            <a:off x="2105603" y="2032638"/>
            <a:ext cx="1627281" cy="1552792"/>
          </a:xfrm>
          <a:prstGeom prst="rect">
            <a:avLst/>
          </a:prstGeom>
        </p:spPr>
      </p:pic>
      <p:pic>
        <p:nvPicPr>
          <p:cNvPr id="9" name="Picture 8">
            <a:extLst>
              <a:ext uri="{FF2B5EF4-FFF2-40B4-BE49-F238E27FC236}">
                <a16:creationId xmlns:a16="http://schemas.microsoft.com/office/drawing/2014/main" id="{FF9EF9BF-1796-4EB0-ABA4-6901EEF29436}"/>
              </a:ext>
            </a:extLst>
          </p:cNvPr>
          <p:cNvPicPr>
            <a:picLocks noChangeAspect="1"/>
          </p:cNvPicPr>
          <p:nvPr/>
        </p:nvPicPr>
        <p:blipFill>
          <a:blip r:embed="rId3"/>
          <a:stretch>
            <a:fillRect/>
          </a:stretch>
        </p:blipFill>
        <p:spPr>
          <a:xfrm>
            <a:off x="172562" y="1737106"/>
            <a:ext cx="1466421" cy="1869806"/>
          </a:xfrm>
          <a:prstGeom prst="rect">
            <a:avLst/>
          </a:prstGeom>
        </p:spPr>
      </p:pic>
      <p:pic>
        <p:nvPicPr>
          <p:cNvPr id="11" name="Picture 10">
            <a:extLst>
              <a:ext uri="{FF2B5EF4-FFF2-40B4-BE49-F238E27FC236}">
                <a16:creationId xmlns:a16="http://schemas.microsoft.com/office/drawing/2014/main" id="{2F360346-D35E-42D3-9F38-DDA1C24F702D}"/>
              </a:ext>
            </a:extLst>
          </p:cNvPr>
          <p:cNvPicPr>
            <a:picLocks noChangeAspect="1"/>
          </p:cNvPicPr>
          <p:nvPr/>
        </p:nvPicPr>
        <p:blipFill>
          <a:blip r:embed="rId4"/>
          <a:stretch>
            <a:fillRect/>
          </a:stretch>
        </p:blipFill>
        <p:spPr>
          <a:xfrm>
            <a:off x="892780" y="3713620"/>
            <a:ext cx="1935682" cy="1829055"/>
          </a:xfrm>
          <a:prstGeom prst="rect">
            <a:avLst/>
          </a:prstGeom>
        </p:spPr>
      </p:pic>
      <p:pic>
        <p:nvPicPr>
          <p:cNvPr id="13" name="Picture 12">
            <a:extLst>
              <a:ext uri="{FF2B5EF4-FFF2-40B4-BE49-F238E27FC236}">
                <a16:creationId xmlns:a16="http://schemas.microsoft.com/office/drawing/2014/main" id="{14EEBC55-5AD5-4681-AC24-E60FDF4FF1C0}"/>
              </a:ext>
            </a:extLst>
          </p:cNvPr>
          <p:cNvPicPr>
            <a:picLocks noChangeAspect="1"/>
          </p:cNvPicPr>
          <p:nvPr/>
        </p:nvPicPr>
        <p:blipFill>
          <a:blip r:embed="rId5"/>
          <a:stretch>
            <a:fillRect/>
          </a:stretch>
        </p:blipFill>
        <p:spPr>
          <a:xfrm>
            <a:off x="4164486" y="1900944"/>
            <a:ext cx="1071923" cy="1342118"/>
          </a:xfrm>
          <a:prstGeom prst="rect">
            <a:avLst/>
          </a:prstGeom>
        </p:spPr>
      </p:pic>
      <p:pic>
        <p:nvPicPr>
          <p:cNvPr id="15" name="Picture 14">
            <a:extLst>
              <a:ext uri="{FF2B5EF4-FFF2-40B4-BE49-F238E27FC236}">
                <a16:creationId xmlns:a16="http://schemas.microsoft.com/office/drawing/2014/main" id="{F12FE21E-1385-4939-8F49-BF0635B425C4}"/>
              </a:ext>
            </a:extLst>
          </p:cNvPr>
          <p:cNvPicPr>
            <a:picLocks noChangeAspect="1"/>
          </p:cNvPicPr>
          <p:nvPr/>
        </p:nvPicPr>
        <p:blipFill>
          <a:blip r:embed="rId6"/>
          <a:stretch>
            <a:fillRect/>
          </a:stretch>
        </p:blipFill>
        <p:spPr>
          <a:xfrm>
            <a:off x="5426015" y="1878005"/>
            <a:ext cx="1423678" cy="1272613"/>
          </a:xfrm>
          <a:prstGeom prst="rect">
            <a:avLst/>
          </a:prstGeom>
        </p:spPr>
      </p:pic>
      <p:pic>
        <p:nvPicPr>
          <p:cNvPr id="17" name="Picture 16">
            <a:extLst>
              <a:ext uri="{FF2B5EF4-FFF2-40B4-BE49-F238E27FC236}">
                <a16:creationId xmlns:a16="http://schemas.microsoft.com/office/drawing/2014/main" id="{E5455849-55B5-495A-93A9-2CE444489384}"/>
              </a:ext>
            </a:extLst>
          </p:cNvPr>
          <p:cNvPicPr>
            <a:picLocks noChangeAspect="1"/>
          </p:cNvPicPr>
          <p:nvPr/>
        </p:nvPicPr>
        <p:blipFill>
          <a:blip r:embed="rId7"/>
          <a:stretch>
            <a:fillRect/>
          </a:stretch>
        </p:blipFill>
        <p:spPr>
          <a:xfrm>
            <a:off x="4049433" y="3769609"/>
            <a:ext cx="1423678" cy="1778145"/>
          </a:xfrm>
          <a:prstGeom prst="rect">
            <a:avLst/>
          </a:prstGeom>
        </p:spPr>
      </p:pic>
      <p:pic>
        <p:nvPicPr>
          <p:cNvPr id="19" name="Picture 18">
            <a:extLst>
              <a:ext uri="{FF2B5EF4-FFF2-40B4-BE49-F238E27FC236}">
                <a16:creationId xmlns:a16="http://schemas.microsoft.com/office/drawing/2014/main" id="{862FF412-5C7E-47BC-943B-E1E79224CC8D}"/>
              </a:ext>
            </a:extLst>
          </p:cNvPr>
          <p:cNvPicPr>
            <a:picLocks noChangeAspect="1"/>
          </p:cNvPicPr>
          <p:nvPr/>
        </p:nvPicPr>
        <p:blipFill>
          <a:blip r:embed="rId8"/>
          <a:stretch>
            <a:fillRect/>
          </a:stretch>
        </p:blipFill>
        <p:spPr>
          <a:xfrm>
            <a:off x="5703351" y="3442681"/>
            <a:ext cx="1423677" cy="2102661"/>
          </a:xfrm>
          <a:prstGeom prst="rect">
            <a:avLst/>
          </a:prstGeom>
        </p:spPr>
      </p:pic>
      <p:sp>
        <p:nvSpPr>
          <p:cNvPr id="28" name="TextBox 27">
            <a:extLst>
              <a:ext uri="{FF2B5EF4-FFF2-40B4-BE49-F238E27FC236}">
                <a16:creationId xmlns:a16="http://schemas.microsoft.com/office/drawing/2014/main" id="{438883FB-03E6-4A9F-85F2-337B31E3B400}"/>
              </a:ext>
            </a:extLst>
          </p:cNvPr>
          <p:cNvSpPr txBox="1"/>
          <p:nvPr/>
        </p:nvSpPr>
        <p:spPr>
          <a:xfrm>
            <a:off x="539145" y="6106049"/>
            <a:ext cx="954620" cy="369332"/>
          </a:xfrm>
          <a:prstGeom prst="rect">
            <a:avLst/>
          </a:prstGeom>
          <a:noFill/>
        </p:spPr>
        <p:txBody>
          <a:bodyPr wrap="none" rtlCol="0">
            <a:spAutoFit/>
          </a:bodyPr>
          <a:lstStyle/>
          <a:p>
            <a:r>
              <a:rPr lang="en-US" dirty="0"/>
              <a:t>Avionics</a:t>
            </a:r>
          </a:p>
        </p:txBody>
      </p:sp>
      <p:sp>
        <p:nvSpPr>
          <p:cNvPr id="29" name="TextBox 28">
            <a:extLst>
              <a:ext uri="{FF2B5EF4-FFF2-40B4-BE49-F238E27FC236}">
                <a16:creationId xmlns:a16="http://schemas.microsoft.com/office/drawing/2014/main" id="{6680E290-B910-46A1-9C10-EF307C18E0FF}"/>
              </a:ext>
            </a:extLst>
          </p:cNvPr>
          <p:cNvSpPr txBox="1"/>
          <p:nvPr/>
        </p:nvSpPr>
        <p:spPr>
          <a:xfrm>
            <a:off x="5192846" y="6106049"/>
            <a:ext cx="972767" cy="369332"/>
          </a:xfrm>
          <a:prstGeom prst="rect">
            <a:avLst/>
          </a:prstGeom>
          <a:noFill/>
        </p:spPr>
        <p:txBody>
          <a:bodyPr wrap="none" rtlCol="0">
            <a:spAutoFit/>
          </a:bodyPr>
          <a:lstStyle/>
          <a:p>
            <a:r>
              <a:rPr lang="en-US" dirty="0"/>
              <a:t>Interiors</a:t>
            </a:r>
          </a:p>
        </p:txBody>
      </p:sp>
      <p:sp>
        <p:nvSpPr>
          <p:cNvPr id="30" name="TextBox 29">
            <a:extLst>
              <a:ext uri="{FF2B5EF4-FFF2-40B4-BE49-F238E27FC236}">
                <a16:creationId xmlns:a16="http://schemas.microsoft.com/office/drawing/2014/main" id="{AFF22641-5BC8-4DD3-92BE-0FF1B039FD46}"/>
              </a:ext>
            </a:extLst>
          </p:cNvPr>
          <p:cNvSpPr txBox="1"/>
          <p:nvPr/>
        </p:nvSpPr>
        <p:spPr>
          <a:xfrm>
            <a:off x="8345939" y="5935451"/>
            <a:ext cx="2587375" cy="369332"/>
          </a:xfrm>
          <a:prstGeom prst="rect">
            <a:avLst/>
          </a:prstGeom>
          <a:noFill/>
        </p:spPr>
        <p:txBody>
          <a:bodyPr wrap="none" rtlCol="0">
            <a:spAutoFit/>
          </a:bodyPr>
          <a:lstStyle/>
          <a:p>
            <a:r>
              <a:rPr lang="en-US" dirty="0"/>
              <a:t>Instrument and Electrical</a:t>
            </a:r>
          </a:p>
        </p:txBody>
      </p:sp>
      <p:pic>
        <p:nvPicPr>
          <p:cNvPr id="32" name="Picture 31">
            <a:extLst>
              <a:ext uri="{FF2B5EF4-FFF2-40B4-BE49-F238E27FC236}">
                <a16:creationId xmlns:a16="http://schemas.microsoft.com/office/drawing/2014/main" id="{5A3915C6-6381-4510-ABA6-8A4D70060E22}"/>
              </a:ext>
            </a:extLst>
          </p:cNvPr>
          <p:cNvPicPr>
            <a:picLocks noChangeAspect="1"/>
          </p:cNvPicPr>
          <p:nvPr/>
        </p:nvPicPr>
        <p:blipFill>
          <a:blip r:embed="rId9"/>
          <a:stretch>
            <a:fillRect/>
          </a:stretch>
        </p:blipFill>
        <p:spPr>
          <a:xfrm>
            <a:off x="7279879" y="1597826"/>
            <a:ext cx="2018693" cy="1645235"/>
          </a:xfrm>
          <a:prstGeom prst="rect">
            <a:avLst/>
          </a:prstGeom>
        </p:spPr>
      </p:pic>
      <p:pic>
        <p:nvPicPr>
          <p:cNvPr id="34" name="Picture 33">
            <a:extLst>
              <a:ext uri="{FF2B5EF4-FFF2-40B4-BE49-F238E27FC236}">
                <a16:creationId xmlns:a16="http://schemas.microsoft.com/office/drawing/2014/main" id="{F5EB9B2E-90B2-4117-9496-566963DA314F}"/>
              </a:ext>
            </a:extLst>
          </p:cNvPr>
          <p:cNvPicPr>
            <a:picLocks noChangeAspect="1"/>
          </p:cNvPicPr>
          <p:nvPr/>
        </p:nvPicPr>
        <p:blipFill>
          <a:blip r:embed="rId10"/>
          <a:stretch>
            <a:fillRect/>
          </a:stretch>
        </p:blipFill>
        <p:spPr>
          <a:xfrm>
            <a:off x="9272023" y="1747538"/>
            <a:ext cx="2136876" cy="1442018"/>
          </a:xfrm>
          <a:prstGeom prst="rect">
            <a:avLst/>
          </a:prstGeom>
        </p:spPr>
      </p:pic>
      <p:pic>
        <p:nvPicPr>
          <p:cNvPr id="36" name="Picture 35">
            <a:extLst>
              <a:ext uri="{FF2B5EF4-FFF2-40B4-BE49-F238E27FC236}">
                <a16:creationId xmlns:a16="http://schemas.microsoft.com/office/drawing/2014/main" id="{CAFD6757-1BFC-4EBC-AEA1-E010989FFAA0}"/>
              </a:ext>
            </a:extLst>
          </p:cNvPr>
          <p:cNvPicPr>
            <a:picLocks noChangeAspect="1"/>
          </p:cNvPicPr>
          <p:nvPr/>
        </p:nvPicPr>
        <p:blipFill>
          <a:blip r:embed="rId11"/>
          <a:stretch>
            <a:fillRect/>
          </a:stretch>
        </p:blipFill>
        <p:spPr>
          <a:xfrm>
            <a:off x="7439001" y="3657334"/>
            <a:ext cx="1859572" cy="1602840"/>
          </a:xfrm>
          <a:prstGeom prst="rect">
            <a:avLst/>
          </a:prstGeom>
        </p:spPr>
      </p:pic>
      <p:pic>
        <p:nvPicPr>
          <p:cNvPr id="38" name="Picture 37">
            <a:extLst>
              <a:ext uri="{FF2B5EF4-FFF2-40B4-BE49-F238E27FC236}">
                <a16:creationId xmlns:a16="http://schemas.microsoft.com/office/drawing/2014/main" id="{DD36BD7E-BB86-43CC-A2A0-CE74FE21103A}"/>
              </a:ext>
            </a:extLst>
          </p:cNvPr>
          <p:cNvPicPr>
            <a:picLocks noChangeAspect="1"/>
          </p:cNvPicPr>
          <p:nvPr/>
        </p:nvPicPr>
        <p:blipFill rotWithShape="1">
          <a:blip r:embed="rId12"/>
          <a:srcRect l="15061" r="13502" b="13901"/>
          <a:stretch/>
        </p:blipFill>
        <p:spPr>
          <a:xfrm>
            <a:off x="9610545" y="3713620"/>
            <a:ext cx="2087940" cy="1602840"/>
          </a:xfrm>
          <a:prstGeom prst="rect">
            <a:avLst/>
          </a:prstGeom>
        </p:spPr>
      </p:pic>
    </p:spTree>
    <p:extLst>
      <p:ext uri="{BB962C8B-B14F-4D97-AF65-F5344CB8AC3E}">
        <p14:creationId xmlns:p14="http://schemas.microsoft.com/office/powerpoint/2010/main" val="89886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D2CA3E-E50A-4594-9E29-023C83CD6644}"/>
              </a:ext>
            </a:extLst>
          </p:cNvPr>
          <p:cNvSpPr txBox="1"/>
          <p:nvPr/>
        </p:nvSpPr>
        <p:spPr>
          <a:xfrm>
            <a:off x="255562" y="1275471"/>
            <a:ext cx="5840438" cy="2431435"/>
          </a:xfrm>
          <a:prstGeom prst="rect">
            <a:avLst/>
          </a:prstGeom>
          <a:noFill/>
        </p:spPr>
        <p:txBody>
          <a:bodyPr wrap="square">
            <a:spAutoFit/>
          </a:bodyPr>
          <a:lstStyle/>
          <a:p>
            <a:pPr algn="l"/>
            <a:r>
              <a:rPr lang="en-US" sz="2400" b="1" i="0" u="none" strike="noStrike" baseline="0" dirty="0">
                <a:latin typeface="Arial" panose="020B0604020202020204" pitchFamily="34" charset="0"/>
              </a:rPr>
              <a:t>AMM PAGE BLOCKS</a:t>
            </a:r>
          </a:p>
          <a:p>
            <a:pPr algn="l"/>
            <a:r>
              <a:rPr lang="en-US" sz="1600" b="1" i="0" u="none" strike="noStrike" baseline="0" dirty="0">
                <a:latin typeface="Arial" panose="020B0604020202020204" pitchFamily="34" charset="0"/>
              </a:rPr>
              <a:t>General</a:t>
            </a:r>
          </a:p>
          <a:p>
            <a:pPr algn="l"/>
            <a:r>
              <a:rPr lang="en-US" sz="1600" b="0" i="0" u="none" strike="noStrike" baseline="0" dirty="0">
                <a:latin typeface="Arial" panose="020B0604020202020204" pitchFamily="34" charset="0"/>
              </a:rPr>
              <a:t>The Information contained in the AMM has been</a:t>
            </a:r>
          </a:p>
          <a:p>
            <a:pPr algn="l"/>
            <a:r>
              <a:rPr lang="en-US" sz="1600" b="0" i="0" u="none" strike="noStrike" baseline="0" dirty="0">
                <a:latin typeface="Arial" panose="020B0604020202020204" pitchFamily="34" charset="0"/>
              </a:rPr>
              <a:t>divided into two main categories:</a:t>
            </a:r>
          </a:p>
          <a:p>
            <a:pPr algn="l"/>
            <a:r>
              <a:rPr lang="en-US" sz="1600" b="0" i="0" u="none" strike="noStrike" baseline="0" dirty="0">
                <a:latin typeface="PSOsymclas"/>
              </a:rPr>
              <a:t> </a:t>
            </a:r>
            <a:r>
              <a:rPr lang="en-US" sz="1600" b="1" i="1" u="none" strike="noStrike" baseline="0" dirty="0">
                <a:latin typeface="Arial" panose="020B0604020202020204" pitchFamily="34" charset="0"/>
              </a:rPr>
              <a:t>Description &amp; Operation</a:t>
            </a:r>
          </a:p>
          <a:p>
            <a:pPr algn="l"/>
            <a:r>
              <a:rPr lang="en-US" sz="1600" b="0" i="0" u="none" strike="noStrike" baseline="0" dirty="0">
                <a:latin typeface="PSOsymclas"/>
              </a:rPr>
              <a:t> </a:t>
            </a:r>
            <a:r>
              <a:rPr lang="en-US" sz="1600" b="1" i="1" u="none" strike="noStrike" baseline="0" dirty="0">
                <a:latin typeface="Arial" panose="020B0604020202020204" pitchFamily="34" charset="0"/>
              </a:rPr>
              <a:t>Maintenance Procedures</a:t>
            </a:r>
          </a:p>
          <a:p>
            <a:pPr algn="l"/>
            <a:r>
              <a:rPr lang="en-US" sz="1600" b="0" i="0" u="none" strike="noStrike" baseline="0" dirty="0">
                <a:latin typeface="Arial" panose="020B0604020202020204" pitchFamily="34" charset="0"/>
              </a:rPr>
              <a:t>The Table on the next page gives the various identifications</a:t>
            </a:r>
          </a:p>
          <a:p>
            <a:pPr algn="l"/>
            <a:r>
              <a:rPr lang="en-US" sz="1600" b="0" i="0" u="none" strike="noStrike" baseline="0" dirty="0">
                <a:latin typeface="Arial" panose="020B0604020202020204" pitchFamily="34" charset="0"/>
              </a:rPr>
              <a:t>under which the two types of publications</a:t>
            </a:r>
          </a:p>
          <a:p>
            <a:pPr algn="l"/>
            <a:r>
              <a:rPr lang="en-US" sz="1600" b="0" i="0" u="none" strike="noStrike" baseline="0" dirty="0">
                <a:latin typeface="Arial" panose="020B0604020202020204" pitchFamily="34" charset="0"/>
              </a:rPr>
              <a:t>can be found.</a:t>
            </a:r>
          </a:p>
        </p:txBody>
      </p:sp>
      <p:sp>
        <p:nvSpPr>
          <p:cNvPr id="10" name="Rectangle 9">
            <a:extLst>
              <a:ext uri="{FF2B5EF4-FFF2-40B4-BE49-F238E27FC236}">
                <a16:creationId xmlns:a16="http://schemas.microsoft.com/office/drawing/2014/main" id="{A84F8AFB-B61C-4DBC-980C-7FED51F1EAED}"/>
              </a:ext>
            </a:extLst>
          </p:cNvPr>
          <p:cNvSpPr/>
          <p:nvPr/>
        </p:nvSpPr>
        <p:spPr>
          <a:xfrm>
            <a:off x="6271311" y="1275471"/>
            <a:ext cx="5943600" cy="5099050"/>
          </a:xfrm>
          <a:prstGeom prst="rect">
            <a:avLst/>
          </a:prstGeom>
        </p:spPr>
        <p:txBody>
          <a:bodyPr>
            <a:spAutoFit/>
          </a:bodyPr>
          <a:lstStyle/>
          <a:p>
            <a:pPr marL="228600" lvl="1" indent="-228600" algn="just" eaLnBrk="0" hangingPunct="0">
              <a:lnSpc>
                <a:spcPct val="80000"/>
              </a:lnSpc>
              <a:spcBef>
                <a:spcPts val="400"/>
              </a:spcBef>
              <a:buClr>
                <a:schemeClr val="accent1"/>
              </a:buClr>
              <a:buFont typeface="Wingdings" pitchFamily="2" charset="2"/>
              <a:buChar char="§"/>
              <a:defRPr/>
            </a:pPr>
            <a:r>
              <a:rPr lang="en-US" sz="2000" kern="0" dirty="0">
                <a:latin typeface="Arial" charset="0"/>
              </a:rPr>
              <a:t>1-  99       	System Description and Operation</a:t>
            </a:r>
          </a:p>
          <a:p>
            <a:pPr marL="228600" lvl="1" indent="-228600" algn="just" eaLnBrk="0" hangingPunct="0">
              <a:lnSpc>
                <a:spcPct val="80000"/>
              </a:lnSpc>
              <a:spcBef>
                <a:spcPts val="400"/>
              </a:spcBef>
              <a:buClr>
                <a:schemeClr val="accent1"/>
              </a:buClr>
              <a:buFont typeface="Wingdings" pitchFamily="2" charset="2"/>
              <a:buChar char="§"/>
              <a:defRPr/>
            </a:pPr>
            <a:endParaRPr lang="en-US" sz="2000" kern="0" dirty="0">
              <a:latin typeface="Arial" charset="0"/>
            </a:endParaRPr>
          </a:p>
          <a:p>
            <a:pPr marL="228600" lvl="1" indent="-228600" algn="just" eaLnBrk="0" hangingPunct="0">
              <a:lnSpc>
                <a:spcPct val="80000"/>
              </a:lnSpc>
              <a:spcBef>
                <a:spcPts val="400"/>
              </a:spcBef>
              <a:buClr>
                <a:schemeClr val="accent1"/>
              </a:buClr>
              <a:buFont typeface="Wingdings" pitchFamily="2" charset="2"/>
              <a:buChar char="§"/>
              <a:defRPr/>
            </a:pPr>
            <a:r>
              <a:rPr lang="en-US" sz="2000" kern="0" dirty="0">
                <a:latin typeface="Arial" charset="0"/>
              </a:rPr>
              <a:t>101- 199 	Component Location</a:t>
            </a:r>
          </a:p>
          <a:p>
            <a:pPr marL="228600" lvl="1" indent="-228600" algn="just" eaLnBrk="0" hangingPunct="0">
              <a:lnSpc>
                <a:spcPct val="80000"/>
              </a:lnSpc>
              <a:spcBef>
                <a:spcPts val="400"/>
              </a:spcBef>
              <a:buClr>
                <a:schemeClr val="accent1"/>
              </a:buClr>
              <a:buFont typeface="Wingdings" pitchFamily="2" charset="2"/>
              <a:buChar char="§"/>
              <a:defRPr/>
            </a:pPr>
            <a:endParaRPr lang="en-US" sz="2000" kern="0" dirty="0">
              <a:latin typeface="Arial" charset="0"/>
            </a:endParaRPr>
          </a:p>
          <a:p>
            <a:pPr marL="228600" lvl="1" indent="-228600" algn="just" eaLnBrk="0" hangingPunct="0">
              <a:lnSpc>
                <a:spcPct val="80000"/>
              </a:lnSpc>
              <a:spcBef>
                <a:spcPts val="400"/>
              </a:spcBef>
              <a:buClr>
                <a:schemeClr val="accent1"/>
              </a:buClr>
              <a:buFont typeface="Wingdings" pitchFamily="2" charset="2"/>
              <a:buChar char="§"/>
              <a:defRPr/>
            </a:pPr>
            <a:r>
              <a:rPr lang="en-US" sz="2000" kern="0" dirty="0">
                <a:latin typeface="Arial" charset="0"/>
              </a:rPr>
              <a:t>201- 299 	Maintenance Practices</a:t>
            </a:r>
          </a:p>
          <a:p>
            <a:pPr marL="228600" lvl="1" indent="-228600" algn="just" eaLnBrk="0" hangingPunct="0">
              <a:lnSpc>
                <a:spcPct val="80000"/>
              </a:lnSpc>
              <a:spcBef>
                <a:spcPts val="400"/>
              </a:spcBef>
              <a:buClr>
                <a:schemeClr val="accent1"/>
              </a:buClr>
              <a:buFont typeface="Wingdings" pitchFamily="2" charset="2"/>
              <a:buChar char="§"/>
              <a:defRPr/>
            </a:pPr>
            <a:endParaRPr lang="en-US" sz="2000" kern="0" dirty="0">
              <a:latin typeface="Arial" charset="0"/>
            </a:endParaRPr>
          </a:p>
          <a:p>
            <a:pPr marL="228600" lvl="1" indent="-228600" algn="just" eaLnBrk="0" hangingPunct="0">
              <a:lnSpc>
                <a:spcPct val="80000"/>
              </a:lnSpc>
              <a:spcBef>
                <a:spcPts val="400"/>
              </a:spcBef>
              <a:buClr>
                <a:schemeClr val="accent1"/>
              </a:buClr>
              <a:buFont typeface="Wingdings" pitchFamily="2" charset="2"/>
              <a:buChar char="§"/>
              <a:defRPr/>
            </a:pPr>
            <a:r>
              <a:rPr lang="en-US" sz="2000" kern="0" dirty="0">
                <a:latin typeface="Arial" charset="0"/>
              </a:rPr>
              <a:t>301- 399 	Servicing</a:t>
            </a:r>
          </a:p>
          <a:p>
            <a:pPr marL="228600" lvl="1" indent="-228600" algn="just" eaLnBrk="0" hangingPunct="0">
              <a:lnSpc>
                <a:spcPct val="80000"/>
              </a:lnSpc>
              <a:spcBef>
                <a:spcPts val="400"/>
              </a:spcBef>
              <a:buClr>
                <a:schemeClr val="accent1"/>
              </a:buClr>
              <a:buFont typeface="Wingdings" pitchFamily="2" charset="2"/>
              <a:buChar char="§"/>
              <a:defRPr/>
            </a:pPr>
            <a:endParaRPr lang="en-US" sz="2000" kern="0" dirty="0">
              <a:latin typeface="Arial" charset="0"/>
            </a:endParaRPr>
          </a:p>
          <a:p>
            <a:pPr marL="228600" lvl="1" indent="-228600" algn="just" eaLnBrk="0" hangingPunct="0">
              <a:lnSpc>
                <a:spcPct val="80000"/>
              </a:lnSpc>
              <a:spcBef>
                <a:spcPts val="400"/>
              </a:spcBef>
              <a:buClr>
                <a:schemeClr val="accent1"/>
              </a:buClr>
              <a:buFont typeface="Wingdings" pitchFamily="2" charset="2"/>
              <a:buChar char="§"/>
              <a:defRPr/>
            </a:pPr>
            <a:r>
              <a:rPr lang="en-US" sz="2000" kern="0" dirty="0">
                <a:latin typeface="Arial" charset="0"/>
              </a:rPr>
              <a:t>401- 499 	Removal/Installation</a:t>
            </a:r>
          </a:p>
          <a:p>
            <a:pPr marL="228600" lvl="1" indent="-228600" algn="just" eaLnBrk="0" hangingPunct="0">
              <a:lnSpc>
                <a:spcPct val="80000"/>
              </a:lnSpc>
              <a:spcBef>
                <a:spcPts val="400"/>
              </a:spcBef>
              <a:buClr>
                <a:schemeClr val="accent1"/>
              </a:buClr>
              <a:buFont typeface="Wingdings" pitchFamily="2" charset="2"/>
              <a:buChar char="§"/>
              <a:defRPr/>
            </a:pPr>
            <a:endParaRPr lang="en-US" sz="2000" kern="0" dirty="0">
              <a:latin typeface="Arial" charset="0"/>
            </a:endParaRPr>
          </a:p>
          <a:p>
            <a:pPr marL="228600" lvl="1" indent="-228600" algn="just" eaLnBrk="0" hangingPunct="0">
              <a:lnSpc>
                <a:spcPct val="80000"/>
              </a:lnSpc>
              <a:spcBef>
                <a:spcPts val="400"/>
              </a:spcBef>
              <a:buClr>
                <a:schemeClr val="accent1"/>
              </a:buClr>
              <a:buFont typeface="Wingdings" pitchFamily="2" charset="2"/>
              <a:buChar char="§"/>
              <a:defRPr/>
            </a:pPr>
            <a:r>
              <a:rPr lang="en-US" sz="2000" kern="0" dirty="0">
                <a:latin typeface="Arial" charset="0"/>
              </a:rPr>
              <a:t>501- 599 	Adjustment/Test</a:t>
            </a:r>
          </a:p>
          <a:p>
            <a:pPr marL="228600" lvl="1" indent="-228600" algn="just" eaLnBrk="0" hangingPunct="0">
              <a:lnSpc>
                <a:spcPct val="80000"/>
              </a:lnSpc>
              <a:spcBef>
                <a:spcPts val="400"/>
              </a:spcBef>
              <a:buClr>
                <a:schemeClr val="accent1"/>
              </a:buClr>
              <a:buFont typeface="Wingdings" pitchFamily="2" charset="2"/>
              <a:buChar char="§"/>
              <a:defRPr/>
            </a:pPr>
            <a:endParaRPr lang="en-US" sz="2000" kern="0" dirty="0">
              <a:latin typeface="Arial" charset="0"/>
            </a:endParaRPr>
          </a:p>
          <a:p>
            <a:pPr marL="228600" lvl="1" indent="-228600" algn="just" eaLnBrk="0" hangingPunct="0">
              <a:lnSpc>
                <a:spcPct val="80000"/>
              </a:lnSpc>
              <a:spcBef>
                <a:spcPts val="400"/>
              </a:spcBef>
              <a:buClr>
                <a:schemeClr val="accent1"/>
              </a:buClr>
              <a:buFont typeface="Wingdings" pitchFamily="2" charset="2"/>
              <a:buChar char="§"/>
              <a:defRPr/>
            </a:pPr>
            <a:r>
              <a:rPr lang="en-US" sz="2000" kern="0" dirty="0">
                <a:latin typeface="Arial" charset="0"/>
              </a:rPr>
              <a:t>601- 699 	Inspection/Check</a:t>
            </a:r>
          </a:p>
          <a:p>
            <a:pPr marL="228600" lvl="1" indent="-228600" algn="just" eaLnBrk="0" hangingPunct="0">
              <a:lnSpc>
                <a:spcPct val="80000"/>
              </a:lnSpc>
              <a:spcBef>
                <a:spcPts val="400"/>
              </a:spcBef>
              <a:buClr>
                <a:schemeClr val="accent1"/>
              </a:buClr>
              <a:buFont typeface="Wingdings" pitchFamily="2" charset="2"/>
              <a:buChar char="§"/>
              <a:defRPr/>
            </a:pPr>
            <a:endParaRPr lang="en-US" sz="2000" kern="0" dirty="0">
              <a:latin typeface="Arial" charset="0"/>
            </a:endParaRPr>
          </a:p>
          <a:p>
            <a:pPr marL="228600" lvl="1" indent="-228600" algn="just" eaLnBrk="0" hangingPunct="0">
              <a:lnSpc>
                <a:spcPct val="80000"/>
              </a:lnSpc>
              <a:spcBef>
                <a:spcPts val="400"/>
              </a:spcBef>
              <a:buClr>
                <a:schemeClr val="accent1"/>
              </a:buClr>
              <a:buFont typeface="Wingdings" pitchFamily="2" charset="2"/>
              <a:buChar char="§"/>
              <a:defRPr/>
            </a:pPr>
            <a:r>
              <a:rPr lang="en-US" sz="2000" kern="0" dirty="0">
                <a:latin typeface="Arial" charset="0"/>
              </a:rPr>
              <a:t>701- 799 	Cleaning/Painting</a:t>
            </a:r>
          </a:p>
          <a:p>
            <a:pPr marL="228600" lvl="1" indent="-228600" algn="just" eaLnBrk="0" hangingPunct="0">
              <a:lnSpc>
                <a:spcPct val="80000"/>
              </a:lnSpc>
              <a:spcBef>
                <a:spcPts val="400"/>
              </a:spcBef>
              <a:buClr>
                <a:schemeClr val="accent1"/>
              </a:buClr>
              <a:buFont typeface="Wingdings" pitchFamily="2" charset="2"/>
              <a:buChar char="§"/>
              <a:defRPr/>
            </a:pPr>
            <a:endParaRPr lang="en-US" sz="2000" kern="0" dirty="0">
              <a:latin typeface="Arial" charset="0"/>
            </a:endParaRPr>
          </a:p>
          <a:p>
            <a:pPr marL="228600" lvl="1" indent="-228600" algn="just" eaLnBrk="0" hangingPunct="0">
              <a:lnSpc>
                <a:spcPct val="80000"/>
              </a:lnSpc>
              <a:spcBef>
                <a:spcPts val="400"/>
              </a:spcBef>
              <a:buClr>
                <a:schemeClr val="accent1"/>
              </a:buClr>
              <a:buFont typeface="Wingdings" pitchFamily="2" charset="2"/>
              <a:buChar char="§"/>
              <a:defRPr/>
            </a:pPr>
            <a:r>
              <a:rPr lang="en-US" sz="2000" kern="0" dirty="0">
                <a:latin typeface="Arial" charset="0"/>
              </a:rPr>
              <a:t>801- 899 	Repairs</a:t>
            </a:r>
          </a:p>
        </p:txBody>
      </p:sp>
      <p:sp>
        <p:nvSpPr>
          <p:cNvPr id="5" name="TextBox 4">
            <a:extLst>
              <a:ext uri="{FF2B5EF4-FFF2-40B4-BE49-F238E27FC236}">
                <a16:creationId xmlns:a16="http://schemas.microsoft.com/office/drawing/2014/main" id="{17755364-FBE3-4C34-BDEF-C641C338BA6B}"/>
              </a:ext>
            </a:extLst>
          </p:cNvPr>
          <p:cNvSpPr txBox="1"/>
          <p:nvPr/>
        </p:nvSpPr>
        <p:spPr>
          <a:xfrm>
            <a:off x="357326" y="237022"/>
            <a:ext cx="6094520" cy="461665"/>
          </a:xfrm>
          <a:prstGeom prst="rect">
            <a:avLst/>
          </a:prstGeom>
          <a:noFill/>
        </p:spPr>
        <p:txBody>
          <a:bodyPr wrap="square">
            <a:spAutoFit/>
          </a:bodyPr>
          <a:lstStyle/>
          <a:p>
            <a:r>
              <a:rPr lang="en-US" sz="2400" b="1" dirty="0"/>
              <a:t>Aircraft Maintenance Manual (AMM) – </a:t>
            </a:r>
          </a:p>
        </p:txBody>
      </p:sp>
      <p:sp>
        <p:nvSpPr>
          <p:cNvPr id="8" name="TextBox 7">
            <a:extLst>
              <a:ext uri="{FF2B5EF4-FFF2-40B4-BE49-F238E27FC236}">
                <a16:creationId xmlns:a16="http://schemas.microsoft.com/office/drawing/2014/main" id="{B80CF9A9-3138-41F1-9ED9-EF31B84DEAC3}"/>
              </a:ext>
            </a:extLst>
          </p:cNvPr>
          <p:cNvSpPr txBox="1"/>
          <p:nvPr/>
        </p:nvSpPr>
        <p:spPr>
          <a:xfrm>
            <a:off x="339434" y="4022795"/>
            <a:ext cx="6112412" cy="2185214"/>
          </a:xfrm>
          <a:prstGeom prst="rect">
            <a:avLst/>
          </a:prstGeom>
          <a:noFill/>
        </p:spPr>
        <p:txBody>
          <a:bodyPr wrap="square">
            <a:spAutoFit/>
          </a:bodyPr>
          <a:lstStyle/>
          <a:p>
            <a:pPr algn="l"/>
            <a:endParaRPr lang="en-US" sz="1800" b="0" i="0" u="none" strike="noStrike" baseline="0" dirty="0">
              <a:latin typeface="Arial" panose="020B0604020202020204" pitchFamily="34" charset="0"/>
            </a:endParaRPr>
          </a:p>
          <a:p>
            <a:pPr algn="l"/>
            <a:r>
              <a:rPr lang="en-US" sz="2800" b="1" i="0" u="none" strike="noStrike" baseline="0" dirty="0">
                <a:latin typeface="Arial" panose="020B0604020202020204" pitchFamily="34" charset="0"/>
              </a:rPr>
              <a:t>PRELIMINARY PAGES</a:t>
            </a:r>
          </a:p>
          <a:p>
            <a:pPr algn="l"/>
            <a:r>
              <a:rPr lang="en-US" sz="1800" b="0" i="0" u="none" strike="noStrike" baseline="0" dirty="0">
                <a:latin typeface="Arial" panose="020B0604020202020204" pitchFamily="34" charset="0"/>
              </a:rPr>
              <a:t>Preliminary pages at the beginning of the AMM contain:</a:t>
            </a:r>
          </a:p>
          <a:p>
            <a:pPr algn="l"/>
            <a:r>
              <a:rPr lang="en-US" sz="1800" b="0" i="0" u="none" strike="noStrike" baseline="0" dirty="0">
                <a:latin typeface="PSOsymclas"/>
              </a:rPr>
              <a:t> </a:t>
            </a:r>
            <a:r>
              <a:rPr lang="en-US" sz="1800" b="1" i="1" u="none" strike="noStrike" baseline="0" dirty="0">
                <a:latin typeface="Arial" panose="020B0604020202020204" pitchFamily="34" charset="0"/>
              </a:rPr>
              <a:t>Record of Revisions</a:t>
            </a:r>
          </a:p>
          <a:p>
            <a:pPr algn="l"/>
            <a:r>
              <a:rPr lang="en-US" sz="1800" b="0" i="0" u="none" strike="noStrike" baseline="0" dirty="0">
                <a:latin typeface="PSOsymclas"/>
              </a:rPr>
              <a:t> </a:t>
            </a:r>
            <a:r>
              <a:rPr lang="en-US" sz="1800" b="1" i="1" u="none" strike="noStrike" baseline="0" dirty="0">
                <a:latin typeface="Arial" panose="020B0604020202020204" pitchFamily="34" charset="0"/>
              </a:rPr>
              <a:t>Service Bulletin List</a:t>
            </a:r>
          </a:p>
          <a:p>
            <a:pPr algn="l"/>
            <a:r>
              <a:rPr lang="en-US" sz="1800" b="0" i="0" u="none" strike="noStrike" baseline="0" dirty="0">
                <a:latin typeface="PSOsymclas"/>
              </a:rPr>
              <a:t> </a:t>
            </a:r>
            <a:r>
              <a:rPr lang="en-US" sz="1800" b="1" i="1" u="none" strike="noStrike" baseline="0" dirty="0">
                <a:latin typeface="Arial" panose="020B0604020202020204" pitchFamily="34" charset="0"/>
              </a:rPr>
              <a:t>Deactivation / Reactivation Index</a:t>
            </a:r>
          </a:p>
          <a:p>
            <a:pPr algn="l"/>
            <a:r>
              <a:rPr lang="en-US" sz="1800" b="0" i="0" u="none" strike="noStrike" baseline="0" dirty="0">
                <a:latin typeface="PSOsymclas"/>
              </a:rPr>
              <a:t> </a:t>
            </a:r>
            <a:r>
              <a:rPr lang="en-US" sz="1800" b="1" i="1" u="none" strike="noStrike" baseline="0" dirty="0">
                <a:latin typeface="Arial" panose="020B0604020202020204" pitchFamily="34" charset="0"/>
              </a:rPr>
              <a:t>List of Effective Pages</a:t>
            </a:r>
            <a:endParaRPr lang="en-US" sz="1800" dirty="0"/>
          </a:p>
        </p:txBody>
      </p:sp>
    </p:spTree>
    <p:extLst>
      <p:ext uri="{BB962C8B-B14F-4D97-AF65-F5344CB8AC3E}">
        <p14:creationId xmlns:p14="http://schemas.microsoft.com/office/powerpoint/2010/main" val="3241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E3CABA-574A-4FDE-951F-1EB91EA7913C}"/>
              </a:ext>
            </a:extLst>
          </p:cNvPr>
          <p:cNvSpPr txBox="1"/>
          <p:nvPr/>
        </p:nvSpPr>
        <p:spPr>
          <a:xfrm>
            <a:off x="0" y="0"/>
            <a:ext cx="8345939" cy="369332"/>
          </a:xfrm>
          <a:prstGeom prst="rect">
            <a:avLst/>
          </a:prstGeom>
          <a:noFill/>
        </p:spPr>
        <p:txBody>
          <a:bodyPr wrap="none" rtlCol="0">
            <a:spAutoFit/>
          </a:bodyPr>
          <a:lstStyle/>
          <a:p>
            <a:r>
              <a:rPr lang="en-US" dirty="0"/>
              <a:t>Points to be considered while creating or updating Removal and Installation Pageblocks</a:t>
            </a:r>
          </a:p>
        </p:txBody>
      </p:sp>
      <p:pic>
        <p:nvPicPr>
          <p:cNvPr id="16" name="Picture 15">
            <a:extLst>
              <a:ext uri="{FF2B5EF4-FFF2-40B4-BE49-F238E27FC236}">
                <a16:creationId xmlns:a16="http://schemas.microsoft.com/office/drawing/2014/main" id="{F3701042-786E-41A5-A6D6-01FFA9347F42}"/>
              </a:ext>
            </a:extLst>
          </p:cNvPr>
          <p:cNvPicPr>
            <a:picLocks noChangeAspect="1"/>
          </p:cNvPicPr>
          <p:nvPr/>
        </p:nvPicPr>
        <p:blipFill>
          <a:blip r:embed="rId2"/>
          <a:stretch>
            <a:fillRect/>
          </a:stretch>
        </p:blipFill>
        <p:spPr>
          <a:xfrm>
            <a:off x="306724" y="688931"/>
            <a:ext cx="1332371" cy="1486106"/>
          </a:xfrm>
          <a:prstGeom prst="rect">
            <a:avLst/>
          </a:prstGeom>
        </p:spPr>
      </p:pic>
      <p:pic>
        <p:nvPicPr>
          <p:cNvPr id="18" name="Picture 17">
            <a:extLst>
              <a:ext uri="{FF2B5EF4-FFF2-40B4-BE49-F238E27FC236}">
                <a16:creationId xmlns:a16="http://schemas.microsoft.com/office/drawing/2014/main" id="{3583B2E8-F644-4D3D-A533-675D46FA6912}"/>
              </a:ext>
            </a:extLst>
          </p:cNvPr>
          <p:cNvPicPr>
            <a:picLocks noChangeAspect="1"/>
          </p:cNvPicPr>
          <p:nvPr/>
        </p:nvPicPr>
        <p:blipFill>
          <a:blip r:embed="rId3"/>
          <a:stretch>
            <a:fillRect/>
          </a:stretch>
        </p:blipFill>
        <p:spPr>
          <a:xfrm>
            <a:off x="1760701" y="498404"/>
            <a:ext cx="1769550" cy="1736162"/>
          </a:xfrm>
          <a:prstGeom prst="rect">
            <a:avLst/>
          </a:prstGeom>
        </p:spPr>
      </p:pic>
      <p:pic>
        <p:nvPicPr>
          <p:cNvPr id="20" name="Picture 19">
            <a:extLst>
              <a:ext uri="{FF2B5EF4-FFF2-40B4-BE49-F238E27FC236}">
                <a16:creationId xmlns:a16="http://schemas.microsoft.com/office/drawing/2014/main" id="{6AF0A8BA-A5C4-43A0-A7B4-36E93F779BD6}"/>
              </a:ext>
            </a:extLst>
          </p:cNvPr>
          <p:cNvPicPr>
            <a:picLocks noChangeAspect="1"/>
          </p:cNvPicPr>
          <p:nvPr/>
        </p:nvPicPr>
        <p:blipFill>
          <a:blip r:embed="rId4"/>
          <a:stretch>
            <a:fillRect/>
          </a:stretch>
        </p:blipFill>
        <p:spPr>
          <a:xfrm>
            <a:off x="77423" y="2621731"/>
            <a:ext cx="1773814" cy="1298110"/>
          </a:xfrm>
          <a:prstGeom prst="rect">
            <a:avLst/>
          </a:prstGeom>
        </p:spPr>
      </p:pic>
      <p:pic>
        <p:nvPicPr>
          <p:cNvPr id="22" name="Picture 21">
            <a:extLst>
              <a:ext uri="{FF2B5EF4-FFF2-40B4-BE49-F238E27FC236}">
                <a16:creationId xmlns:a16="http://schemas.microsoft.com/office/drawing/2014/main" id="{F6768191-2FD2-4C5F-BCA3-0CB04AFF523C}"/>
              </a:ext>
            </a:extLst>
          </p:cNvPr>
          <p:cNvPicPr>
            <a:picLocks noChangeAspect="1"/>
          </p:cNvPicPr>
          <p:nvPr/>
        </p:nvPicPr>
        <p:blipFill>
          <a:blip r:embed="rId5"/>
          <a:stretch>
            <a:fillRect/>
          </a:stretch>
        </p:blipFill>
        <p:spPr>
          <a:xfrm>
            <a:off x="1873881" y="2662365"/>
            <a:ext cx="2079486" cy="1508198"/>
          </a:xfrm>
          <a:prstGeom prst="rect">
            <a:avLst/>
          </a:prstGeom>
        </p:spPr>
      </p:pic>
      <p:sp>
        <p:nvSpPr>
          <p:cNvPr id="24" name="TextBox 23">
            <a:extLst>
              <a:ext uri="{FF2B5EF4-FFF2-40B4-BE49-F238E27FC236}">
                <a16:creationId xmlns:a16="http://schemas.microsoft.com/office/drawing/2014/main" id="{ADAF1F06-1603-4D57-BD12-F7D7E141D1B7}"/>
              </a:ext>
            </a:extLst>
          </p:cNvPr>
          <p:cNvSpPr txBox="1"/>
          <p:nvPr/>
        </p:nvSpPr>
        <p:spPr>
          <a:xfrm>
            <a:off x="829610" y="4893029"/>
            <a:ext cx="1618969" cy="369332"/>
          </a:xfrm>
          <a:prstGeom prst="rect">
            <a:avLst/>
          </a:prstGeom>
          <a:noFill/>
        </p:spPr>
        <p:txBody>
          <a:bodyPr wrap="none" rtlCol="0">
            <a:spAutoFit/>
          </a:bodyPr>
          <a:lstStyle/>
          <a:p>
            <a:r>
              <a:rPr lang="en-US" dirty="0"/>
              <a:t>Flight Controls </a:t>
            </a:r>
          </a:p>
        </p:txBody>
      </p:sp>
      <p:sp>
        <p:nvSpPr>
          <p:cNvPr id="26" name="TextBox 25">
            <a:extLst>
              <a:ext uri="{FF2B5EF4-FFF2-40B4-BE49-F238E27FC236}">
                <a16:creationId xmlns:a16="http://schemas.microsoft.com/office/drawing/2014/main" id="{19007C17-5D6E-4007-A5AD-DF56DA54ACF1}"/>
              </a:ext>
            </a:extLst>
          </p:cNvPr>
          <p:cNvSpPr txBox="1"/>
          <p:nvPr/>
        </p:nvSpPr>
        <p:spPr>
          <a:xfrm>
            <a:off x="3227318" y="4732620"/>
            <a:ext cx="4989619" cy="923330"/>
          </a:xfrm>
          <a:prstGeom prst="rect">
            <a:avLst/>
          </a:prstGeom>
          <a:noFill/>
        </p:spPr>
        <p:txBody>
          <a:bodyPr wrap="square">
            <a:spAutoFit/>
          </a:bodyPr>
          <a:lstStyle/>
          <a:p>
            <a:r>
              <a:rPr lang="en-US" dirty="0"/>
              <a:t>		Fuels System</a:t>
            </a:r>
          </a:p>
          <a:p>
            <a:r>
              <a:rPr lang="en-US" dirty="0"/>
              <a:t>Tanks, Cells, Valve, Pumps (shut off, pressure relief,,), Probes, Indicators </a:t>
            </a:r>
          </a:p>
        </p:txBody>
      </p:sp>
      <p:pic>
        <p:nvPicPr>
          <p:cNvPr id="8" name="Picture 7">
            <a:extLst>
              <a:ext uri="{FF2B5EF4-FFF2-40B4-BE49-F238E27FC236}">
                <a16:creationId xmlns:a16="http://schemas.microsoft.com/office/drawing/2014/main" id="{DF58A4FF-E161-4EC6-AFC0-1790EE9696A6}"/>
              </a:ext>
            </a:extLst>
          </p:cNvPr>
          <p:cNvPicPr>
            <a:picLocks noChangeAspect="1"/>
          </p:cNvPicPr>
          <p:nvPr/>
        </p:nvPicPr>
        <p:blipFill>
          <a:blip r:embed="rId6"/>
          <a:stretch>
            <a:fillRect/>
          </a:stretch>
        </p:blipFill>
        <p:spPr>
          <a:xfrm>
            <a:off x="4337399" y="865757"/>
            <a:ext cx="3038899" cy="2724530"/>
          </a:xfrm>
          <a:prstGeom prst="rect">
            <a:avLst/>
          </a:prstGeom>
        </p:spPr>
      </p:pic>
      <p:sp>
        <p:nvSpPr>
          <p:cNvPr id="28" name="TextBox 27">
            <a:extLst>
              <a:ext uri="{FF2B5EF4-FFF2-40B4-BE49-F238E27FC236}">
                <a16:creationId xmlns:a16="http://schemas.microsoft.com/office/drawing/2014/main" id="{E5C16BC3-2563-4B68-89D4-92E22033B054}"/>
              </a:ext>
            </a:extLst>
          </p:cNvPr>
          <p:cNvSpPr txBox="1"/>
          <p:nvPr/>
        </p:nvSpPr>
        <p:spPr>
          <a:xfrm>
            <a:off x="7601394" y="4824953"/>
            <a:ext cx="4760686" cy="646331"/>
          </a:xfrm>
          <a:prstGeom prst="rect">
            <a:avLst/>
          </a:prstGeom>
          <a:noFill/>
        </p:spPr>
        <p:txBody>
          <a:bodyPr wrap="square">
            <a:spAutoFit/>
          </a:bodyPr>
          <a:lstStyle/>
          <a:p>
            <a:r>
              <a:rPr lang="en-US" dirty="0"/>
              <a:t>	       Engine/Powerplant –</a:t>
            </a:r>
          </a:p>
          <a:p>
            <a:r>
              <a:rPr lang="en-US" dirty="0"/>
              <a:t> Propeller, Engine, Engine Cowls, Valves, Pumps..</a:t>
            </a:r>
          </a:p>
        </p:txBody>
      </p:sp>
      <p:pic>
        <p:nvPicPr>
          <p:cNvPr id="14" name="Picture 13">
            <a:extLst>
              <a:ext uri="{FF2B5EF4-FFF2-40B4-BE49-F238E27FC236}">
                <a16:creationId xmlns:a16="http://schemas.microsoft.com/office/drawing/2014/main" id="{A33CD09B-DE34-43E8-9AD5-2EC32A55BB37}"/>
              </a:ext>
            </a:extLst>
          </p:cNvPr>
          <p:cNvPicPr>
            <a:picLocks noChangeAspect="1"/>
          </p:cNvPicPr>
          <p:nvPr/>
        </p:nvPicPr>
        <p:blipFill>
          <a:blip r:embed="rId7"/>
          <a:stretch>
            <a:fillRect/>
          </a:stretch>
        </p:blipFill>
        <p:spPr>
          <a:xfrm>
            <a:off x="9036827" y="572313"/>
            <a:ext cx="2562583" cy="3143689"/>
          </a:xfrm>
          <a:prstGeom prst="rect">
            <a:avLst/>
          </a:prstGeom>
        </p:spPr>
      </p:pic>
    </p:spTree>
    <p:extLst>
      <p:ext uri="{BB962C8B-B14F-4D97-AF65-F5344CB8AC3E}">
        <p14:creationId xmlns:p14="http://schemas.microsoft.com/office/powerpoint/2010/main" val="10087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A94BFE-8096-435D-8E46-2BE993270BC2}"/>
              </a:ext>
            </a:extLst>
          </p:cNvPr>
          <p:cNvSpPr txBox="1"/>
          <p:nvPr/>
        </p:nvSpPr>
        <p:spPr>
          <a:xfrm>
            <a:off x="0" y="0"/>
            <a:ext cx="8345939" cy="369332"/>
          </a:xfrm>
          <a:prstGeom prst="rect">
            <a:avLst/>
          </a:prstGeom>
          <a:noFill/>
        </p:spPr>
        <p:txBody>
          <a:bodyPr wrap="none" rtlCol="0">
            <a:spAutoFit/>
          </a:bodyPr>
          <a:lstStyle/>
          <a:p>
            <a:r>
              <a:rPr lang="en-US" dirty="0"/>
              <a:t>Points to be considered while creating or updating Removal and Installation Pageblocks</a:t>
            </a:r>
          </a:p>
        </p:txBody>
      </p:sp>
      <p:sp>
        <p:nvSpPr>
          <p:cNvPr id="4" name="TextBox 3">
            <a:extLst>
              <a:ext uri="{FF2B5EF4-FFF2-40B4-BE49-F238E27FC236}">
                <a16:creationId xmlns:a16="http://schemas.microsoft.com/office/drawing/2014/main" id="{AC6FCC7F-C6AC-4936-966E-82900F7704E7}"/>
              </a:ext>
            </a:extLst>
          </p:cNvPr>
          <p:cNvSpPr txBox="1"/>
          <p:nvPr/>
        </p:nvSpPr>
        <p:spPr>
          <a:xfrm>
            <a:off x="0" y="548685"/>
            <a:ext cx="12032525" cy="646331"/>
          </a:xfrm>
          <a:prstGeom prst="rect">
            <a:avLst/>
          </a:prstGeom>
          <a:noFill/>
        </p:spPr>
        <p:txBody>
          <a:bodyPr wrap="none" rtlCol="0">
            <a:spAutoFit/>
          </a:bodyPr>
          <a:lstStyle/>
          <a:p>
            <a:r>
              <a:rPr lang="en-US" dirty="0"/>
              <a:t>If  wheels or wheel brakes to be replaced, can the whole Landing gear assembly sent to the respective manufacturer as its part</a:t>
            </a:r>
          </a:p>
          <a:p>
            <a:r>
              <a:rPr lang="en-US" dirty="0"/>
              <a:t>Of CMM? </a:t>
            </a:r>
          </a:p>
        </p:txBody>
      </p:sp>
      <p:pic>
        <p:nvPicPr>
          <p:cNvPr id="6" name="Picture 5">
            <a:extLst>
              <a:ext uri="{FF2B5EF4-FFF2-40B4-BE49-F238E27FC236}">
                <a16:creationId xmlns:a16="http://schemas.microsoft.com/office/drawing/2014/main" id="{5BC598E3-A91A-4429-81F0-FF6541C16B81}"/>
              </a:ext>
            </a:extLst>
          </p:cNvPr>
          <p:cNvPicPr>
            <a:picLocks noChangeAspect="1"/>
          </p:cNvPicPr>
          <p:nvPr/>
        </p:nvPicPr>
        <p:blipFill>
          <a:blip r:embed="rId2"/>
          <a:stretch>
            <a:fillRect/>
          </a:stretch>
        </p:blipFill>
        <p:spPr>
          <a:xfrm>
            <a:off x="275491" y="1374369"/>
            <a:ext cx="3172268" cy="4067743"/>
          </a:xfrm>
          <a:prstGeom prst="rect">
            <a:avLst/>
          </a:prstGeom>
        </p:spPr>
      </p:pic>
      <p:pic>
        <p:nvPicPr>
          <p:cNvPr id="8" name="Picture 7">
            <a:extLst>
              <a:ext uri="{FF2B5EF4-FFF2-40B4-BE49-F238E27FC236}">
                <a16:creationId xmlns:a16="http://schemas.microsoft.com/office/drawing/2014/main" id="{BAF678F1-F66B-4153-ADB6-18278FD96E4B}"/>
              </a:ext>
            </a:extLst>
          </p:cNvPr>
          <p:cNvPicPr>
            <a:picLocks noChangeAspect="1"/>
          </p:cNvPicPr>
          <p:nvPr/>
        </p:nvPicPr>
        <p:blipFill>
          <a:blip r:embed="rId3"/>
          <a:stretch>
            <a:fillRect/>
          </a:stretch>
        </p:blipFill>
        <p:spPr>
          <a:xfrm>
            <a:off x="3616570" y="1374369"/>
            <a:ext cx="3267531" cy="4182059"/>
          </a:xfrm>
          <a:prstGeom prst="rect">
            <a:avLst/>
          </a:prstGeom>
        </p:spPr>
      </p:pic>
      <p:sp>
        <p:nvSpPr>
          <p:cNvPr id="9" name="TextBox 8">
            <a:extLst>
              <a:ext uri="{FF2B5EF4-FFF2-40B4-BE49-F238E27FC236}">
                <a16:creationId xmlns:a16="http://schemas.microsoft.com/office/drawing/2014/main" id="{BED2BB9A-5886-485B-9A32-A20BFA766615}"/>
              </a:ext>
            </a:extLst>
          </p:cNvPr>
          <p:cNvSpPr txBox="1"/>
          <p:nvPr/>
        </p:nvSpPr>
        <p:spPr>
          <a:xfrm>
            <a:off x="0" y="6211669"/>
            <a:ext cx="11553227" cy="646331"/>
          </a:xfrm>
          <a:prstGeom prst="rect">
            <a:avLst/>
          </a:prstGeom>
          <a:noFill/>
        </p:spPr>
        <p:txBody>
          <a:bodyPr wrap="none" rtlCol="0">
            <a:spAutoFit/>
          </a:bodyPr>
          <a:lstStyle/>
          <a:p>
            <a:r>
              <a:rPr lang="en-US" dirty="0"/>
              <a:t>OEMs, Operators and Regulatory authorities can define units/parts that are actually supposed to be part of CMM, can be </a:t>
            </a:r>
          </a:p>
          <a:p>
            <a:r>
              <a:rPr lang="en-US" dirty="0"/>
              <a:t>Made On-wing or On-aircraft maintainable (</a:t>
            </a:r>
            <a:r>
              <a:rPr lang="en-US" dirty="0" err="1"/>
              <a:t>ie</a:t>
            </a:r>
            <a:r>
              <a:rPr lang="en-US" dirty="0"/>
              <a:t> part of AMM)</a:t>
            </a:r>
          </a:p>
        </p:txBody>
      </p:sp>
    </p:spTree>
    <p:extLst>
      <p:ext uri="{BB962C8B-B14F-4D97-AF65-F5344CB8AC3E}">
        <p14:creationId xmlns:p14="http://schemas.microsoft.com/office/powerpoint/2010/main" val="1324132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E3CABA-574A-4FDE-951F-1EB91EA7913C}"/>
              </a:ext>
            </a:extLst>
          </p:cNvPr>
          <p:cNvSpPr txBox="1"/>
          <p:nvPr/>
        </p:nvSpPr>
        <p:spPr>
          <a:xfrm>
            <a:off x="84406" y="303349"/>
            <a:ext cx="8345939" cy="369332"/>
          </a:xfrm>
          <a:prstGeom prst="rect">
            <a:avLst/>
          </a:prstGeom>
          <a:noFill/>
        </p:spPr>
        <p:txBody>
          <a:bodyPr wrap="none" rtlCol="0">
            <a:spAutoFit/>
          </a:bodyPr>
          <a:lstStyle/>
          <a:p>
            <a:r>
              <a:rPr lang="en-US" dirty="0"/>
              <a:t>Points to be considered while creating or updating Removal and Installation Pageblocks</a:t>
            </a:r>
          </a:p>
        </p:txBody>
      </p:sp>
      <p:sp>
        <p:nvSpPr>
          <p:cNvPr id="5" name="TextBox 4">
            <a:extLst>
              <a:ext uri="{FF2B5EF4-FFF2-40B4-BE49-F238E27FC236}">
                <a16:creationId xmlns:a16="http://schemas.microsoft.com/office/drawing/2014/main" id="{21104BD9-EF02-4FA6-9A7F-8C4B6778FFF3}"/>
              </a:ext>
            </a:extLst>
          </p:cNvPr>
          <p:cNvSpPr txBox="1"/>
          <p:nvPr/>
        </p:nvSpPr>
        <p:spPr>
          <a:xfrm>
            <a:off x="168811" y="3037008"/>
            <a:ext cx="11746523" cy="2031325"/>
          </a:xfrm>
          <a:prstGeom prst="rect">
            <a:avLst/>
          </a:prstGeom>
          <a:noFill/>
        </p:spPr>
        <p:txBody>
          <a:bodyPr wrap="square">
            <a:spAutoFit/>
          </a:bodyPr>
          <a:lstStyle/>
          <a:p>
            <a:endParaRPr lang="en-US" dirty="0"/>
          </a:p>
          <a:p>
            <a:r>
              <a:rPr lang="en-US" dirty="0"/>
              <a:t>Which Parts not in R/Is  - Normally the OEMs, MS Group  and Regulatory authorities define the tasks. </a:t>
            </a:r>
          </a:p>
          <a:p>
            <a:r>
              <a:rPr lang="en-US" dirty="0"/>
              <a:t>		          Few thumb rules like Permanent Fastened Parts, </a:t>
            </a:r>
          </a:p>
          <a:p>
            <a:r>
              <a:rPr lang="en-US" dirty="0"/>
              <a:t>		          Engine turbine blades, discs, or bearings (handled via Engine Manual or Overhaul Manual).</a:t>
            </a:r>
          </a:p>
          <a:p>
            <a:r>
              <a:rPr lang="en-US" dirty="0"/>
              <a:t>                                             Wiring harnesses (often in Wiring Manual (AWM)).</a:t>
            </a:r>
          </a:p>
          <a:p>
            <a:r>
              <a:rPr lang="en-US" dirty="0"/>
              <a:t>		          Composite repairs (handled via Structural Repair Manual (SRM)).</a:t>
            </a:r>
          </a:p>
          <a:p>
            <a:r>
              <a:rPr lang="en-US" dirty="0"/>
              <a:t>                                             Interior furnishings (covered in Cabin Maintenance Manual (CMM)).		           </a:t>
            </a:r>
          </a:p>
        </p:txBody>
      </p:sp>
      <p:sp>
        <p:nvSpPr>
          <p:cNvPr id="6" name="TextBox 5">
            <a:extLst>
              <a:ext uri="{FF2B5EF4-FFF2-40B4-BE49-F238E27FC236}">
                <a16:creationId xmlns:a16="http://schemas.microsoft.com/office/drawing/2014/main" id="{E084C048-CEB0-490B-A41A-E583B76ECE93}"/>
              </a:ext>
            </a:extLst>
          </p:cNvPr>
          <p:cNvSpPr txBox="1"/>
          <p:nvPr/>
        </p:nvSpPr>
        <p:spPr>
          <a:xfrm>
            <a:off x="168811" y="821016"/>
            <a:ext cx="11746523" cy="369332"/>
          </a:xfrm>
          <a:prstGeom prst="rect">
            <a:avLst/>
          </a:prstGeom>
          <a:noFill/>
        </p:spPr>
        <p:txBody>
          <a:bodyPr wrap="square">
            <a:spAutoFit/>
          </a:bodyPr>
          <a:lstStyle/>
          <a:p>
            <a:r>
              <a:rPr lang="en-US" dirty="0"/>
              <a:t>Note – No R/Is in the Aircraft General category (chap 5 to 11) as they are mainly ground support activities or information's  </a:t>
            </a:r>
          </a:p>
        </p:txBody>
      </p:sp>
      <p:sp>
        <p:nvSpPr>
          <p:cNvPr id="7" name="TextBox 6">
            <a:extLst>
              <a:ext uri="{FF2B5EF4-FFF2-40B4-BE49-F238E27FC236}">
                <a16:creationId xmlns:a16="http://schemas.microsoft.com/office/drawing/2014/main" id="{2F9DB0CF-AC7E-4023-B335-3D32609A08D9}"/>
              </a:ext>
            </a:extLst>
          </p:cNvPr>
          <p:cNvSpPr txBox="1"/>
          <p:nvPr/>
        </p:nvSpPr>
        <p:spPr>
          <a:xfrm>
            <a:off x="168812" y="1190348"/>
            <a:ext cx="7104186" cy="1477328"/>
          </a:xfrm>
          <a:prstGeom prst="rect">
            <a:avLst/>
          </a:prstGeom>
          <a:noFill/>
        </p:spPr>
        <p:txBody>
          <a:bodyPr wrap="square">
            <a:spAutoFit/>
          </a:bodyPr>
          <a:lstStyle/>
          <a:p>
            <a:endParaRPr lang="en-US" dirty="0"/>
          </a:p>
          <a:p>
            <a:r>
              <a:rPr lang="en-US" dirty="0"/>
              <a:t>How are the R/Is determined – Fault Analysis, </a:t>
            </a:r>
          </a:p>
          <a:p>
            <a:r>
              <a:rPr lang="en-US" dirty="0"/>
              <a:t>			    Snag Rectification process, </a:t>
            </a:r>
          </a:p>
          <a:p>
            <a:r>
              <a:rPr lang="en-US" dirty="0"/>
              <a:t>			   Life limit components,</a:t>
            </a:r>
          </a:p>
          <a:p>
            <a:r>
              <a:rPr lang="en-US" dirty="0"/>
              <a:t>			   MEG3 Analysis recommendations</a:t>
            </a:r>
          </a:p>
        </p:txBody>
      </p:sp>
      <p:sp>
        <p:nvSpPr>
          <p:cNvPr id="9" name="TextBox 8">
            <a:extLst>
              <a:ext uri="{FF2B5EF4-FFF2-40B4-BE49-F238E27FC236}">
                <a16:creationId xmlns:a16="http://schemas.microsoft.com/office/drawing/2014/main" id="{BABD89BB-40DF-4B39-85BA-24863D6F855F}"/>
              </a:ext>
            </a:extLst>
          </p:cNvPr>
          <p:cNvSpPr txBox="1"/>
          <p:nvPr/>
        </p:nvSpPr>
        <p:spPr>
          <a:xfrm>
            <a:off x="168811" y="5481812"/>
            <a:ext cx="11542544" cy="646331"/>
          </a:xfrm>
          <a:prstGeom prst="rect">
            <a:avLst/>
          </a:prstGeom>
          <a:noFill/>
        </p:spPr>
        <p:txBody>
          <a:bodyPr wrap="square">
            <a:spAutoFit/>
          </a:bodyPr>
          <a:lstStyle/>
          <a:p>
            <a:endParaRPr lang="en-US" dirty="0"/>
          </a:p>
          <a:p>
            <a:r>
              <a:rPr lang="en-US" dirty="0"/>
              <a:t>Input Documents are Engineering Drawings, Service Bulletins, Process and Material Specifications (structural R/Is)</a:t>
            </a:r>
          </a:p>
        </p:txBody>
      </p:sp>
      <p:sp>
        <p:nvSpPr>
          <p:cNvPr id="11" name="TextBox 10">
            <a:extLst>
              <a:ext uri="{FF2B5EF4-FFF2-40B4-BE49-F238E27FC236}">
                <a16:creationId xmlns:a16="http://schemas.microsoft.com/office/drawing/2014/main" id="{D59FDAFA-B403-4050-BA46-95EAF1984D88}"/>
              </a:ext>
            </a:extLst>
          </p:cNvPr>
          <p:cNvSpPr txBox="1"/>
          <p:nvPr/>
        </p:nvSpPr>
        <p:spPr>
          <a:xfrm>
            <a:off x="168811" y="2667676"/>
            <a:ext cx="6098344" cy="369332"/>
          </a:xfrm>
          <a:prstGeom prst="rect">
            <a:avLst/>
          </a:prstGeom>
          <a:noFill/>
        </p:spPr>
        <p:txBody>
          <a:bodyPr wrap="square">
            <a:spAutoFit/>
          </a:bodyPr>
          <a:lstStyle/>
          <a:p>
            <a:r>
              <a:rPr lang="en-US" b="1" dirty="0"/>
              <a:t>Which Parts not in R/I ????? </a:t>
            </a:r>
          </a:p>
        </p:txBody>
      </p:sp>
    </p:spTree>
    <p:extLst>
      <p:ext uri="{BB962C8B-B14F-4D97-AF65-F5344CB8AC3E}">
        <p14:creationId xmlns:p14="http://schemas.microsoft.com/office/powerpoint/2010/main" val="420211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E80668-4FA3-4337-A29E-659355B86867}"/>
              </a:ext>
            </a:extLst>
          </p:cNvPr>
          <p:cNvSpPr txBox="1"/>
          <p:nvPr/>
        </p:nvSpPr>
        <p:spPr>
          <a:xfrm>
            <a:off x="12168" y="19481"/>
            <a:ext cx="12266307" cy="646331"/>
          </a:xfrm>
          <a:prstGeom prst="rect">
            <a:avLst/>
          </a:prstGeom>
          <a:noFill/>
        </p:spPr>
        <p:txBody>
          <a:bodyPr wrap="none" rtlCol="0">
            <a:spAutoFit/>
          </a:bodyPr>
          <a:lstStyle/>
          <a:p>
            <a:r>
              <a:rPr lang="en-US" dirty="0"/>
              <a:t>Points to be considered while creating or updating Removal and Installation Pageblocks </a:t>
            </a:r>
            <a:r>
              <a:rPr lang="en-US" b="1" dirty="0"/>
              <a:t>(all this applicable to all PBs except D/O)</a:t>
            </a:r>
          </a:p>
          <a:p>
            <a:r>
              <a:rPr lang="en-US" dirty="0"/>
              <a:t>Tasks and Sub-Tasks</a:t>
            </a:r>
          </a:p>
        </p:txBody>
      </p:sp>
      <p:pic>
        <p:nvPicPr>
          <p:cNvPr id="3" name="Picture 2">
            <a:extLst>
              <a:ext uri="{FF2B5EF4-FFF2-40B4-BE49-F238E27FC236}">
                <a16:creationId xmlns:a16="http://schemas.microsoft.com/office/drawing/2014/main" id="{9039CBD8-87EE-4B43-B97F-3D803CB74E7A}"/>
              </a:ext>
            </a:extLst>
          </p:cNvPr>
          <p:cNvPicPr>
            <a:picLocks noChangeAspect="1"/>
          </p:cNvPicPr>
          <p:nvPr/>
        </p:nvPicPr>
        <p:blipFill rotWithShape="1">
          <a:blip r:embed="rId2"/>
          <a:srcRect b="19900"/>
          <a:stretch/>
        </p:blipFill>
        <p:spPr>
          <a:xfrm>
            <a:off x="196948" y="776760"/>
            <a:ext cx="2546252" cy="923330"/>
          </a:xfrm>
          <a:prstGeom prst="rect">
            <a:avLst/>
          </a:prstGeom>
          <a:ln>
            <a:solidFill>
              <a:srgbClr val="2F528F"/>
            </a:solidFill>
          </a:ln>
        </p:spPr>
      </p:pic>
      <p:grpSp>
        <p:nvGrpSpPr>
          <p:cNvPr id="4" name="Group 3">
            <a:extLst>
              <a:ext uri="{FF2B5EF4-FFF2-40B4-BE49-F238E27FC236}">
                <a16:creationId xmlns:a16="http://schemas.microsoft.com/office/drawing/2014/main" id="{7C9487AB-6CE9-46D6-A403-CBE78A896E0A}"/>
              </a:ext>
            </a:extLst>
          </p:cNvPr>
          <p:cNvGrpSpPr/>
          <p:nvPr/>
        </p:nvGrpSpPr>
        <p:grpSpPr>
          <a:xfrm>
            <a:off x="188652" y="1862494"/>
            <a:ext cx="2627251" cy="1625314"/>
            <a:chOff x="3428367" y="2132160"/>
            <a:chExt cx="4429743" cy="3438182"/>
          </a:xfrm>
        </p:grpSpPr>
        <p:pic>
          <p:nvPicPr>
            <p:cNvPr id="5" name="Picture 4">
              <a:extLst>
                <a:ext uri="{FF2B5EF4-FFF2-40B4-BE49-F238E27FC236}">
                  <a16:creationId xmlns:a16="http://schemas.microsoft.com/office/drawing/2014/main" id="{AD167CBD-DA21-4AB5-8043-0ACCAC3DA4C5}"/>
                </a:ext>
              </a:extLst>
            </p:cNvPr>
            <p:cNvPicPr>
              <a:picLocks noChangeAspect="1"/>
            </p:cNvPicPr>
            <p:nvPr/>
          </p:nvPicPr>
          <p:blipFill>
            <a:blip r:embed="rId3"/>
            <a:stretch>
              <a:fillRect/>
            </a:stretch>
          </p:blipFill>
          <p:spPr>
            <a:xfrm>
              <a:off x="3428367" y="2132160"/>
              <a:ext cx="4429743" cy="1705213"/>
            </a:xfrm>
            <a:prstGeom prst="rect">
              <a:avLst/>
            </a:prstGeom>
          </p:spPr>
        </p:pic>
        <p:pic>
          <p:nvPicPr>
            <p:cNvPr id="6" name="Picture 5">
              <a:extLst>
                <a:ext uri="{FF2B5EF4-FFF2-40B4-BE49-F238E27FC236}">
                  <a16:creationId xmlns:a16="http://schemas.microsoft.com/office/drawing/2014/main" id="{9FFB94FE-87DB-42C5-BEEE-95957C459CF3}"/>
                </a:ext>
              </a:extLst>
            </p:cNvPr>
            <p:cNvPicPr>
              <a:picLocks noChangeAspect="1"/>
            </p:cNvPicPr>
            <p:nvPr/>
          </p:nvPicPr>
          <p:blipFill>
            <a:blip r:embed="rId4"/>
            <a:stretch>
              <a:fillRect/>
            </a:stretch>
          </p:blipFill>
          <p:spPr>
            <a:xfrm>
              <a:off x="3428367" y="2366859"/>
              <a:ext cx="4429742" cy="3203483"/>
            </a:xfrm>
            <a:prstGeom prst="rect">
              <a:avLst/>
            </a:prstGeom>
          </p:spPr>
        </p:pic>
      </p:grpSp>
      <p:pic>
        <p:nvPicPr>
          <p:cNvPr id="7" name="Picture 6">
            <a:extLst>
              <a:ext uri="{FF2B5EF4-FFF2-40B4-BE49-F238E27FC236}">
                <a16:creationId xmlns:a16="http://schemas.microsoft.com/office/drawing/2014/main" id="{A50EFECC-7EF2-48B1-931A-56EABB0F0696}"/>
              </a:ext>
            </a:extLst>
          </p:cNvPr>
          <p:cNvPicPr>
            <a:picLocks noChangeAspect="1"/>
          </p:cNvPicPr>
          <p:nvPr/>
        </p:nvPicPr>
        <p:blipFill>
          <a:blip r:embed="rId5"/>
          <a:stretch>
            <a:fillRect/>
          </a:stretch>
        </p:blipFill>
        <p:spPr>
          <a:xfrm>
            <a:off x="333330" y="3696900"/>
            <a:ext cx="2088559" cy="1093113"/>
          </a:xfrm>
          <a:prstGeom prst="rect">
            <a:avLst/>
          </a:prstGeom>
          <a:ln>
            <a:solidFill>
              <a:schemeClr val="accent1"/>
            </a:solidFill>
          </a:ln>
        </p:spPr>
      </p:pic>
      <p:pic>
        <p:nvPicPr>
          <p:cNvPr id="9" name="Picture 8">
            <a:extLst>
              <a:ext uri="{FF2B5EF4-FFF2-40B4-BE49-F238E27FC236}">
                <a16:creationId xmlns:a16="http://schemas.microsoft.com/office/drawing/2014/main" id="{5E5AF0D0-3BEA-409B-B4A8-B330F70A908D}"/>
              </a:ext>
            </a:extLst>
          </p:cNvPr>
          <p:cNvPicPr>
            <a:picLocks noChangeAspect="1"/>
          </p:cNvPicPr>
          <p:nvPr/>
        </p:nvPicPr>
        <p:blipFill>
          <a:blip r:embed="rId6"/>
          <a:stretch>
            <a:fillRect/>
          </a:stretch>
        </p:blipFill>
        <p:spPr>
          <a:xfrm>
            <a:off x="3862281" y="5563930"/>
            <a:ext cx="4263539" cy="1124107"/>
          </a:xfrm>
          <a:prstGeom prst="rect">
            <a:avLst/>
          </a:prstGeom>
        </p:spPr>
      </p:pic>
      <p:pic>
        <p:nvPicPr>
          <p:cNvPr id="11" name="Picture 10">
            <a:extLst>
              <a:ext uri="{FF2B5EF4-FFF2-40B4-BE49-F238E27FC236}">
                <a16:creationId xmlns:a16="http://schemas.microsoft.com/office/drawing/2014/main" id="{DF57235C-BF35-4896-B250-4A25F9443D97}"/>
              </a:ext>
            </a:extLst>
          </p:cNvPr>
          <p:cNvPicPr>
            <a:picLocks noChangeAspect="1"/>
          </p:cNvPicPr>
          <p:nvPr/>
        </p:nvPicPr>
        <p:blipFill>
          <a:blip r:embed="rId7"/>
          <a:stretch>
            <a:fillRect/>
          </a:stretch>
        </p:blipFill>
        <p:spPr>
          <a:xfrm>
            <a:off x="8125820" y="4507684"/>
            <a:ext cx="4066180" cy="895475"/>
          </a:xfrm>
          <a:prstGeom prst="rect">
            <a:avLst/>
          </a:prstGeom>
        </p:spPr>
      </p:pic>
      <p:grpSp>
        <p:nvGrpSpPr>
          <p:cNvPr id="29" name="Group 28">
            <a:extLst>
              <a:ext uri="{FF2B5EF4-FFF2-40B4-BE49-F238E27FC236}">
                <a16:creationId xmlns:a16="http://schemas.microsoft.com/office/drawing/2014/main" id="{9E4D62F7-800E-4E27-9507-49E23D98B62E}"/>
              </a:ext>
            </a:extLst>
          </p:cNvPr>
          <p:cNvGrpSpPr/>
          <p:nvPr/>
        </p:nvGrpSpPr>
        <p:grpSpPr>
          <a:xfrm>
            <a:off x="3905766" y="577941"/>
            <a:ext cx="3773550" cy="4825218"/>
            <a:chOff x="2824198" y="548640"/>
            <a:chExt cx="3773550" cy="4825218"/>
          </a:xfrm>
        </p:grpSpPr>
        <p:grpSp>
          <p:nvGrpSpPr>
            <p:cNvPr id="30" name="Group 29">
              <a:extLst>
                <a:ext uri="{FF2B5EF4-FFF2-40B4-BE49-F238E27FC236}">
                  <a16:creationId xmlns:a16="http://schemas.microsoft.com/office/drawing/2014/main" id="{2768D921-4DBE-4BCE-AE1D-751BCAFE733E}"/>
                </a:ext>
              </a:extLst>
            </p:cNvPr>
            <p:cNvGrpSpPr/>
            <p:nvPr/>
          </p:nvGrpSpPr>
          <p:grpSpPr>
            <a:xfrm>
              <a:off x="2994662" y="702715"/>
              <a:ext cx="3524742" cy="4618555"/>
              <a:chOff x="5008943" y="938451"/>
              <a:chExt cx="3524742" cy="4618555"/>
            </a:xfrm>
          </p:grpSpPr>
          <p:pic>
            <p:nvPicPr>
              <p:cNvPr id="32" name="Picture 31">
                <a:extLst>
                  <a:ext uri="{FF2B5EF4-FFF2-40B4-BE49-F238E27FC236}">
                    <a16:creationId xmlns:a16="http://schemas.microsoft.com/office/drawing/2014/main" id="{F3731DA6-4898-4F9C-9623-6B728F883DDF}"/>
                  </a:ext>
                </a:extLst>
              </p:cNvPr>
              <p:cNvPicPr>
                <a:picLocks noChangeAspect="1"/>
              </p:cNvPicPr>
              <p:nvPr/>
            </p:nvPicPr>
            <p:blipFill>
              <a:blip r:embed="rId8"/>
              <a:stretch>
                <a:fillRect/>
              </a:stretch>
            </p:blipFill>
            <p:spPr>
              <a:xfrm>
                <a:off x="5008943" y="938451"/>
                <a:ext cx="3439005" cy="1667108"/>
              </a:xfrm>
              <a:prstGeom prst="rect">
                <a:avLst/>
              </a:prstGeom>
            </p:spPr>
          </p:pic>
          <p:pic>
            <p:nvPicPr>
              <p:cNvPr id="33" name="Picture 32">
                <a:extLst>
                  <a:ext uri="{FF2B5EF4-FFF2-40B4-BE49-F238E27FC236}">
                    <a16:creationId xmlns:a16="http://schemas.microsoft.com/office/drawing/2014/main" id="{1A1DF82F-F541-43F3-8DCD-2ECA6B830EEB}"/>
                  </a:ext>
                </a:extLst>
              </p:cNvPr>
              <p:cNvPicPr>
                <a:picLocks noChangeAspect="1"/>
              </p:cNvPicPr>
              <p:nvPr/>
            </p:nvPicPr>
            <p:blipFill>
              <a:blip r:embed="rId9"/>
              <a:stretch>
                <a:fillRect/>
              </a:stretch>
            </p:blipFill>
            <p:spPr>
              <a:xfrm>
                <a:off x="5008943" y="2689581"/>
                <a:ext cx="3524742" cy="2867425"/>
              </a:xfrm>
              <a:prstGeom prst="rect">
                <a:avLst/>
              </a:prstGeom>
            </p:spPr>
          </p:pic>
        </p:grpSp>
        <p:sp>
          <p:nvSpPr>
            <p:cNvPr id="31" name="Rectangle 30">
              <a:extLst>
                <a:ext uri="{FF2B5EF4-FFF2-40B4-BE49-F238E27FC236}">
                  <a16:creationId xmlns:a16="http://schemas.microsoft.com/office/drawing/2014/main" id="{3CCE18F5-AECB-457A-B156-CD977B2EA563}"/>
                </a:ext>
              </a:extLst>
            </p:cNvPr>
            <p:cNvSpPr/>
            <p:nvPr/>
          </p:nvSpPr>
          <p:spPr>
            <a:xfrm>
              <a:off x="2824198" y="548640"/>
              <a:ext cx="3773550" cy="4825218"/>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53AB9460-F679-4D7B-AE87-CD7DFD52B626}"/>
              </a:ext>
            </a:extLst>
          </p:cNvPr>
          <p:cNvPicPr>
            <a:picLocks noChangeAspect="1"/>
          </p:cNvPicPr>
          <p:nvPr/>
        </p:nvPicPr>
        <p:blipFill>
          <a:blip r:embed="rId10"/>
          <a:stretch>
            <a:fillRect/>
          </a:stretch>
        </p:blipFill>
        <p:spPr>
          <a:xfrm>
            <a:off x="8536297" y="5533865"/>
            <a:ext cx="3524743" cy="983496"/>
          </a:xfrm>
          <a:prstGeom prst="rect">
            <a:avLst/>
          </a:prstGeom>
        </p:spPr>
      </p:pic>
      <p:sp>
        <p:nvSpPr>
          <p:cNvPr id="36" name="Arrow: Down 35">
            <a:extLst>
              <a:ext uri="{FF2B5EF4-FFF2-40B4-BE49-F238E27FC236}">
                <a16:creationId xmlns:a16="http://schemas.microsoft.com/office/drawing/2014/main" id="{D9FA1D56-F5DB-4B12-9875-BF0C33A226CE}"/>
              </a:ext>
            </a:extLst>
          </p:cNvPr>
          <p:cNvSpPr/>
          <p:nvPr/>
        </p:nvSpPr>
        <p:spPr>
          <a:xfrm>
            <a:off x="1067327" y="1703274"/>
            <a:ext cx="434951" cy="159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Down 36">
            <a:extLst>
              <a:ext uri="{FF2B5EF4-FFF2-40B4-BE49-F238E27FC236}">
                <a16:creationId xmlns:a16="http://schemas.microsoft.com/office/drawing/2014/main" id="{CB3E2E2E-268B-4392-84F4-8B820214840D}"/>
              </a:ext>
            </a:extLst>
          </p:cNvPr>
          <p:cNvSpPr/>
          <p:nvPr/>
        </p:nvSpPr>
        <p:spPr>
          <a:xfrm>
            <a:off x="1118139" y="3480512"/>
            <a:ext cx="434951" cy="159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256F1F9-732C-41BA-AD01-A43AA68D55A2}"/>
              </a:ext>
            </a:extLst>
          </p:cNvPr>
          <p:cNvGrpSpPr/>
          <p:nvPr/>
        </p:nvGrpSpPr>
        <p:grpSpPr>
          <a:xfrm>
            <a:off x="562772" y="4796201"/>
            <a:ext cx="1387920" cy="2042318"/>
            <a:chOff x="562772" y="4796201"/>
            <a:chExt cx="1387920" cy="2042318"/>
          </a:xfrm>
        </p:grpSpPr>
        <p:grpSp>
          <p:nvGrpSpPr>
            <p:cNvPr id="25" name="Group 24">
              <a:extLst>
                <a:ext uri="{FF2B5EF4-FFF2-40B4-BE49-F238E27FC236}">
                  <a16:creationId xmlns:a16="http://schemas.microsoft.com/office/drawing/2014/main" id="{D0EBEC84-81EE-4AC3-B1A3-0EF9512DA3E0}"/>
                </a:ext>
              </a:extLst>
            </p:cNvPr>
            <p:cNvGrpSpPr/>
            <p:nvPr/>
          </p:nvGrpSpPr>
          <p:grpSpPr>
            <a:xfrm>
              <a:off x="562772" y="5026429"/>
              <a:ext cx="1387920" cy="1661608"/>
              <a:chOff x="5008943" y="938451"/>
              <a:chExt cx="3524742" cy="4618555"/>
            </a:xfrm>
          </p:grpSpPr>
          <p:pic>
            <p:nvPicPr>
              <p:cNvPr id="26" name="Picture 25">
                <a:extLst>
                  <a:ext uri="{FF2B5EF4-FFF2-40B4-BE49-F238E27FC236}">
                    <a16:creationId xmlns:a16="http://schemas.microsoft.com/office/drawing/2014/main" id="{A6DB794E-B474-45C7-ACED-2C180BED9986}"/>
                  </a:ext>
                </a:extLst>
              </p:cNvPr>
              <p:cNvPicPr>
                <a:picLocks noChangeAspect="1"/>
              </p:cNvPicPr>
              <p:nvPr/>
            </p:nvPicPr>
            <p:blipFill>
              <a:blip r:embed="rId8"/>
              <a:stretch>
                <a:fillRect/>
              </a:stretch>
            </p:blipFill>
            <p:spPr>
              <a:xfrm>
                <a:off x="5008943" y="938451"/>
                <a:ext cx="3439005" cy="1667108"/>
              </a:xfrm>
              <a:prstGeom prst="rect">
                <a:avLst/>
              </a:prstGeom>
            </p:spPr>
          </p:pic>
          <p:pic>
            <p:nvPicPr>
              <p:cNvPr id="27" name="Picture 26">
                <a:extLst>
                  <a:ext uri="{FF2B5EF4-FFF2-40B4-BE49-F238E27FC236}">
                    <a16:creationId xmlns:a16="http://schemas.microsoft.com/office/drawing/2014/main" id="{B1E5C514-9CF5-4CC9-88FD-01621311404F}"/>
                  </a:ext>
                </a:extLst>
              </p:cNvPr>
              <p:cNvPicPr>
                <a:picLocks noChangeAspect="1"/>
              </p:cNvPicPr>
              <p:nvPr/>
            </p:nvPicPr>
            <p:blipFill>
              <a:blip r:embed="rId9"/>
              <a:stretch>
                <a:fillRect/>
              </a:stretch>
            </p:blipFill>
            <p:spPr>
              <a:xfrm>
                <a:off x="5008943" y="2689581"/>
                <a:ext cx="3524742" cy="2867425"/>
              </a:xfrm>
              <a:prstGeom prst="rect">
                <a:avLst/>
              </a:prstGeom>
            </p:spPr>
          </p:pic>
        </p:grpSp>
        <p:sp>
          <p:nvSpPr>
            <p:cNvPr id="38" name="Arrow: Down 37">
              <a:extLst>
                <a:ext uri="{FF2B5EF4-FFF2-40B4-BE49-F238E27FC236}">
                  <a16:creationId xmlns:a16="http://schemas.microsoft.com/office/drawing/2014/main" id="{D78D9CD1-037E-4FDC-A1DF-1401F350C6B9}"/>
                </a:ext>
              </a:extLst>
            </p:cNvPr>
            <p:cNvSpPr/>
            <p:nvPr/>
          </p:nvSpPr>
          <p:spPr>
            <a:xfrm>
              <a:off x="1067327" y="4796201"/>
              <a:ext cx="434951" cy="159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0B4BCB0-09F5-40CF-B4A9-81ABC7E6AA89}"/>
                </a:ext>
              </a:extLst>
            </p:cNvPr>
            <p:cNvSpPr/>
            <p:nvPr/>
          </p:nvSpPr>
          <p:spPr>
            <a:xfrm>
              <a:off x="562772" y="5026429"/>
              <a:ext cx="1387920" cy="181209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Shape 44">
            <a:extLst>
              <a:ext uri="{FF2B5EF4-FFF2-40B4-BE49-F238E27FC236}">
                <a16:creationId xmlns:a16="http://schemas.microsoft.com/office/drawing/2014/main" id="{E8B65D56-B2FF-471E-A25E-3B1ECC100C13}"/>
              </a:ext>
            </a:extLst>
          </p:cNvPr>
          <p:cNvSpPr/>
          <p:nvPr/>
        </p:nvSpPr>
        <p:spPr>
          <a:xfrm>
            <a:off x="2073045" y="2527674"/>
            <a:ext cx="1776515" cy="3323472"/>
          </a:xfrm>
          <a:custGeom>
            <a:avLst/>
            <a:gdLst>
              <a:gd name="connsiteX0" fmla="*/ 6387247 w 6387246"/>
              <a:gd name="connsiteY0" fmla="*/ 154449 h 1415885"/>
              <a:gd name="connsiteX1" fmla="*/ 6043677 w 6387246"/>
              <a:gd name="connsiteY1" fmla="*/ 0 h 1415885"/>
              <a:gd name="connsiteX2" fmla="*/ 6043677 w 6387246"/>
              <a:gd name="connsiteY2" fmla="*/ 111581 h 1415885"/>
              <a:gd name="connsiteX3" fmla="*/ 5619415 w 6387246"/>
              <a:gd name="connsiteY3" fmla="*/ 111581 h 1415885"/>
              <a:gd name="connsiteX4" fmla="*/ 4409671 w 6387246"/>
              <a:gd name="connsiteY4" fmla="*/ 1321325 h 1415885"/>
              <a:gd name="connsiteX5" fmla="*/ 0 w 6387246"/>
              <a:gd name="connsiteY5" fmla="*/ 1321325 h 1415885"/>
              <a:gd name="connsiteX6" fmla="*/ 0 w 6387246"/>
              <a:gd name="connsiteY6" fmla="*/ 1415886 h 1415885"/>
              <a:gd name="connsiteX7" fmla="*/ 4448757 w 6387246"/>
              <a:gd name="connsiteY7" fmla="*/ 1415886 h 1415885"/>
              <a:gd name="connsiteX8" fmla="*/ 5658500 w 6387246"/>
              <a:gd name="connsiteY8" fmla="*/ 206142 h 1415885"/>
              <a:gd name="connsiteX9" fmla="*/ 6043677 w 6387246"/>
              <a:gd name="connsiteY9" fmla="*/ 206142 h 1415885"/>
              <a:gd name="connsiteX10" fmla="*/ 6043677 w 6387246"/>
              <a:gd name="connsiteY10" fmla="*/ 308898 h 141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7246" h="1415885">
                <a:moveTo>
                  <a:pt x="6387247" y="154449"/>
                </a:moveTo>
                <a:lnTo>
                  <a:pt x="6043677" y="0"/>
                </a:lnTo>
                <a:lnTo>
                  <a:pt x="6043677" y="111581"/>
                </a:lnTo>
                <a:lnTo>
                  <a:pt x="5619415" y="111581"/>
                </a:lnTo>
                <a:lnTo>
                  <a:pt x="4409671" y="1321325"/>
                </a:lnTo>
                <a:lnTo>
                  <a:pt x="0" y="1321325"/>
                </a:lnTo>
                <a:lnTo>
                  <a:pt x="0" y="1415886"/>
                </a:lnTo>
                <a:lnTo>
                  <a:pt x="4448757" y="1415886"/>
                </a:lnTo>
                <a:lnTo>
                  <a:pt x="5658500" y="206142"/>
                </a:lnTo>
                <a:lnTo>
                  <a:pt x="6043677" y="206142"/>
                </a:lnTo>
                <a:lnTo>
                  <a:pt x="6043677" y="308898"/>
                </a:lnTo>
                <a:close/>
              </a:path>
            </a:pathLst>
          </a:custGeom>
          <a:solidFill>
            <a:schemeClr val="accent1"/>
          </a:solidFill>
          <a:ln w="6304" cap="flat">
            <a:noFill/>
            <a:prstDash val="solid"/>
            <a:miter/>
          </a:ln>
        </p:spPr>
        <p:txBody>
          <a:bodyPr rtlCol="0" anchor="ctr"/>
          <a:lstStyle/>
          <a:p>
            <a:endParaRPr lang="en-GB"/>
          </a:p>
        </p:txBody>
      </p:sp>
      <p:grpSp>
        <p:nvGrpSpPr>
          <p:cNvPr id="54" name="Group 53">
            <a:extLst>
              <a:ext uri="{FF2B5EF4-FFF2-40B4-BE49-F238E27FC236}">
                <a16:creationId xmlns:a16="http://schemas.microsoft.com/office/drawing/2014/main" id="{AF7493DB-2A39-431B-A535-4689826F8A36}"/>
              </a:ext>
            </a:extLst>
          </p:cNvPr>
          <p:cNvGrpSpPr/>
          <p:nvPr/>
        </p:nvGrpSpPr>
        <p:grpSpPr>
          <a:xfrm>
            <a:off x="6192780" y="335950"/>
            <a:ext cx="5868260" cy="2288653"/>
            <a:chOff x="6192780" y="335950"/>
            <a:chExt cx="5868260" cy="2288653"/>
          </a:xfrm>
        </p:grpSpPr>
        <p:pic>
          <p:nvPicPr>
            <p:cNvPr id="19" name="Picture 18">
              <a:extLst>
                <a:ext uri="{FF2B5EF4-FFF2-40B4-BE49-F238E27FC236}">
                  <a16:creationId xmlns:a16="http://schemas.microsoft.com/office/drawing/2014/main" id="{1212DE43-70D8-4610-9C3A-08D8CFDA6A20}"/>
                </a:ext>
              </a:extLst>
            </p:cNvPr>
            <p:cNvPicPr>
              <a:picLocks noChangeAspect="1"/>
            </p:cNvPicPr>
            <p:nvPr/>
          </p:nvPicPr>
          <p:blipFill rotWithShape="1">
            <a:blip r:embed="rId9"/>
            <a:srcRect b="70126"/>
            <a:stretch/>
          </p:blipFill>
          <p:spPr>
            <a:xfrm>
              <a:off x="8536298" y="702715"/>
              <a:ext cx="3524742" cy="856621"/>
            </a:xfrm>
            <a:prstGeom prst="rect">
              <a:avLst/>
            </a:prstGeom>
            <a:ln>
              <a:solidFill>
                <a:srgbClr val="2F528F"/>
              </a:solidFill>
            </a:ln>
          </p:spPr>
        </p:pic>
        <p:sp>
          <p:nvSpPr>
            <p:cNvPr id="46" name="Freeform: Shape 45">
              <a:extLst>
                <a:ext uri="{FF2B5EF4-FFF2-40B4-BE49-F238E27FC236}">
                  <a16:creationId xmlns:a16="http://schemas.microsoft.com/office/drawing/2014/main" id="{FE44704D-D35B-42CC-8206-E989C0A99F5B}"/>
                </a:ext>
              </a:extLst>
            </p:cNvPr>
            <p:cNvSpPr/>
            <p:nvPr/>
          </p:nvSpPr>
          <p:spPr>
            <a:xfrm>
              <a:off x="6192780" y="1208718"/>
              <a:ext cx="2287388" cy="1415885"/>
            </a:xfrm>
            <a:custGeom>
              <a:avLst/>
              <a:gdLst>
                <a:gd name="connsiteX0" fmla="*/ 6387247 w 6387246"/>
                <a:gd name="connsiteY0" fmla="*/ 154449 h 1415885"/>
                <a:gd name="connsiteX1" fmla="*/ 6043677 w 6387246"/>
                <a:gd name="connsiteY1" fmla="*/ 0 h 1415885"/>
                <a:gd name="connsiteX2" fmla="*/ 6043677 w 6387246"/>
                <a:gd name="connsiteY2" fmla="*/ 111581 h 1415885"/>
                <a:gd name="connsiteX3" fmla="*/ 5619415 w 6387246"/>
                <a:gd name="connsiteY3" fmla="*/ 111581 h 1415885"/>
                <a:gd name="connsiteX4" fmla="*/ 4409671 w 6387246"/>
                <a:gd name="connsiteY4" fmla="*/ 1321325 h 1415885"/>
                <a:gd name="connsiteX5" fmla="*/ 0 w 6387246"/>
                <a:gd name="connsiteY5" fmla="*/ 1321325 h 1415885"/>
                <a:gd name="connsiteX6" fmla="*/ 0 w 6387246"/>
                <a:gd name="connsiteY6" fmla="*/ 1415886 h 1415885"/>
                <a:gd name="connsiteX7" fmla="*/ 4448757 w 6387246"/>
                <a:gd name="connsiteY7" fmla="*/ 1415886 h 1415885"/>
                <a:gd name="connsiteX8" fmla="*/ 5658500 w 6387246"/>
                <a:gd name="connsiteY8" fmla="*/ 206142 h 1415885"/>
                <a:gd name="connsiteX9" fmla="*/ 6043677 w 6387246"/>
                <a:gd name="connsiteY9" fmla="*/ 206142 h 1415885"/>
                <a:gd name="connsiteX10" fmla="*/ 6043677 w 6387246"/>
                <a:gd name="connsiteY10" fmla="*/ 308898 h 141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7246" h="1415885">
                  <a:moveTo>
                    <a:pt x="6387247" y="154449"/>
                  </a:moveTo>
                  <a:lnTo>
                    <a:pt x="6043677" y="0"/>
                  </a:lnTo>
                  <a:lnTo>
                    <a:pt x="6043677" y="111581"/>
                  </a:lnTo>
                  <a:lnTo>
                    <a:pt x="5619415" y="111581"/>
                  </a:lnTo>
                  <a:lnTo>
                    <a:pt x="4409671" y="1321325"/>
                  </a:lnTo>
                  <a:lnTo>
                    <a:pt x="0" y="1321325"/>
                  </a:lnTo>
                  <a:lnTo>
                    <a:pt x="0" y="1415886"/>
                  </a:lnTo>
                  <a:lnTo>
                    <a:pt x="4448757" y="1415886"/>
                  </a:lnTo>
                  <a:lnTo>
                    <a:pt x="5658500" y="206142"/>
                  </a:lnTo>
                  <a:lnTo>
                    <a:pt x="6043677" y="206142"/>
                  </a:lnTo>
                  <a:lnTo>
                    <a:pt x="6043677" y="308898"/>
                  </a:lnTo>
                  <a:close/>
                </a:path>
              </a:pathLst>
            </a:custGeom>
            <a:solidFill>
              <a:schemeClr val="accent5">
                <a:lumMod val="60000"/>
                <a:lumOff val="40000"/>
              </a:schemeClr>
            </a:solidFill>
            <a:ln w="6304" cap="flat">
              <a:noFill/>
              <a:prstDash val="solid"/>
              <a:miter/>
            </a:ln>
          </p:spPr>
          <p:txBody>
            <a:bodyPr rtlCol="0" anchor="ctr"/>
            <a:lstStyle/>
            <a:p>
              <a:endParaRPr lang="en-GB"/>
            </a:p>
          </p:txBody>
        </p:sp>
        <p:sp>
          <p:nvSpPr>
            <p:cNvPr id="51" name="TextBox 50">
              <a:extLst>
                <a:ext uri="{FF2B5EF4-FFF2-40B4-BE49-F238E27FC236}">
                  <a16:creationId xmlns:a16="http://schemas.microsoft.com/office/drawing/2014/main" id="{047346A4-7A8C-4E39-92B6-9BF6EB2E3111}"/>
                </a:ext>
              </a:extLst>
            </p:cNvPr>
            <p:cNvSpPr txBox="1"/>
            <p:nvPr/>
          </p:nvSpPr>
          <p:spPr>
            <a:xfrm>
              <a:off x="8534660" y="335950"/>
              <a:ext cx="1239057" cy="369332"/>
            </a:xfrm>
            <a:prstGeom prst="rect">
              <a:avLst/>
            </a:prstGeom>
            <a:noFill/>
          </p:spPr>
          <p:txBody>
            <a:bodyPr wrap="none" rtlCol="0">
              <a:spAutoFit/>
            </a:bodyPr>
            <a:lstStyle/>
            <a:p>
              <a:r>
                <a:rPr lang="en-US" dirty="0"/>
                <a:t>SUB TASK 1</a:t>
              </a:r>
            </a:p>
          </p:txBody>
        </p:sp>
      </p:grpSp>
      <p:grpSp>
        <p:nvGrpSpPr>
          <p:cNvPr id="55" name="Group 54">
            <a:extLst>
              <a:ext uri="{FF2B5EF4-FFF2-40B4-BE49-F238E27FC236}">
                <a16:creationId xmlns:a16="http://schemas.microsoft.com/office/drawing/2014/main" id="{D4B8AAFE-0895-4584-9E6F-B4A03EF6FB8C}"/>
              </a:ext>
            </a:extLst>
          </p:cNvPr>
          <p:cNvGrpSpPr/>
          <p:nvPr/>
        </p:nvGrpSpPr>
        <p:grpSpPr>
          <a:xfrm>
            <a:off x="6262984" y="1640980"/>
            <a:ext cx="5798056" cy="1785217"/>
            <a:chOff x="6262984" y="1640980"/>
            <a:chExt cx="5798056" cy="1785217"/>
          </a:xfrm>
        </p:grpSpPr>
        <p:pic>
          <p:nvPicPr>
            <p:cNvPr id="21" name="Picture 20">
              <a:extLst>
                <a:ext uri="{FF2B5EF4-FFF2-40B4-BE49-F238E27FC236}">
                  <a16:creationId xmlns:a16="http://schemas.microsoft.com/office/drawing/2014/main" id="{60E5C563-34B9-492B-AB97-46B1CA7D1F9F}"/>
                </a:ext>
              </a:extLst>
            </p:cNvPr>
            <p:cNvPicPr>
              <a:picLocks noChangeAspect="1"/>
            </p:cNvPicPr>
            <p:nvPr/>
          </p:nvPicPr>
          <p:blipFill rotWithShape="1">
            <a:blip r:embed="rId9"/>
            <a:srcRect t="30204" b="58745"/>
            <a:stretch/>
          </p:blipFill>
          <p:spPr>
            <a:xfrm>
              <a:off x="8536298" y="2010312"/>
              <a:ext cx="3524742" cy="316895"/>
            </a:xfrm>
            <a:prstGeom prst="rect">
              <a:avLst/>
            </a:prstGeom>
            <a:ln>
              <a:solidFill>
                <a:srgbClr val="2F528F"/>
              </a:solidFill>
            </a:ln>
          </p:spPr>
        </p:pic>
        <p:sp>
          <p:nvSpPr>
            <p:cNvPr id="49" name="Freeform: Shape 48">
              <a:extLst>
                <a:ext uri="{FF2B5EF4-FFF2-40B4-BE49-F238E27FC236}">
                  <a16:creationId xmlns:a16="http://schemas.microsoft.com/office/drawing/2014/main" id="{FF8E0DDC-05BE-4616-8BAD-B89967CBE46D}"/>
                </a:ext>
              </a:extLst>
            </p:cNvPr>
            <p:cNvSpPr/>
            <p:nvPr/>
          </p:nvSpPr>
          <p:spPr>
            <a:xfrm>
              <a:off x="6262984" y="2010312"/>
              <a:ext cx="2287388" cy="1415885"/>
            </a:xfrm>
            <a:custGeom>
              <a:avLst/>
              <a:gdLst>
                <a:gd name="connsiteX0" fmla="*/ 6387247 w 6387246"/>
                <a:gd name="connsiteY0" fmla="*/ 154449 h 1415885"/>
                <a:gd name="connsiteX1" fmla="*/ 6043677 w 6387246"/>
                <a:gd name="connsiteY1" fmla="*/ 0 h 1415885"/>
                <a:gd name="connsiteX2" fmla="*/ 6043677 w 6387246"/>
                <a:gd name="connsiteY2" fmla="*/ 111581 h 1415885"/>
                <a:gd name="connsiteX3" fmla="*/ 5619415 w 6387246"/>
                <a:gd name="connsiteY3" fmla="*/ 111581 h 1415885"/>
                <a:gd name="connsiteX4" fmla="*/ 4409671 w 6387246"/>
                <a:gd name="connsiteY4" fmla="*/ 1321325 h 1415885"/>
                <a:gd name="connsiteX5" fmla="*/ 0 w 6387246"/>
                <a:gd name="connsiteY5" fmla="*/ 1321325 h 1415885"/>
                <a:gd name="connsiteX6" fmla="*/ 0 w 6387246"/>
                <a:gd name="connsiteY6" fmla="*/ 1415886 h 1415885"/>
                <a:gd name="connsiteX7" fmla="*/ 4448757 w 6387246"/>
                <a:gd name="connsiteY7" fmla="*/ 1415886 h 1415885"/>
                <a:gd name="connsiteX8" fmla="*/ 5658500 w 6387246"/>
                <a:gd name="connsiteY8" fmla="*/ 206142 h 1415885"/>
                <a:gd name="connsiteX9" fmla="*/ 6043677 w 6387246"/>
                <a:gd name="connsiteY9" fmla="*/ 206142 h 1415885"/>
                <a:gd name="connsiteX10" fmla="*/ 6043677 w 6387246"/>
                <a:gd name="connsiteY10" fmla="*/ 308898 h 141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7246" h="1415885">
                  <a:moveTo>
                    <a:pt x="6387247" y="154449"/>
                  </a:moveTo>
                  <a:lnTo>
                    <a:pt x="6043677" y="0"/>
                  </a:lnTo>
                  <a:lnTo>
                    <a:pt x="6043677" y="111581"/>
                  </a:lnTo>
                  <a:lnTo>
                    <a:pt x="5619415" y="111581"/>
                  </a:lnTo>
                  <a:lnTo>
                    <a:pt x="4409671" y="1321325"/>
                  </a:lnTo>
                  <a:lnTo>
                    <a:pt x="0" y="1321325"/>
                  </a:lnTo>
                  <a:lnTo>
                    <a:pt x="0" y="1415886"/>
                  </a:lnTo>
                  <a:lnTo>
                    <a:pt x="4448757" y="1415886"/>
                  </a:lnTo>
                  <a:lnTo>
                    <a:pt x="5658500" y="206142"/>
                  </a:lnTo>
                  <a:lnTo>
                    <a:pt x="6043677" y="206142"/>
                  </a:lnTo>
                  <a:lnTo>
                    <a:pt x="6043677" y="308898"/>
                  </a:lnTo>
                  <a:close/>
                </a:path>
              </a:pathLst>
            </a:custGeom>
            <a:solidFill>
              <a:schemeClr val="accent5">
                <a:lumMod val="60000"/>
                <a:lumOff val="40000"/>
              </a:schemeClr>
            </a:solidFill>
            <a:ln w="6304" cap="flat">
              <a:noFill/>
              <a:prstDash val="solid"/>
              <a:miter/>
            </a:ln>
          </p:spPr>
          <p:txBody>
            <a:bodyPr rtlCol="0" anchor="ctr"/>
            <a:lstStyle/>
            <a:p>
              <a:endParaRPr lang="en-GB"/>
            </a:p>
          </p:txBody>
        </p:sp>
        <p:sp>
          <p:nvSpPr>
            <p:cNvPr id="52" name="TextBox 51">
              <a:extLst>
                <a:ext uri="{FF2B5EF4-FFF2-40B4-BE49-F238E27FC236}">
                  <a16:creationId xmlns:a16="http://schemas.microsoft.com/office/drawing/2014/main" id="{FE45985C-E08B-49E3-B96C-CB9F8CD1C5BD}"/>
                </a:ext>
              </a:extLst>
            </p:cNvPr>
            <p:cNvSpPr txBox="1"/>
            <p:nvPr/>
          </p:nvSpPr>
          <p:spPr>
            <a:xfrm>
              <a:off x="8480168" y="1640980"/>
              <a:ext cx="1239057" cy="369332"/>
            </a:xfrm>
            <a:prstGeom prst="rect">
              <a:avLst/>
            </a:prstGeom>
            <a:noFill/>
          </p:spPr>
          <p:txBody>
            <a:bodyPr wrap="none" rtlCol="0">
              <a:spAutoFit/>
            </a:bodyPr>
            <a:lstStyle/>
            <a:p>
              <a:r>
                <a:rPr lang="en-US" dirty="0"/>
                <a:t>SUB TASK 2</a:t>
              </a:r>
            </a:p>
          </p:txBody>
        </p:sp>
      </p:grpSp>
      <p:grpSp>
        <p:nvGrpSpPr>
          <p:cNvPr id="56" name="Group 55">
            <a:extLst>
              <a:ext uri="{FF2B5EF4-FFF2-40B4-BE49-F238E27FC236}">
                <a16:creationId xmlns:a16="http://schemas.microsoft.com/office/drawing/2014/main" id="{910CC9DB-4F43-4186-B075-C962B01188AD}"/>
              </a:ext>
            </a:extLst>
          </p:cNvPr>
          <p:cNvGrpSpPr/>
          <p:nvPr/>
        </p:nvGrpSpPr>
        <p:grpSpPr>
          <a:xfrm>
            <a:off x="6247272" y="2328368"/>
            <a:ext cx="5835982" cy="2048610"/>
            <a:chOff x="6247272" y="2328368"/>
            <a:chExt cx="5835982" cy="2048610"/>
          </a:xfrm>
        </p:grpSpPr>
        <p:pic>
          <p:nvPicPr>
            <p:cNvPr id="23" name="Picture 22">
              <a:extLst>
                <a:ext uri="{FF2B5EF4-FFF2-40B4-BE49-F238E27FC236}">
                  <a16:creationId xmlns:a16="http://schemas.microsoft.com/office/drawing/2014/main" id="{91864F7E-3AC3-4C74-A6D8-348F7FEE248F}"/>
                </a:ext>
              </a:extLst>
            </p:cNvPr>
            <p:cNvPicPr>
              <a:picLocks noChangeAspect="1"/>
            </p:cNvPicPr>
            <p:nvPr/>
          </p:nvPicPr>
          <p:blipFill rotWithShape="1">
            <a:blip r:embed="rId9"/>
            <a:srcRect t="39100"/>
            <a:stretch/>
          </p:blipFill>
          <p:spPr>
            <a:xfrm>
              <a:off x="8558512" y="2630722"/>
              <a:ext cx="3524742" cy="1746256"/>
            </a:xfrm>
            <a:prstGeom prst="rect">
              <a:avLst/>
            </a:prstGeom>
            <a:ln>
              <a:solidFill>
                <a:srgbClr val="2F528F"/>
              </a:solidFill>
            </a:ln>
          </p:spPr>
        </p:pic>
        <p:sp>
          <p:nvSpPr>
            <p:cNvPr id="50" name="Freeform: Shape 49">
              <a:extLst>
                <a:ext uri="{FF2B5EF4-FFF2-40B4-BE49-F238E27FC236}">
                  <a16:creationId xmlns:a16="http://schemas.microsoft.com/office/drawing/2014/main" id="{2D7D29C8-0672-4E6F-81A6-4E39ADCD5EF0}"/>
                </a:ext>
              </a:extLst>
            </p:cNvPr>
            <p:cNvSpPr/>
            <p:nvPr/>
          </p:nvSpPr>
          <p:spPr>
            <a:xfrm>
              <a:off x="6247272" y="2792002"/>
              <a:ext cx="2287388" cy="1096439"/>
            </a:xfrm>
            <a:custGeom>
              <a:avLst/>
              <a:gdLst>
                <a:gd name="connsiteX0" fmla="*/ 6387247 w 6387246"/>
                <a:gd name="connsiteY0" fmla="*/ 154449 h 1415885"/>
                <a:gd name="connsiteX1" fmla="*/ 6043677 w 6387246"/>
                <a:gd name="connsiteY1" fmla="*/ 0 h 1415885"/>
                <a:gd name="connsiteX2" fmla="*/ 6043677 w 6387246"/>
                <a:gd name="connsiteY2" fmla="*/ 111581 h 1415885"/>
                <a:gd name="connsiteX3" fmla="*/ 5619415 w 6387246"/>
                <a:gd name="connsiteY3" fmla="*/ 111581 h 1415885"/>
                <a:gd name="connsiteX4" fmla="*/ 4409671 w 6387246"/>
                <a:gd name="connsiteY4" fmla="*/ 1321325 h 1415885"/>
                <a:gd name="connsiteX5" fmla="*/ 0 w 6387246"/>
                <a:gd name="connsiteY5" fmla="*/ 1321325 h 1415885"/>
                <a:gd name="connsiteX6" fmla="*/ 0 w 6387246"/>
                <a:gd name="connsiteY6" fmla="*/ 1415886 h 1415885"/>
                <a:gd name="connsiteX7" fmla="*/ 4448757 w 6387246"/>
                <a:gd name="connsiteY7" fmla="*/ 1415886 h 1415885"/>
                <a:gd name="connsiteX8" fmla="*/ 5658500 w 6387246"/>
                <a:gd name="connsiteY8" fmla="*/ 206142 h 1415885"/>
                <a:gd name="connsiteX9" fmla="*/ 6043677 w 6387246"/>
                <a:gd name="connsiteY9" fmla="*/ 206142 h 1415885"/>
                <a:gd name="connsiteX10" fmla="*/ 6043677 w 6387246"/>
                <a:gd name="connsiteY10" fmla="*/ 308898 h 141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7246" h="1415885">
                  <a:moveTo>
                    <a:pt x="6387247" y="154449"/>
                  </a:moveTo>
                  <a:lnTo>
                    <a:pt x="6043677" y="0"/>
                  </a:lnTo>
                  <a:lnTo>
                    <a:pt x="6043677" y="111581"/>
                  </a:lnTo>
                  <a:lnTo>
                    <a:pt x="5619415" y="111581"/>
                  </a:lnTo>
                  <a:lnTo>
                    <a:pt x="4409671" y="1321325"/>
                  </a:lnTo>
                  <a:lnTo>
                    <a:pt x="0" y="1321325"/>
                  </a:lnTo>
                  <a:lnTo>
                    <a:pt x="0" y="1415886"/>
                  </a:lnTo>
                  <a:lnTo>
                    <a:pt x="4448757" y="1415886"/>
                  </a:lnTo>
                  <a:lnTo>
                    <a:pt x="5658500" y="206142"/>
                  </a:lnTo>
                  <a:lnTo>
                    <a:pt x="6043677" y="206142"/>
                  </a:lnTo>
                  <a:lnTo>
                    <a:pt x="6043677" y="308898"/>
                  </a:lnTo>
                  <a:close/>
                </a:path>
              </a:pathLst>
            </a:custGeom>
            <a:solidFill>
              <a:schemeClr val="accent5">
                <a:lumMod val="60000"/>
                <a:lumOff val="40000"/>
              </a:schemeClr>
            </a:solidFill>
            <a:ln w="6304" cap="flat">
              <a:noFill/>
              <a:prstDash val="solid"/>
              <a:miter/>
            </a:ln>
          </p:spPr>
          <p:txBody>
            <a:bodyPr rtlCol="0" anchor="ctr"/>
            <a:lstStyle/>
            <a:p>
              <a:endParaRPr lang="en-GB"/>
            </a:p>
          </p:txBody>
        </p:sp>
        <p:sp>
          <p:nvSpPr>
            <p:cNvPr id="53" name="TextBox 52">
              <a:extLst>
                <a:ext uri="{FF2B5EF4-FFF2-40B4-BE49-F238E27FC236}">
                  <a16:creationId xmlns:a16="http://schemas.microsoft.com/office/drawing/2014/main" id="{89CDE36C-3177-406E-82F0-400301039A4F}"/>
                </a:ext>
              </a:extLst>
            </p:cNvPr>
            <p:cNvSpPr txBox="1"/>
            <p:nvPr/>
          </p:nvSpPr>
          <p:spPr>
            <a:xfrm>
              <a:off x="8488308" y="2328368"/>
              <a:ext cx="1239057" cy="369332"/>
            </a:xfrm>
            <a:prstGeom prst="rect">
              <a:avLst/>
            </a:prstGeom>
            <a:noFill/>
          </p:spPr>
          <p:txBody>
            <a:bodyPr wrap="none" rtlCol="0">
              <a:spAutoFit/>
            </a:bodyPr>
            <a:lstStyle/>
            <a:p>
              <a:r>
                <a:rPr lang="en-US" dirty="0"/>
                <a:t>SUB TASK 3</a:t>
              </a:r>
            </a:p>
          </p:txBody>
        </p:sp>
      </p:grpSp>
    </p:spTree>
    <p:extLst>
      <p:ext uri="{BB962C8B-B14F-4D97-AF65-F5344CB8AC3E}">
        <p14:creationId xmlns:p14="http://schemas.microsoft.com/office/powerpoint/2010/main" val="174771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fill="hold"/>
                                        <p:tgtEl>
                                          <p:spTgt spid="58"/>
                                        </p:tgtEl>
                                        <p:attrNameLst>
                                          <p:attrName>ppt_x</p:attrName>
                                        </p:attrNameLst>
                                      </p:cBhvr>
                                      <p:tavLst>
                                        <p:tav tm="0">
                                          <p:val>
                                            <p:strVal val="#ppt_x"/>
                                          </p:val>
                                        </p:tav>
                                        <p:tav tm="100000">
                                          <p:val>
                                            <p:strVal val="#ppt_x"/>
                                          </p:val>
                                        </p:tav>
                                      </p:tavLst>
                                    </p:anim>
                                    <p:anim calcmode="lin" valueType="num">
                                      <p:cBhvr additive="base">
                                        <p:cTn id="3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0"/>
                                        <p:tgtEl>
                                          <p:spTgt spid="54"/>
                                        </p:tgtEl>
                                      </p:cBhvr>
                                    </p:animEffect>
                                    <p:anim calcmode="lin" valueType="num">
                                      <p:cBhvr>
                                        <p:cTn id="56" dur="1000" fill="hold"/>
                                        <p:tgtEl>
                                          <p:spTgt spid="54"/>
                                        </p:tgtEl>
                                        <p:attrNameLst>
                                          <p:attrName>ppt_x</p:attrName>
                                        </p:attrNameLst>
                                      </p:cBhvr>
                                      <p:tavLst>
                                        <p:tav tm="0">
                                          <p:val>
                                            <p:strVal val="#ppt_x"/>
                                          </p:val>
                                        </p:tav>
                                        <p:tav tm="100000">
                                          <p:val>
                                            <p:strVal val="#ppt_x"/>
                                          </p:val>
                                        </p:tav>
                                      </p:tavLst>
                                    </p:anim>
                                    <p:anim calcmode="lin" valueType="num">
                                      <p:cBhvr>
                                        <p:cTn id="5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1000"/>
                                        <p:tgtEl>
                                          <p:spTgt spid="55"/>
                                        </p:tgtEl>
                                      </p:cBhvr>
                                    </p:animEffect>
                                    <p:anim calcmode="lin" valueType="num">
                                      <p:cBhvr>
                                        <p:cTn id="63" dur="1000" fill="hold"/>
                                        <p:tgtEl>
                                          <p:spTgt spid="55"/>
                                        </p:tgtEl>
                                        <p:attrNameLst>
                                          <p:attrName>ppt_x</p:attrName>
                                        </p:attrNameLst>
                                      </p:cBhvr>
                                      <p:tavLst>
                                        <p:tav tm="0">
                                          <p:val>
                                            <p:strVal val="#ppt_x"/>
                                          </p:val>
                                        </p:tav>
                                        <p:tav tm="100000">
                                          <p:val>
                                            <p:strVal val="#ppt_x"/>
                                          </p:val>
                                        </p:tav>
                                      </p:tavLst>
                                    </p:anim>
                                    <p:anim calcmode="lin" valueType="num">
                                      <p:cBhvr>
                                        <p:cTn id="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1000"/>
                                        <p:tgtEl>
                                          <p:spTgt spid="56"/>
                                        </p:tgtEl>
                                      </p:cBhvr>
                                    </p:animEffect>
                                    <p:anim calcmode="lin" valueType="num">
                                      <p:cBhvr>
                                        <p:cTn id="70" dur="1000" fill="hold"/>
                                        <p:tgtEl>
                                          <p:spTgt spid="56"/>
                                        </p:tgtEl>
                                        <p:attrNameLst>
                                          <p:attrName>ppt_x</p:attrName>
                                        </p:attrNameLst>
                                      </p:cBhvr>
                                      <p:tavLst>
                                        <p:tav tm="0">
                                          <p:val>
                                            <p:strVal val="#ppt_x"/>
                                          </p:val>
                                        </p:tav>
                                        <p:tav tm="100000">
                                          <p:val>
                                            <p:strVal val="#ppt_x"/>
                                          </p:val>
                                        </p:tav>
                                      </p:tavLst>
                                    </p:anim>
                                    <p:anim calcmode="lin" valueType="num">
                                      <p:cBhvr>
                                        <p:cTn id="7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inVertical)">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down)">
                                      <p:cBhvr>
                                        <p:cTn id="8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401325-7749-45CE-A855-42946B629E0E}"/>
              </a:ext>
            </a:extLst>
          </p:cNvPr>
          <p:cNvSpPr txBox="1"/>
          <p:nvPr/>
        </p:nvSpPr>
        <p:spPr>
          <a:xfrm>
            <a:off x="12168" y="19481"/>
            <a:ext cx="8345939" cy="923330"/>
          </a:xfrm>
          <a:prstGeom prst="rect">
            <a:avLst/>
          </a:prstGeom>
          <a:noFill/>
        </p:spPr>
        <p:txBody>
          <a:bodyPr wrap="none" rtlCol="0">
            <a:spAutoFit/>
          </a:bodyPr>
          <a:lstStyle/>
          <a:p>
            <a:r>
              <a:rPr lang="en-US" dirty="0"/>
              <a:t>Points to be considered while creating or updating Removal and Installation Pageblocks</a:t>
            </a:r>
          </a:p>
          <a:p>
            <a:endParaRPr lang="en-US" dirty="0"/>
          </a:p>
          <a:p>
            <a:r>
              <a:rPr lang="en-US" dirty="0"/>
              <a:t>Removal and Installation – Format</a:t>
            </a:r>
          </a:p>
        </p:txBody>
      </p:sp>
      <p:pic>
        <p:nvPicPr>
          <p:cNvPr id="4" name="Picture 3">
            <a:extLst>
              <a:ext uri="{FF2B5EF4-FFF2-40B4-BE49-F238E27FC236}">
                <a16:creationId xmlns:a16="http://schemas.microsoft.com/office/drawing/2014/main" id="{A19D2C3B-2A4A-4FA9-B1D5-A515DEE81F26}"/>
              </a:ext>
            </a:extLst>
          </p:cNvPr>
          <p:cNvPicPr>
            <a:picLocks noChangeAspect="1"/>
          </p:cNvPicPr>
          <p:nvPr/>
        </p:nvPicPr>
        <p:blipFill rotWithShape="1">
          <a:blip r:embed="rId2"/>
          <a:srcRect l="5542" r="2479"/>
          <a:stretch/>
        </p:blipFill>
        <p:spPr>
          <a:xfrm>
            <a:off x="0" y="1826685"/>
            <a:ext cx="3066757" cy="4172532"/>
          </a:xfrm>
          <a:prstGeom prst="rect">
            <a:avLst/>
          </a:prstGeom>
        </p:spPr>
      </p:pic>
      <p:pic>
        <p:nvPicPr>
          <p:cNvPr id="8" name="Picture 7">
            <a:extLst>
              <a:ext uri="{FF2B5EF4-FFF2-40B4-BE49-F238E27FC236}">
                <a16:creationId xmlns:a16="http://schemas.microsoft.com/office/drawing/2014/main" id="{34B84114-2133-471D-BAEA-8D9A38D07799}"/>
              </a:ext>
            </a:extLst>
          </p:cNvPr>
          <p:cNvPicPr>
            <a:picLocks noChangeAspect="1"/>
          </p:cNvPicPr>
          <p:nvPr/>
        </p:nvPicPr>
        <p:blipFill rotWithShape="1">
          <a:blip r:embed="rId3"/>
          <a:srcRect l="5315" r="3238"/>
          <a:stretch/>
        </p:blipFill>
        <p:spPr>
          <a:xfrm>
            <a:off x="3134097" y="1792455"/>
            <a:ext cx="2961903" cy="4201111"/>
          </a:xfrm>
          <a:prstGeom prst="rect">
            <a:avLst/>
          </a:prstGeom>
        </p:spPr>
      </p:pic>
      <p:pic>
        <p:nvPicPr>
          <p:cNvPr id="10" name="Picture 9">
            <a:extLst>
              <a:ext uri="{FF2B5EF4-FFF2-40B4-BE49-F238E27FC236}">
                <a16:creationId xmlns:a16="http://schemas.microsoft.com/office/drawing/2014/main" id="{29CB06DD-4287-40A9-8C57-3E0241C2F108}"/>
              </a:ext>
            </a:extLst>
          </p:cNvPr>
          <p:cNvPicPr>
            <a:picLocks noChangeAspect="1"/>
          </p:cNvPicPr>
          <p:nvPr/>
        </p:nvPicPr>
        <p:blipFill rotWithShape="1">
          <a:blip r:embed="rId4"/>
          <a:srcRect l="6610"/>
          <a:stretch/>
        </p:blipFill>
        <p:spPr>
          <a:xfrm>
            <a:off x="5991281" y="1792455"/>
            <a:ext cx="3113821" cy="4172532"/>
          </a:xfrm>
          <a:prstGeom prst="rect">
            <a:avLst/>
          </a:prstGeom>
        </p:spPr>
      </p:pic>
      <p:grpSp>
        <p:nvGrpSpPr>
          <p:cNvPr id="13" name="Group 12">
            <a:extLst>
              <a:ext uri="{FF2B5EF4-FFF2-40B4-BE49-F238E27FC236}">
                <a16:creationId xmlns:a16="http://schemas.microsoft.com/office/drawing/2014/main" id="{488CFCC2-914B-420D-94DD-8857CF193EB1}"/>
              </a:ext>
            </a:extLst>
          </p:cNvPr>
          <p:cNvGrpSpPr/>
          <p:nvPr/>
        </p:nvGrpSpPr>
        <p:grpSpPr>
          <a:xfrm>
            <a:off x="9078179" y="1981429"/>
            <a:ext cx="3113821" cy="3983558"/>
            <a:chOff x="8838732" y="1981429"/>
            <a:chExt cx="3353268" cy="4320897"/>
          </a:xfrm>
        </p:grpSpPr>
        <p:pic>
          <p:nvPicPr>
            <p:cNvPr id="6" name="Picture 5">
              <a:extLst>
                <a:ext uri="{FF2B5EF4-FFF2-40B4-BE49-F238E27FC236}">
                  <a16:creationId xmlns:a16="http://schemas.microsoft.com/office/drawing/2014/main" id="{08EC7A77-956D-4291-87F6-5A5DBFC33B0B}"/>
                </a:ext>
              </a:extLst>
            </p:cNvPr>
            <p:cNvPicPr>
              <a:picLocks noChangeAspect="1"/>
            </p:cNvPicPr>
            <p:nvPr/>
          </p:nvPicPr>
          <p:blipFill rotWithShape="1">
            <a:blip r:embed="rId5"/>
            <a:srcRect b="-638"/>
            <a:stretch/>
          </p:blipFill>
          <p:spPr>
            <a:xfrm>
              <a:off x="8838732" y="1981429"/>
              <a:ext cx="3353268" cy="4320897"/>
            </a:xfrm>
            <a:prstGeom prst="rect">
              <a:avLst/>
            </a:prstGeom>
          </p:spPr>
        </p:pic>
        <p:pic>
          <p:nvPicPr>
            <p:cNvPr id="12" name="Picture 11">
              <a:extLst>
                <a:ext uri="{FF2B5EF4-FFF2-40B4-BE49-F238E27FC236}">
                  <a16:creationId xmlns:a16="http://schemas.microsoft.com/office/drawing/2014/main" id="{A72A907C-EADC-418A-968C-C5C68EDDDB92}"/>
                </a:ext>
              </a:extLst>
            </p:cNvPr>
            <p:cNvPicPr>
              <a:picLocks noChangeAspect="1"/>
            </p:cNvPicPr>
            <p:nvPr/>
          </p:nvPicPr>
          <p:blipFill>
            <a:blip r:embed="rId6"/>
            <a:stretch>
              <a:fillRect/>
            </a:stretch>
          </p:blipFill>
          <p:spPr>
            <a:xfrm>
              <a:off x="8915150" y="3912951"/>
              <a:ext cx="3229426" cy="943107"/>
            </a:xfrm>
            <a:prstGeom prst="rect">
              <a:avLst/>
            </a:prstGeom>
          </p:spPr>
        </p:pic>
      </p:grpSp>
      <p:sp>
        <p:nvSpPr>
          <p:cNvPr id="14" name="Rectangle 13">
            <a:extLst>
              <a:ext uri="{FF2B5EF4-FFF2-40B4-BE49-F238E27FC236}">
                <a16:creationId xmlns:a16="http://schemas.microsoft.com/office/drawing/2014/main" id="{04D7FADD-5710-4136-9997-B29433BE6A91}"/>
              </a:ext>
            </a:extLst>
          </p:cNvPr>
          <p:cNvSpPr/>
          <p:nvPr/>
        </p:nvSpPr>
        <p:spPr>
          <a:xfrm>
            <a:off x="12168" y="1826685"/>
            <a:ext cx="3066757" cy="4138302"/>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7DA514-B476-43CE-96F3-756FFA1B2DE7}"/>
              </a:ext>
            </a:extLst>
          </p:cNvPr>
          <p:cNvSpPr/>
          <p:nvPr/>
        </p:nvSpPr>
        <p:spPr>
          <a:xfrm>
            <a:off x="3066757" y="1809570"/>
            <a:ext cx="3066757" cy="4138302"/>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121539-75B2-48CB-A660-0EFFEBF7A56B}"/>
              </a:ext>
            </a:extLst>
          </p:cNvPr>
          <p:cNvSpPr/>
          <p:nvPr/>
        </p:nvSpPr>
        <p:spPr>
          <a:xfrm>
            <a:off x="6125193" y="1826685"/>
            <a:ext cx="3066757" cy="4138302"/>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574D4B-7EFD-4913-98FE-3C6C719E879A}"/>
              </a:ext>
            </a:extLst>
          </p:cNvPr>
          <p:cNvSpPr/>
          <p:nvPr/>
        </p:nvSpPr>
        <p:spPr>
          <a:xfrm>
            <a:off x="9193784" y="1823859"/>
            <a:ext cx="2969139" cy="4138302"/>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9855C0-ABC3-4B3F-BA53-2AE09CD980F5}"/>
              </a:ext>
            </a:extLst>
          </p:cNvPr>
          <p:cNvSpPr txBox="1"/>
          <p:nvPr/>
        </p:nvSpPr>
        <p:spPr>
          <a:xfrm>
            <a:off x="168812" y="1378634"/>
            <a:ext cx="10574690" cy="369332"/>
          </a:xfrm>
          <a:prstGeom prst="rect">
            <a:avLst/>
          </a:prstGeom>
          <a:noFill/>
        </p:spPr>
        <p:txBody>
          <a:bodyPr wrap="none" rtlCol="0">
            <a:spAutoFit/>
          </a:bodyPr>
          <a:lstStyle/>
          <a:p>
            <a:r>
              <a:rPr lang="en-US" b="1" dirty="0"/>
              <a:t>PROCEDURE				ILLUSTRATIONS				PROCEDURE</a:t>
            </a:r>
          </a:p>
        </p:txBody>
      </p:sp>
    </p:spTree>
    <p:extLst>
      <p:ext uri="{BB962C8B-B14F-4D97-AF65-F5344CB8AC3E}">
        <p14:creationId xmlns:p14="http://schemas.microsoft.com/office/powerpoint/2010/main" val="4227012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D37BA-916E-4AD2-ACC7-F1A421FD2FED}"/>
              </a:ext>
            </a:extLst>
          </p:cNvPr>
          <p:cNvSpPr txBox="1"/>
          <p:nvPr/>
        </p:nvSpPr>
        <p:spPr>
          <a:xfrm>
            <a:off x="12168" y="19481"/>
            <a:ext cx="8345939" cy="646331"/>
          </a:xfrm>
          <a:prstGeom prst="rect">
            <a:avLst/>
          </a:prstGeom>
          <a:noFill/>
        </p:spPr>
        <p:txBody>
          <a:bodyPr wrap="none" rtlCol="0">
            <a:spAutoFit/>
          </a:bodyPr>
          <a:lstStyle/>
          <a:p>
            <a:r>
              <a:rPr lang="en-US" dirty="0"/>
              <a:t>Points to be considered while creating or updating Removal and Installation Pageblocks</a:t>
            </a:r>
          </a:p>
          <a:p>
            <a:r>
              <a:rPr lang="en-US" dirty="0"/>
              <a:t>Removal and Installation – Structure </a:t>
            </a:r>
          </a:p>
        </p:txBody>
      </p:sp>
      <p:grpSp>
        <p:nvGrpSpPr>
          <p:cNvPr id="34" name="Group 33">
            <a:extLst>
              <a:ext uri="{FF2B5EF4-FFF2-40B4-BE49-F238E27FC236}">
                <a16:creationId xmlns:a16="http://schemas.microsoft.com/office/drawing/2014/main" id="{FF6A4629-7FBD-4AEF-8E2D-F17FAF3680D1}"/>
              </a:ext>
            </a:extLst>
          </p:cNvPr>
          <p:cNvGrpSpPr/>
          <p:nvPr/>
        </p:nvGrpSpPr>
        <p:grpSpPr>
          <a:xfrm>
            <a:off x="1" y="877569"/>
            <a:ext cx="3569853" cy="5355312"/>
            <a:chOff x="0" y="877569"/>
            <a:chExt cx="3883161" cy="5355312"/>
          </a:xfrm>
        </p:grpSpPr>
        <p:sp>
          <p:nvSpPr>
            <p:cNvPr id="3" name="TextBox 2">
              <a:extLst>
                <a:ext uri="{FF2B5EF4-FFF2-40B4-BE49-F238E27FC236}">
                  <a16:creationId xmlns:a16="http://schemas.microsoft.com/office/drawing/2014/main" id="{3F0688AD-89F3-4B7E-8A5B-73D0E57DCA9A}"/>
                </a:ext>
              </a:extLst>
            </p:cNvPr>
            <p:cNvSpPr txBox="1"/>
            <p:nvPr/>
          </p:nvSpPr>
          <p:spPr>
            <a:xfrm>
              <a:off x="12168" y="877569"/>
              <a:ext cx="3870993" cy="5355312"/>
            </a:xfrm>
            <a:prstGeom prst="rect">
              <a:avLst/>
            </a:prstGeom>
            <a:noFill/>
          </p:spPr>
          <p:txBody>
            <a:bodyPr wrap="none" rtlCol="0">
              <a:spAutoFit/>
            </a:bodyPr>
            <a:lstStyle/>
            <a:p>
              <a:endParaRPr lang="en-US" dirty="0"/>
            </a:p>
            <a:p>
              <a:r>
                <a:rPr lang="en-US" dirty="0"/>
                <a:t>Task Number for Removal</a:t>
              </a:r>
            </a:p>
            <a:p>
              <a:r>
                <a:rPr lang="en-US" dirty="0"/>
                <a:t>Task Name</a:t>
              </a:r>
            </a:p>
            <a:p>
              <a:endParaRPr lang="en-US" dirty="0"/>
            </a:p>
            <a:p>
              <a:r>
                <a:rPr lang="en-US" dirty="0"/>
                <a:t>Reason for the Job</a:t>
              </a:r>
            </a:p>
            <a:p>
              <a:endParaRPr lang="en-US" dirty="0"/>
            </a:p>
            <a:p>
              <a:r>
                <a:rPr lang="en-US" dirty="0"/>
                <a:t>Job Setup Information</a:t>
              </a:r>
            </a:p>
            <a:p>
              <a:r>
                <a:rPr lang="en-US" dirty="0"/>
                <a:t>	Consumable Material List</a:t>
              </a:r>
            </a:p>
            <a:p>
              <a:r>
                <a:rPr lang="en-US" dirty="0"/>
                <a:t>	Expendables Parts</a:t>
              </a:r>
            </a:p>
            <a:p>
              <a:r>
                <a:rPr lang="en-US" dirty="0"/>
                <a:t>	Referenced Information </a:t>
              </a:r>
            </a:p>
            <a:p>
              <a:r>
                <a:rPr lang="en-US" dirty="0"/>
                <a:t>Job Setup </a:t>
              </a:r>
            </a:p>
            <a:p>
              <a:r>
                <a:rPr lang="en-US" dirty="0"/>
                <a:t>	Subtask Number for setup</a:t>
              </a:r>
            </a:p>
            <a:p>
              <a:r>
                <a:rPr lang="en-US" dirty="0"/>
                <a:t>	(Access panels, CBs,..)</a:t>
              </a:r>
            </a:p>
            <a:p>
              <a:endParaRPr lang="en-US" dirty="0"/>
            </a:p>
            <a:p>
              <a:r>
                <a:rPr lang="en-US" dirty="0"/>
                <a:t>Removal Procedure</a:t>
              </a:r>
            </a:p>
            <a:p>
              <a:r>
                <a:rPr lang="en-US" dirty="0"/>
                <a:t>	</a:t>
              </a:r>
            </a:p>
            <a:p>
              <a:endParaRPr lang="en-US" dirty="0"/>
            </a:p>
            <a:p>
              <a:endParaRPr lang="en-US" dirty="0"/>
            </a:p>
            <a:p>
              <a:endParaRPr lang="en-US" dirty="0"/>
            </a:p>
          </p:txBody>
        </p:sp>
        <p:sp>
          <p:nvSpPr>
            <p:cNvPr id="6" name="Rectangle 5">
              <a:extLst>
                <a:ext uri="{FF2B5EF4-FFF2-40B4-BE49-F238E27FC236}">
                  <a16:creationId xmlns:a16="http://schemas.microsoft.com/office/drawing/2014/main" id="{1FB4FEFA-24E5-4512-BD7E-77BC485E4DC1}"/>
                </a:ext>
              </a:extLst>
            </p:cNvPr>
            <p:cNvSpPr/>
            <p:nvPr/>
          </p:nvSpPr>
          <p:spPr>
            <a:xfrm>
              <a:off x="0" y="1167618"/>
              <a:ext cx="3727938" cy="4107767"/>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FDDF6EC8-12C9-4111-8A81-BF324316E40D}"/>
              </a:ext>
            </a:extLst>
          </p:cNvPr>
          <p:cNvGrpSpPr/>
          <p:nvPr/>
        </p:nvGrpSpPr>
        <p:grpSpPr>
          <a:xfrm>
            <a:off x="8578963" y="948690"/>
            <a:ext cx="3727938" cy="5909310"/>
            <a:chOff x="7924341" y="877569"/>
            <a:chExt cx="3727938" cy="5909310"/>
          </a:xfrm>
        </p:grpSpPr>
        <p:sp>
          <p:nvSpPr>
            <p:cNvPr id="5" name="TextBox 4">
              <a:extLst>
                <a:ext uri="{FF2B5EF4-FFF2-40B4-BE49-F238E27FC236}">
                  <a16:creationId xmlns:a16="http://schemas.microsoft.com/office/drawing/2014/main" id="{44820A83-9EC6-4820-A4EC-5EE35F483A3A}"/>
                </a:ext>
              </a:extLst>
            </p:cNvPr>
            <p:cNvSpPr txBox="1"/>
            <p:nvPr/>
          </p:nvSpPr>
          <p:spPr>
            <a:xfrm>
              <a:off x="8093612" y="877569"/>
              <a:ext cx="3558667" cy="5909310"/>
            </a:xfrm>
            <a:prstGeom prst="rect">
              <a:avLst/>
            </a:prstGeom>
            <a:noFill/>
          </p:spPr>
          <p:txBody>
            <a:bodyPr wrap="none" rtlCol="0">
              <a:spAutoFit/>
            </a:bodyPr>
            <a:lstStyle/>
            <a:p>
              <a:endParaRPr lang="en-US" dirty="0"/>
            </a:p>
            <a:p>
              <a:r>
                <a:rPr lang="en-US" dirty="0"/>
                <a:t>Task Number for Installation</a:t>
              </a:r>
            </a:p>
            <a:p>
              <a:r>
                <a:rPr lang="en-US" dirty="0"/>
                <a:t>Task Name</a:t>
              </a:r>
            </a:p>
            <a:p>
              <a:r>
                <a:rPr lang="en-US" dirty="0"/>
                <a:t>Reason for the Job</a:t>
              </a:r>
            </a:p>
            <a:p>
              <a:endParaRPr lang="en-US" dirty="0"/>
            </a:p>
            <a:p>
              <a:r>
                <a:rPr lang="en-US" dirty="0"/>
                <a:t>Job Setup Information</a:t>
              </a:r>
            </a:p>
            <a:p>
              <a:r>
                <a:rPr lang="en-US" dirty="0"/>
                <a:t>	Consumable Material List</a:t>
              </a:r>
            </a:p>
            <a:p>
              <a:r>
                <a:rPr lang="en-US" dirty="0"/>
                <a:t>	Expendables Parts</a:t>
              </a:r>
            </a:p>
            <a:p>
              <a:r>
                <a:rPr lang="en-US" dirty="0"/>
                <a:t>	Referenced Information </a:t>
              </a:r>
            </a:p>
            <a:p>
              <a:r>
                <a:rPr lang="en-US" dirty="0"/>
                <a:t>Job Setup </a:t>
              </a:r>
            </a:p>
            <a:p>
              <a:r>
                <a:rPr lang="en-US" dirty="0"/>
                <a:t>	Subtask Number for setup</a:t>
              </a:r>
            </a:p>
            <a:p>
              <a:r>
                <a:rPr lang="en-US" dirty="0"/>
                <a:t>	(Access panels, CBs,..)</a:t>
              </a:r>
            </a:p>
            <a:p>
              <a:endParaRPr lang="en-US" dirty="0"/>
            </a:p>
            <a:p>
              <a:r>
                <a:rPr lang="en-US" dirty="0"/>
                <a:t>Installation  Procedure</a:t>
              </a:r>
            </a:p>
            <a:p>
              <a:r>
                <a:rPr lang="en-US" dirty="0"/>
                <a:t>	</a:t>
              </a:r>
            </a:p>
            <a:p>
              <a:endParaRPr lang="en-US" dirty="0"/>
            </a:p>
            <a:p>
              <a:endParaRPr lang="en-US" dirty="0"/>
            </a:p>
            <a:p>
              <a:endParaRPr lang="en-US" dirty="0"/>
            </a:p>
            <a:p>
              <a:r>
                <a:rPr lang="en-US" dirty="0"/>
                <a:t>Close out (Return to Service)</a:t>
              </a:r>
            </a:p>
            <a:p>
              <a:r>
                <a:rPr lang="en-US" dirty="0"/>
                <a:t>	Closing of Panels, CBs.</a:t>
              </a:r>
            </a:p>
            <a:p>
              <a:r>
                <a:rPr lang="en-US" dirty="0"/>
                <a:t>	Reverse of Job setup</a:t>
              </a:r>
            </a:p>
          </p:txBody>
        </p:sp>
        <p:sp>
          <p:nvSpPr>
            <p:cNvPr id="7" name="Rectangle 6">
              <a:extLst>
                <a:ext uri="{FF2B5EF4-FFF2-40B4-BE49-F238E27FC236}">
                  <a16:creationId xmlns:a16="http://schemas.microsoft.com/office/drawing/2014/main" id="{2A680A89-7F70-435E-8C00-49934F7D71E7}"/>
                </a:ext>
              </a:extLst>
            </p:cNvPr>
            <p:cNvSpPr/>
            <p:nvPr/>
          </p:nvSpPr>
          <p:spPr>
            <a:xfrm>
              <a:off x="7924341" y="1151205"/>
              <a:ext cx="3558667" cy="5502813"/>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5">
            <a:extLst>
              <a:ext uri="{FF2B5EF4-FFF2-40B4-BE49-F238E27FC236}">
                <a16:creationId xmlns:a16="http://schemas.microsoft.com/office/drawing/2014/main" id="{A42D35EA-A048-4890-94FD-DA94485979D9}"/>
              </a:ext>
            </a:extLst>
          </p:cNvPr>
          <p:cNvSpPr>
            <a:spLocks/>
          </p:cNvSpPr>
          <p:nvPr/>
        </p:nvSpPr>
        <p:spPr bwMode="auto">
          <a:xfrm>
            <a:off x="3456960" y="1299808"/>
            <a:ext cx="231619" cy="190404"/>
          </a:xfrm>
          <a:prstGeom prst="rightArrow">
            <a:avLst/>
          </a:prstGeom>
          <a:solidFill>
            <a:schemeClr val="accent1"/>
          </a:solidFill>
          <a:ln w="19050">
            <a:solidFill>
              <a:schemeClr val="bg1"/>
            </a:solidFill>
          </a:ln>
          <a:effectLst/>
        </p:spPr>
        <p:txBody>
          <a:bodyPr vert="horz" wrap="square" lIns="68580" tIns="34290" rIns="68580" bIns="34290" numCol="1" anchor="t" anchorCtr="0" compatLnSpc="1">
            <a:prstTxWarp prst="textNoShape">
              <a:avLst/>
            </a:prstTxWarp>
          </a:bodyPr>
          <a:lstStyle/>
          <a:p>
            <a:endParaRPr lang="en-US" sz="1350" dirty="0"/>
          </a:p>
        </p:txBody>
      </p:sp>
      <p:sp>
        <p:nvSpPr>
          <p:cNvPr id="20" name="Freeform 5">
            <a:extLst>
              <a:ext uri="{FF2B5EF4-FFF2-40B4-BE49-F238E27FC236}">
                <a16:creationId xmlns:a16="http://schemas.microsoft.com/office/drawing/2014/main" id="{A9B70202-0598-486D-B778-D6A92A8AD949}"/>
              </a:ext>
            </a:extLst>
          </p:cNvPr>
          <p:cNvSpPr>
            <a:spLocks/>
          </p:cNvSpPr>
          <p:nvPr/>
        </p:nvSpPr>
        <p:spPr bwMode="auto">
          <a:xfrm>
            <a:off x="3585572" y="4239133"/>
            <a:ext cx="231619" cy="190404"/>
          </a:xfrm>
          <a:prstGeom prst="rightArrow">
            <a:avLst/>
          </a:prstGeom>
          <a:solidFill>
            <a:schemeClr val="accent5"/>
          </a:solidFill>
          <a:ln w="19050">
            <a:solidFill>
              <a:schemeClr val="bg1"/>
            </a:solidFill>
          </a:ln>
          <a:effectLst/>
        </p:spPr>
        <p:txBody>
          <a:bodyPr vert="horz" wrap="square" lIns="68580" tIns="34290" rIns="68580" bIns="34290" numCol="1" anchor="t" anchorCtr="0" compatLnSpc="1">
            <a:prstTxWarp prst="textNoShape">
              <a:avLst/>
            </a:prstTxWarp>
          </a:bodyPr>
          <a:lstStyle/>
          <a:p>
            <a:endParaRPr lang="en-US" sz="1350"/>
          </a:p>
        </p:txBody>
      </p:sp>
      <p:sp>
        <p:nvSpPr>
          <p:cNvPr id="21" name="Freeform 5">
            <a:extLst>
              <a:ext uri="{FF2B5EF4-FFF2-40B4-BE49-F238E27FC236}">
                <a16:creationId xmlns:a16="http://schemas.microsoft.com/office/drawing/2014/main" id="{135034D0-145A-4A9D-9D29-9A109F1A5065}"/>
              </a:ext>
            </a:extLst>
          </p:cNvPr>
          <p:cNvSpPr>
            <a:spLocks/>
          </p:cNvSpPr>
          <p:nvPr/>
        </p:nvSpPr>
        <p:spPr bwMode="auto">
          <a:xfrm>
            <a:off x="3526260" y="3590669"/>
            <a:ext cx="231619" cy="190404"/>
          </a:xfrm>
          <a:prstGeom prst="rightArrow">
            <a:avLst/>
          </a:prstGeom>
          <a:solidFill>
            <a:schemeClr val="accent4"/>
          </a:solidFill>
          <a:ln w="19050">
            <a:solidFill>
              <a:schemeClr val="bg1"/>
            </a:solidFill>
          </a:ln>
          <a:effectLst/>
        </p:spPr>
        <p:txBody>
          <a:bodyPr vert="horz" wrap="square" lIns="68580" tIns="34290" rIns="68580" bIns="34290" numCol="1" anchor="t" anchorCtr="0" compatLnSpc="1">
            <a:prstTxWarp prst="textNoShape">
              <a:avLst/>
            </a:prstTxWarp>
          </a:bodyPr>
          <a:lstStyle/>
          <a:p>
            <a:endParaRPr lang="en-US" sz="1350"/>
          </a:p>
        </p:txBody>
      </p:sp>
      <p:sp>
        <p:nvSpPr>
          <p:cNvPr id="22" name="Freeform 5">
            <a:extLst>
              <a:ext uri="{FF2B5EF4-FFF2-40B4-BE49-F238E27FC236}">
                <a16:creationId xmlns:a16="http://schemas.microsoft.com/office/drawing/2014/main" id="{202988FC-DF18-4B81-8EE0-3450EB133876}"/>
              </a:ext>
            </a:extLst>
          </p:cNvPr>
          <p:cNvSpPr>
            <a:spLocks/>
          </p:cNvSpPr>
          <p:nvPr/>
        </p:nvSpPr>
        <p:spPr bwMode="auto">
          <a:xfrm>
            <a:off x="3507327" y="3089141"/>
            <a:ext cx="231619" cy="190404"/>
          </a:xfrm>
          <a:prstGeom prst="rightArrow">
            <a:avLst/>
          </a:prstGeom>
          <a:solidFill>
            <a:schemeClr val="accent3"/>
          </a:solidFill>
          <a:ln w="19050">
            <a:solidFill>
              <a:schemeClr val="bg1"/>
            </a:solidFill>
          </a:ln>
          <a:effectLst/>
        </p:spPr>
        <p:txBody>
          <a:bodyPr vert="horz" wrap="square" lIns="68580" tIns="34290" rIns="68580" bIns="34290" numCol="1" anchor="t" anchorCtr="0" compatLnSpc="1">
            <a:prstTxWarp prst="textNoShape">
              <a:avLst/>
            </a:prstTxWarp>
          </a:bodyPr>
          <a:lstStyle/>
          <a:p>
            <a:endParaRPr lang="en-US" sz="1350"/>
          </a:p>
        </p:txBody>
      </p:sp>
      <p:sp>
        <p:nvSpPr>
          <p:cNvPr id="23" name="Freeform 5">
            <a:extLst>
              <a:ext uri="{FF2B5EF4-FFF2-40B4-BE49-F238E27FC236}">
                <a16:creationId xmlns:a16="http://schemas.microsoft.com/office/drawing/2014/main" id="{528F08DA-233C-4921-A1D3-1627E920F3E1}"/>
              </a:ext>
            </a:extLst>
          </p:cNvPr>
          <p:cNvSpPr>
            <a:spLocks/>
          </p:cNvSpPr>
          <p:nvPr/>
        </p:nvSpPr>
        <p:spPr bwMode="auto">
          <a:xfrm>
            <a:off x="3492074" y="2579432"/>
            <a:ext cx="231619" cy="190404"/>
          </a:xfrm>
          <a:prstGeom prst="rightArrow">
            <a:avLst/>
          </a:prstGeom>
          <a:solidFill>
            <a:schemeClr val="accent2"/>
          </a:solidFill>
          <a:ln w="19050">
            <a:solidFill>
              <a:schemeClr val="bg1"/>
            </a:solidFill>
          </a:ln>
          <a:effectLst/>
        </p:spPr>
        <p:txBody>
          <a:bodyPr vert="horz" wrap="square" lIns="68580" tIns="34290" rIns="68580" bIns="34290" numCol="1" anchor="t" anchorCtr="0" compatLnSpc="1">
            <a:prstTxWarp prst="textNoShape">
              <a:avLst/>
            </a:prstTxWarp>
          </a:bodyPr>
          <a:lstStyle/>
          <a:p>
            <a:endParaRPr lang="en-US" sz="1350"/>
          </a:p>
        </p:txBody>
      </p:sp>
      <p:sp>
        <p:nvSpPr>
          <p:cNvPr id="24" name="Freeform 5">
            <a:extLst>
              <a:ext uri="{FF2B5EF4-FFF2-40B4-BE49-F238E27FC236}">
                <a16:creationId xmlns:a16="http://schemas.microsoft.com/office/drawing/2014/main" id="{BFBD991E-5F77-4583-8C8E-FDC77002ACF9}"/>
              </a:ext>
            </a:extLst>
          </p:cNvPr>
          <p:cNvSpPr>
            <a:spLocks/>
          </p:cNvSpPr>
          <p:nvPr/>
        </p:nvSpPr>
        <p:spPr bwMode="auto">
          <a:xfrm>
            <a:off x="3492074" y="1974521"/>
            <a:ext cx="186997" cy="190404"/>
          </a:xfrm>
          <a:prstGeom prst="rightArrow">
            <a:avLst/>
          </a:prstGeom>
          <a:solidFill>
            <a:schemeClr val="accent1"/>
          </a:solidFill>
          <a:ln w="19050">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31" name="TextBox 30">
            <a:extLst>
              <a:ext uri="{FF2B5EF4-FFF2-40B4-BE49-F238E27FC236}">
                <a16:creationId xmlns:a16="http://schemas.microsoft.com/office/drawing/2014/main" id="{A9FAACFF-2AEB-4F39-85C5-24DD3E036772}"/>
              </a:ext>
            </a:extLst>
          </p:cNvPr>
          <p:cNvSpPr txBox="1"/>
          <p:nvPr/>
        </p:nvSpPr>
        <p:spPr>
          <a:xfrm>
            <a:off x="3679071" y="1868657"/>
            <a:ext cx="3205173" cy="369332"/>
          </a:xfrm>
          <a:prstGeom prst="rect">
            <a:avLst/>
          </a:prstGeom>
          <a:noFill/>
        </p:spPr>
        <p:txBody>
          <a:bodyPr wrap="none" rtlCol="0">
            <a:spAutoFit/>
          </a:bodyPr>
          <a:lstStyle/>
          <a:p>
            <a:r>
              <a:rPr lang="en-US" dirty="0"/>
              <a:t>Always Removal task will be first</a:t>
            </a:r>
          </a:p>
        </p:txBody>
      </p:sp>
      <p:sp>
        <p:nvSpPr>
          <p:cNvPr id="32" name="TextBox 31">
            <a:extLst>
              <a:ext uri="{FF2B5EF4-FFF2-40B4-BE49-F238E27FC236}">
                <a16:creationId xmlns:a16="http://schemas.microsoft.com/office/drawing/2014/main" id="{D2099DF7-30A5-42B6-8B32-7BD10F2B3269}"/>
              </a:ext>
            </a:extLst>
          </p:cNvPr>
          <p:cNvSpPr txBox="1"/>
          <p:nvPr/>
        </p:nvSpPr>
        <p:spPr>
          <a:xfrm>
            <a:off x="3666267" y="1222326"/>
            <a:ext cx="4240905" cy="646331"/>
          </a:xfrm>
          <a:prstGeom prst="rect">
            <a:avLst/>
          </a:prstGeom>
          <a:noFill/>
        </p:spPr>
        <p:txBody>
          <a:bodyPr wrap="none" rtlCol="0">
            <a:spAutoFit/>
          </a:bodyPr>
          <a:lstStyle/>
          <a:p>
            <a:r>
              <a:rPr lang="en-US" dirty="0"/>
              <a:t>Removal and Installation are each one task </a:t>
            </a:r>
          </a:p>
          <a:p>
            <a:r>
              <a:rPr lang="en-US" dirty="0"/>
              <a:t> respectively</a:t>
            </a:r>
          </a:p>
        </p:txBody>
      </p:sp>
      <p:sp>
        <p:nvSpPr>
          <p:cNvPr id="35" name="TextBox 34">
            <a:extLst>
              <a:ext uri="{FF2B5EF4-FFF2-40B4-BE49-F238E27FC236}">
                <a16:creationId xmlns:a16="http://schemas.microsoft.com/office/drawing/2014/main" id="{3727713C-221E-4F59-89EB-DF29980F91D3}"/>
              </a:ext>
            </a:extLst>
          </p:cNvPr>
          <p:cNvSpPr txBox="1"/>
          <p:nvPr/>
        </p:nvSpPr>
        <p:spPr>
          <a:xfrm>
            <a:off x="3680597" y="3010601"/>
            <a:ext cx="4875374" cy="369332"/>
          </a:xfrm>
          <a:prstGeom prst="rect">
            <a:avLst/>
          </a:prstGeom>
          <a:noFill/>
        </p:spPr>
        <p:txBody>
          <a:bodyPr wrap="none" rtlCol="0">
            <a:spAutoFit/>
          </a:bodyPr>
          <a:lstStyle/>
          <a:p>
            <a:r>
              <a:rPr lang="en-US" dirty="0"/>
              <a:t>Illustration will be always common for both tasks</a:t>
            </a:r>
          </a:p>
        </p:txBody>
      </p:sp>
      <p:sp>
        <p:nvSpPr>
          <p:cNvPr id="36" name="TextBox 35">
            <a:extLst>
              <a:ext uri="{FF2B5EF4-FFF2-40B4-BE49-F238E27FC236}">
                <a16:creationId xmlns:a16="http://schemas.microsoft.com/office/drawing/2014/main" id="{023357CA-05FC-4078-B9D5-C041F9BE95A9}"/>
              </a:ext>
            </a:extLst>
          </p:cNvPr>
          <p:cNvSpPr txBox="1"/>
          <p:nvPr/>
        </p:nvSpPr>
        <p:spPr>
          <a:xfrm>
            <a:off x="3763619" y="3495790"/>
            <a:ext cx="4618316" cy="369332"/>
          </a:xfrm>
          <a:prstGeom prst="rect">
            <a:avLst/>
          </a:prstGeom>
          <a:noFill/>
        </p:spPr>
        <p:txBody>
          <a:bodyPr wrap="none" rtlCol="0">
            <a:spAutoFit/>
          </a:bodyPr>
          <a:lstStyle/>
          <a:p>
            <a:r>
              <a:rPr lang="en-US" dirty="0"/>
              <a:t>Illustration will be shown in dis-assembled view</a:t>
            </a:r>
          </a:p>
        </p:txBody>
      </p:sp>
      <p:sp>
        <p:nvSpPr>
          <p:cNvPr id="38" name="TextBox 37">
            <a:extLst>
              <a:ext uri="{FF2B5EF4-FFF2-40B4-BE49-F238E27FC236}">
                <a16:creationId xmlns:a16="http://schemas.microsoft.com/office/drawing/2014/main" id="{0E89E066-90D4-4CCB-B6C1-2C8D334D5820}"/>
              </a:ext>
            </a:extLst>
          </p:cNvPr>
          <p:cNvSpPr txBox="1"/>
          <p:nvPr/>
        </p:nvSpPr>
        <p:spPr>
          <a:xfrm>
            <a:off x="3705252" y="2484492"/>
            <a:ext cx="4370299" cy="369332"/>
          </a:xfrm>
          <a:prstGeom prst="rect">
            <a:avLst/>
          </a:prstGeom>
          <a:noFill/>
        </p:spPr>
        <p:txBody>
          <a:bodyPr wrap="none" rtlCol="0">
            <a:spAutoFit/>
          </a:bodyPr>
          <a:lstStyle/>
          <a:p>
            <a:r>
              <a:rPr lang="en-US" dirty="0"/>
              <a:t>Between both tasks, illustration will be there</a:t>
            </a:r>
          </a:p>
        </p:txBody>
      </p:sp>
      <p:sp>
        <p:nvSpPr>
          <p:cNvPr id="39" name="TextBox 38">
            <a:extLst>
              <a:ext uri="{FF2B5EF4-FFF2-40B4-BE49-F238E27FC236}">
                <a16:creationId xmlns:a16="http://schemas.microsoft.com/office/drawing/2014/main" id="{22A6D6AF-769C-40B5-A0B6-15B3DCD2A3A6}"/>
              </a:ext>
            </a:extLst>
          </p:cNvPr>
          <p:cNvSpPr txBox="1"/>
          <p:nvPr/>
        </p:nvSpPr>
        <p:spPr>
          <a:xfrm>
            <a:off x="3831379" y="4149669"/>
            <a:ext cx="4199739" cy="369332"/>
          </a:xfrm>
          <a:prstGeom prst="rect">
            <a:avLst/>
          </a:prstGeom>
          <a:noFill/>
        </p:spPr>
        <p:txBody>
          <a:bodyPr wrap="none" rtlCol="0">
            <a:spAutoFit/>
          </a:bodyPr>
          <a:lstStyle/>
          <a:p>
            <a:r>
              <a:rPr lang="en-US" dirty="0"/>
              <a:t>Removal Procedures will not have closeout</a:t>
            </a:r>
          </a:p>
        </p:txBody>
      </p:sp>
      <p:sp>
        <p:nvSpPr>
          <p:cNvPr id="25" name="Freeform 5">
            <a:extLst>
              <a:ext uri="{FF2B5EF4-FFF2-40B4-BE49-F238E27FC236}">
                <a16:creationId xmlns:a16="http://schemas.microsoft.com/office/drawing/2014/main" id="{61A9D447-2C53-4496-8C05-6081574E836D}"/>
              </a:ext>
            </a:extLst>
          </p:cNvPr>
          <p:cNvSpPr>
            <a:spLocks/>
          </p:cNvSpPr>
          <p:nvPr/>
        </p:nvSpPr>
        <p:spPr bwMode="auto">
          <a:xfrm>
            <a:off x="3513499" y="4792395"/>
            <a:ext cx="231619" cy="190404"/>
          </a:xfrm>
          <a:prstGeom prst="rightArrow">
            <a:avLst/>
          </a:prstGeom>
          <a:solidFill>
            <a:schemeClr val="accent5"/>
          </a:solidFill>
          <a:ln w="19050">
            <a:solidFill>
              <a:schemeClr val="bg1"/>
            </a:solidFill>
          </a:ln>
          <a:effectLst/>
        </p:spPr>
        <p:txBody>
          <a:bodyPr vert="horz" wrap="square" lIns="68580" tIns="34290" rIns="68580" bIns="34290" numCol="1" anchor="t" anchorCtr="0" compatLnSpc="1">
            <a:prstTxWarp prst="textNoShape">
              <a:avLst/>
            </a:prstTxWarp>
          </a:bodyPr>
          <a:lstStyle/>
          <a:p>
            <a:endParaRPr lang="en-US" sz="1350"/>
          </a:p>
        </p:txBody>
      </p:sp>
      <p:sp>
        <p:nvSpPr>
          <p:cNvPr id="26" name="TextBox 25">
            <a:extLst>
              <a:ext uri="{FF2B5EF4-FFF2-40B4-BE49-F238E27FC236}">
                <a16:creationId xmlns:a16="http://schemas.microsoft.com/office/drawing/2014/main" id="{400D05FC-95F5-4D55-A4CC-12FE7376F912}"/>
              </a:ext>
            </a:extLst>
          </p:cNvPr>
          <p:cNvSpPr txBox="1"/>
          <p:nvPr/>
        </p:nvSpPr>
        <p:spPr>
          <a:xfrm>
            <a:off x="3757879" y="4702931"/>
            <a:ext cx="4432624" cy="646331"/>
          </a:xfrm>
          <a:prstGeom prst="rect">
            <a:avLst/>
          </a:prstGeom>
          <a:noFill/>
        </p:spPr>
        <p:txBody>
          <a:bodyPr wrap="none" rtlCol="0">
            <a:spAutoFit/>
          </a:bodyPr>
          <a:lstStyle/>
          <a:p>
            <a:r>
              <a:rPr lang="en-US" dirty="0"/>
              <a:t>In Case of LH/RH , No 1 and No 2, only one is </a:t>
            </a:r>
          </a:p>
          <a:p>
            <a:r>
              <a:rPr lang="en-US" dirty="0"/>
              <a:t>depicted</a:t>
            </a:r>
          </a:p>
        </p:txBody>
      </p:sp>
      <p:sp>
        <p:nvSpPr>
          <p:cNvPr id="27" name="TextBox 26">
            <a:extLst>
              <a:ext uri="{FF2B5EF4-FFF2-40B4-BE49-F238E27FC236}">
                <a16:creationId xmlns:a16="http://schemas.microsoft.com/office/drawing/2014/main" id="{2FBBE44D-2008-451C-A6E1-CFF34934B7DB}"/>
              </a:ext>
            </a:extLst>
          </p:cNvPr>
          <p:cNvSpPr txBox="1"/>
          <p:nvPr/>
        </p:nvSpPr>
        <p:spPr>
          <a:xfrm>
            <a:off x="170011" y="5863905"/>
            <a:ext cx="8452137" cy="646331"/>
          </a:xfrm>
          <a:prstGeom prst="rect">
            <a:avLst/>
          </a:prstGeom>
          <a:noFill/>
        </p:spPr>
        <p:txBody>
          <a:bodyPr wrap="square" rtlCol="0">
            <a:spAutoFit/>
          </a:bodyPr>
          <a:lstStyle/>
          <a:p>
            <a:r>
              <a:rPr lang="en-US" dirty="0"/>
              <a:t>This example is of </a:t>
            </a:r>
            <a:r>
              <a:rPr lang="en-US" dirty="0" err="1"/>
              <a:t>iSpec</a:t>
            </a:r>
            <a:r>
              <a:rPr lang="en-US" dirty="0"/>
              <a:t> Standard. </a:t>
            </a:r>
          </a:p>
          <a:p>
            <a:r>
              <a:rPr lang="en-US" dirty="0"/>
              <a:t>ATA and S1000D examples will be detailed during Tech pub Standards class</a:t>
            </a:r>
          </a:p>
        </p:txBody>
      </p:sp>
    </p:spTree>
    <p:extLst>
      <p:ext uri="{BB962C8B-B14F-4D97-AF65-F5344CB8AC3E}">
        <p14:creationId xmlns:p14="http://schemas.microsoft.com/office/powerpoint/2010/main" val="138662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circle(in)">
                                      <p:cBhvr>
                                        <p:cTn id="56" dur="20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000"/>
                                        <p:tgtEl>
                                          <p:spTgt spid="20"/>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circle(in)">
                                      <p:cBhvr>
                                        <p:cTn id="64" dur="20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ircle(in)">
                                      <p:cBhvr>
                                        <p:cTn id="69" dur="2000"/>
                                        <p:tgtEl>
                                          <p:spTgt spid="25"/>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circle(in)">
                                      <p:cBhvr>
                                        <p:cTn id="72" dur="20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20" grpId="0" animBg="1"/>
      <p:bldP spid="21" grpId="0" animBg="1"/>
      <p:bldP spid="22" grpId="0" animBg="1"/>
      <p:bldP spid="23" grpId="0" animBg="1"/>
      <p:bldP spid="24" grpId="0" animBg="1"/>
      <p:bldP spid="31" grpId="0"/>
      <p:bldP spid="32" grpId="0"/>
      <p:bldP spid="35" grpId="0"/>
      <p:bldP spid="36" grpId="0"/>
      <p:bldP spid="38" grpId="0"/>
      <p:bldP spid="39" grpId="0"/>
      <p:bldP spid="25" grpId="0" animBg="1"/>
      <p:bldP spid="26"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4A9982-072B-4206-BBB7-AD3260C4A098}"/>
              </a:ext>
            </a:extLst>
          </p:cNvPr>
          <p:cNvPicPr>
            <a:picLocks noChangeAspect="1"/>
          </p:cNvPicPr>
          <p:nvPr/>
        </p:nvPicPr>
        <p:blipFill rotWithShape="1">
          <a:blip r:embed="rId2"/>
          <a:srcRect t="52582"/>
          <a:stretch/>
        </p:blipFill>
        <p:spPr>
          <a:xfrm>
            <a:off x="849981" y="2252524"/>
            <a:ext cx="6143093" cy="614441"/>
          </a:xfrm>
          <a:prstGeom prst="rect">
            <a:avLst/>
          </a:prstGeom>
        </p:spPr>
      </p:pic>
      <p:sp>
        <p:nvSpPr>
          <p:cNvPr id="5" name="TextBox 4">
            <a:extLst>
              <a:ext uri="{FF2B5EF4-FFF2-40B4-BE49-F238E27FC236}">
                <a16:creationId xmlns:a16="http://schemas.microsoft.com/office/drawing/2014/main" id="{90DE56D7-0F32-470C-89E2-1C1603C7B2CA}"/>
              </a:ext>
            </a:extLst>
          </p:cNvPr>
          <p:cNvSpPr txBox="1"/>
          <p:nvPr/>
        </p:nvSpPr>
        <p:spPr>
          <a:xfrm>
            <a:off x="12168" y="324471"/>
            <a:ext cx="11382663" cy="1754326"/>
          </a:xfrm>
          <a:prstGeom prst="rect">
            <a:avLst/>
          </a:prstGeom>
          <a:noFill/>
        </p:spPr>
        <p:txBody>
          <a:bodyPr wrap="square">
            <a:spAutoFit/>
          </a:bodyPr>
          <a:lstStyle/>
          <a:p>
            <a:r>
              <a:rPr lang="en-US" b="1" dirty="0"/>
              <a:t>Reason for the JOB</a:t>
            </a:r>
            <a:r>
              <a:rPr lang="en-US" dirty="0"/>
              <a:t> </a:t>
            </a:r>
            <a:r>
              <a:rPr lang="en-US" b="0" i="0" dirty="0">
                <a:solidFill>
                  <a:srgbClr val="404040"/>
                </a:solidFill>
                <a:effectLst/>
                <a:latin typeface="Inter" panose="020B0502030000000004" pitchFamily="34" charset="0"/>
              </a:rPr>
              <a:t>:</a:t>
            </a:r>
          </a:p>
          <a:p>
            <a:r>
              <a:rPr lang="en-US" b="0" i="0" dirty="0">
                <a:solidFill>
                  <a:srgbClr val="404040"/>
                </a:solidFill>
                <a:effectLst/>
                <a:latin typeface="Inter" panose="020B0502030000000004" pitchFamily="34" charset="0"/>
              </a:rPr>
              <a:t> It provides the maintenance technician with the context and background information about why a particular maintenance task is being performed. This helps the technician understand the importance and relevance of the task.</a:t>
            </a:r>
          </a:p>
          <a:p>
            <a:r>
              <a:rPr lang="en-US" dirty="0">
                <a:solidFill>
                  <a:srgbClr val="404040"/>
                </a:solidFill>
                <a:latin typeface="Inter" panose="020B0502030000000004" pitchFamily="34" charset="0"/>
              </a:rPr>
              <a:t>This is not a mandatory field, depends on OEMs decisions. </a:t>
            </a:r>
          </a:p>
          <a:p>
            <a:r>
              <a:rPr lang="en-US" b="0" i="0" dirty="0">
                <a:solidFill>
                  <a:srgbClr val="404040"/>
                </a:solidFill>
                <a:effectLst/>
                <a:latin typeface="Inter" panose="020B0502030000000004" pitchFamily="34" charset="0"/>
              </a:rPr>
              <a:t>Few of the Reason for the job are as below –</a:t>
            </a:r>
          </a:p>
        </p:txBody>
      </p:sp>
      <p:sp>
        <p:nvSpPr>
          <p:cNvPr id="4" name="TextBox 3">
            <a:extLst>
              <a:ext uri="{FF2B5EF4-FFF2-40B4-BE49-F238E27FC236}">
                <a16:creationId xmlns:a16="http://schemas.microsoft.com/office/drawing/2014/main" id="{B459D9B3-860D-4C8E-9918-5022998C3391}"/>
              </a:ext>
            </a:extLst>
          </p:cNvPr>
          <p:cNvSpPr txBox="1"/>
          <p:nvPr/>
        </p:nvSpPr>
        <p:spPr>
          <a:xfrm>
            <a:off x="12168" y="19481"/>
            <a:ext cx="8345939" cy="369332"/>
          </a:xfrm>
          <a:prstGeom prst="rect">
            <a:avLst/>
          </a:prstGeom>
          <a:noFill/>
        </p:spPr>
        <p:txBody>
          <a:bodyPr wrap="none" rtlCol="0">
            <a:spAutoFit/>
          </a:bodyPr>
          <a:lstStyle/>
          <a:p>
            <a:r>
              <a:rPr lang="en-US" dirty="0"/>
              <a:t>Points to be considered while creating or updating Removal and Installation Pageblocks</a:t>
            </a:r>
          </a:p>
        </p:txBody>
      </p:sp>
      <p:pic>
        <p:nvPicPr>
          <p:cNvPr id="10" name="Picture 9">
            <a:extLst>
              <a:ext uri="{FF2B5EF4-FFF2-40B4-BE49-F238E27FC236}">
                <a16:creationId xmlns:a16="http://schemas.microsoft.com/office/drawing/2014/main" id="{1680A4BE-7ADB-4EC1-9F88-14789502B319}"/>
              </a:ext>
            </a:extLst>
          </p:cNvPr>
          <p:cNvPicPr>
            <a:picLocks noChangeAspect="1"/>
          </p:cNvPicPr>
          <p:nvPr/>
        </p:nvPicPr>
        <p:blipFill>
          <a:blip r:embed="rId3"/>
          <a:stretch>
            <a:fillRect/>
          </a:stretch>
        </p:blipFill>
        <p:spPr>
          <a:xfrm>
            <a:off x="1134203" y="3253902"/>
            <a:ext cx="5254645" cy="516643"/>
          </a:xfrm>
          <a:prstGeom prst="rect">
            <a:avLst/>
          </a:prstGeom>
        </p:spPr>
      </p:pic>
      <p:pic>
        <p:nvPicPr>
          <p:cNvPr id="18" name="Picture 17">
            <a:extLst>
              <a:ext uri="{FF2B5EF4-FFF2-40B4-BE49-F238E27FC236}">
                <a16:creationId xmlns:a16="http://schemas.microsoft.com/office/drawing/2014/main" id="{2AC02F01-812D-401B-AB81-8D614CBA7ABE}"/>
              </a:ext>
            </a:extLst>
          </p:cNvPr>
          <p:cNvPicPr>
            <a:picLocks noChangeAspect="1"/>
          </p:cNvPicPr>
          <p:nvPr/>
        </p:nvPicPr>
        <p:blipFill>
          <a:blip r:embed="rId4"/>
          <a:stretch>
            <a:fillRect/>
          </a:stretch>
        </p:blipFill>
        <p:spPr>
          <a:xfrm>
            <a:off x="1098672" y="4175690"/>
            <a:ext cx="3284154" cy="774965"/>
          </a:xfrm>
          <a:prstGeom prst="rect">
            <a:avLst/>
          </a:prstGeom>
        </p:spPr>
      </p:pic>
      <p:pic>
        <p:nvPicPr>
          <p:cNvPr id="17" name="Picture 16">
            <a:extLst>
              <a:ext uri="{FF2B5EF4-FFF2-40B4-BE49-F238E27FC236}">
                <a16:creationId xmlns:a16="http://schemas.microsoft.com/office/drawing/2014/main" id="{483C1503-207F-4655-8069-0110CF583AA5}"/>
              </a:ext>
            </a:extLst>
          </p:cNvPr>
          <p:cNvPicPr>
            <a:picLocks noChangeAspect="1"/>
          </p:cNvPicPr>
          <p:nvPr/>
        </p:nvPicPr>
        <p:blipFill>
          <a:blip r:embed="rId5"/>
          <a:stretch>
            <a:fillRect/>
          </a:stretch>
        </p:blipFill>
        <p:spPr>
          <a:xfrm>
            <a:off x="1060454" y="5127169"/>
            <a:ext cx="4934639" cy="724001"/>
          </a:xfrm>
          <a:prstGeom prst="rect">
            <a:avLst/>
          </a:prstGeom>
        </p:spPr>
      </p:pic>
      <p:sp>
        <p:nvSpPr>
          <p:cNvPr id="15" name="Rectangle 14">
            <a:extLst>
              <a:ext uri="{FF2B5EF4-FFF2-40B4-BE49-F238E27FC236}">
                <a16:creationId xmlns:a16="http://schemas.microsoft.com/office/drawing/2014/main" id="{52115E51-25C5-439A-9653-8AD6A73BCA0D}"/>
              </a:ext>
            </a:extLst>
          </p:cNvPr>
          <p:cNvSpPr/>
          <p:nvPr/>
        </p:nvSpPr>
        <p:spPr>
          <a:xfrm>
            <a:off x="1175387" y="2194905"/>
            <a:ext cx="5817687" cy="704514"/>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592BC1-BF27-4387-A734-AA0F4EE8DB4F}"/>
              </a:ext>
            </a:extLst>
          </p:cNvPr>
          <p:cNvSpPr/>
          <p:nvPr/>
        </p:nvSpPr>
        <p:spPr>
          <a:xfrm>
            <a:off x="1201175" y="3163233"/>
            <a:ext cx="5817687" cy="704514"/>
          </a:xfrm>
          <a:prstGeom prst="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2E2DDE-251D-4734-8162-95C9FDC6B2F0}"/>
              </a:ext>
            </a:extLst>
          </p:cNvPr>
          <p:cNvSpPr/>
          <p:nvPr/>
        </p:nvSpPr>
        <p:spPr>
          <a:xfrm>
            <a:off x="1176407" y="4148974"/>
            <a:ext cx="5817687" cy="704514"/>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33FD2BD-2839-4CD6-9817-DF4B7A20E3FD}"/>
              </a:ext>
            </a:extLst>
          </p:cNvPr>
          <p:cNvSpPr/>
          <p:nvPr/>
        </p:nvSpPr>
        <p:spPr>
          <a:xfrm>
            <a:off x="1175386" y="5127169"/>
            <a:ext cx="5817687" cy="704514"/>
          </a:xfrm>
          <a:prstGeom prst="rect">
            <a:avLst/>
          </a:pr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65D20D5-7508-4D01-B802-E104B947E03A}"/>
              </a:ext>
            </a:extLst>
          </p:cNvPr>
          <p:cNvSpPr txBox="1"/>
          <p:nvPr/>
        </p:nvSpPr>
        <p:spPr>
          <a:xfrm>
            <a:off x="7666892" y="2408213"/>
            <a:ext cx="1784015" cy="369332"/>
          </a:xfrm>
          <a:prstGeom prst="rect">
            <a:avLst/>
          </a:prstGeom>
          <a:noFill/>
        </p:spPr>
        <p:txBody>
          <a:bodyPr wrap="none" rtlCol="0">
            <a:spAutoFit/>
          </a:bodyPr>
          <a:lstStyle/>
          <a:p>
            <a:r>
              <a:rPr lang="en-US" dirty="0"/>
              <a:t>MMEL Reference</a:t>
            </a:r>
          </a:p>
        </p:txBody>
      </p:sp>
      <p:sp>
        <p:nvSpPr>
          <p:cNvPr id="21" name="Arrow: Right 20">
            <a:extLst>
              <a:ext uri="{FF2B5EF4-FFF2-40B4-BE49-F238E27FC236}">
                <a16:creationId xmlns:a16="http://schemas.microsoft.com/office/drawing/2014/main" id="{591CD593-7D0F-4965-AD5B-24494A5CED0F}"/>
              </a:ext>
            </a:extLst>
          </p:cNvPr>
          <p:cNvSpPr/>
          <p:nvPr/>
        </p:nvSpPr>
        <p:spPr>
          <a:xfrm>
            <a:off x="7018862" y="2461846"/>
            <a:ext cx="451083"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A32362A-C9D8-40A0-889C-5C433ACFF7B5}"/>
              </a:ext>
            </a:extLst>
          </p:cNvPr>
          <p:cNvSpPr txBox="1"/>
          <p:nvPr/>
        </p:nvSpPr>
        <p:spPr>
          <a:xfrm>
            <a:off x="7693559" y="3374552"/>
            <a:ext cx="1630575" cy="369332"/>
          </a:xfrm>
          <a:prstGeom prst="rect">
            <a:avLst/>
          </a:prstGeom>
          <a:noFill/>
        </p:spPr>
        <p:txBody>
          <a:bodyPr wrap="none" rtlCol="0">
            <a:spAutoFit/>
          </a:bodyPr>
          <a:lstStyle/>
          <a:p>
            <a:r>
              <a:rPr lang="en-US" dirty="0"/>
              <a:t>Access Purpose</a:t>
            </a:r>
          </a:p>
        </p:txBody>
      </p:sp>
      <p:sp>
        <p:nvSpPr>
          <p:cNvPr id="28" name="Arrow: Right 27">
            <a:extLst>
              <a:ext uri="{FF2B5EF4-FFF2-40B4-BE49-F238E27FC236}">
                <a16:creationId xmlns:a16="http://schemas.microsoft.com/office/drawing/2014/main" id="{BB1D5533-5AC1-45AE-9808-4D63189EA0A7}"/>
              </a:ext>
            </a:extLst>
          </p:cNvPr>
          <p:cNvSpPr/>
          <p:nvPr/>
        </p:nvSpPr>
        <p:spPr>
          <a:xfrm>
            <a:off x="7045529" y="3428185"/>
            <a:ext cx="451083"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8EB0FDF-40FF-4936-AD06-DC52E52E5F73}"/>
              </a:ext>
            </a:extLst>
          </p:cNvPr>
          <p:cNvSpPr txBox="1"/>
          <p:nvPr/>
        </p:nvSpPr>
        <p:spPr>
          <a:xfrm>
            <a:off x="7666892" y="4312792"/>
            <a:ext cx="1638141" cy="369332"/>
          </a:xfrm>
          <a:prstGeom prst="rect">
            <a:avLst/>
          </a:prstGeom>
          <a:noFill/>
        </p:spPr>
        <p:txBody>
          <a:bodyPr wrap="none" rtlCol="0">
            <a:spAutoFit/>
          </a:bodyPr>
          <a:lstStyle/>
          <a:p>
            <a:r>
              <a:rPr lang="en-US" dirty="0"/>
              <a:t>MPD Reference</a:t>
            </a:r>
          </a:p>
        </p:txBody>
      </p:sp>
      <p:sp>
        <p:nvSpPr>
          <p:cNvPr id="30" name="Arrow: Right 29">
            <a:extLst>
              <a:ext uri="{FF2B5EF4-FFF2-40B4-BE49-F238E27FC236}">
                <a16:creationId xmlns:a16="http://schemas.microsoft.com/office/drawing/2014/main" id="{C9CB9DCC-20BB-45B8-9BC2-9AA62D48A84B}"/>
              </a:ext>
            </a:extLst>
          </p:cNvPr>
          <p:cNvSpPr/>
          <p:nvPr/>
        </p:nvSpPr>
        <p:spPr>
          <a:xfrm>
            <a:off x="7018862" y="4366425"/>
            <a:ext cx="451083"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DAB2F6B-E9CD-48D5-B09E-3937C1606ED5}"/>
              </a:ext>
            </a:extLst>
          </p:cNvPr>
          <p:cNvSpPr txBox="1"/>
          <p:nvPr/>
        </p:nvSpPr>
        <p:spPr>
          <a:xfrm>
            <a:off x="7659113" y="5260341"/>
            <a:ext cx="1582164" cy="369332"/>
          </a:xfrm>
          <a:prstGeom prst="rect">
            <a:avLst/>
          </a:prstGeom>
          <a:noFill/>
        </p:spPr>
        <p:txBody>
          <a:bodyPr wrap="none" rtlCol="0">
            <a:spAutoFit/>
          </a:bodyPr>
          <a:lstStyle/>
          <a:p>
            <a:r>
              <a:rPr lang="en-US" dirty="0"/>
              <a:t>Safety Purpose</a:t>
            </a:r>
          </a:p>
        </p:txBody>
      </p:sp>
      <p:sp>
        <p:nvSpPr>
          <p:cNvPr id="32" name="Arrow: Right 31">
            <a:extLst>
              <a:ext uri="{FF2B5EF4-FFF2-40B4-BE49-F238E27FC236}">
                <a16:creationId xmlns:a16="http://schemas.microsoft.com/office/drawing/2014/main" id="{F92CF73F-E56A-4BA8-92F7-D22654696F19}"/>
              </a:ext>
            </a:extLst>
          </p:cNvPr>
          <p:cNvSpPr/>
          <p:nvPr/>
        </p:nvSpPr>
        <p:spPr>
          <a:xfrm>
            <a:off x="7011083" y="5313974"/>
            <a:ext cx="451083"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06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23" grpId="0" animBg="1"/>
      <p:bldP spid="25" grpId="0" animBg="1"/>
      <p:bldP spid="26" grpId="0" animBg="1"/>
      <p:bldP spid="19" grpId="0"/>
      <p:bldP spid="21" grpId="0" animBg="1"/>
      <p:bldP spid="27" grpId="0"/>
      <p:bldP spid="28" grpId="0" animBg="1"/>
      <p:bldP spid="29" grpId="0"/>
      <p:bldP spid="30" grpId="0" animBg="1"/>
      <p:bldP spid="31" grpId="0"/>
      <p:bldP spid="3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E1B711-AB15-4A53-9A09-0357A79B448A}"/>
              </a:ext>
            </a:extLst>
          </p:cNvPr>
          <p:cNvPicPr>
            <a:picLocks noChangeAspect="1"/>
          </p:cNvPicPr>
          <p:nvPr/>
        </p:nvPicPr>
        <p:blipFill>
          <a:blip r:embed="rId2"/>
          <a:stretch>
            <a:fillRect/>
          </a:stretch>
        </p:blipFill>
        <p:spPr>
          <a:xfrm>
            <a:off x="456412" y="348077"/>
            <a:ext cx="6088785" cy="624491"/>
          </a:xfrm>
          <a:prstGeom prst="rect">
            <a:avLst/>
          </a:prstGeom>
        </p:spPr>
      </p:pic>
      <p:pic>
        <p:nvPicPr>
          <p:cNvPr id="9" name="Picture 8">
            <a:extLst>
              <a:ext uri="{FF2B5EF4-FFF2-40B4-BE49-F238E27FC236}">
                <a16:creationId xmlns:a16="http://schemas.microsoft.com/office/drawing/2014/main" id="{A4845EA2-9848-4CB9-A6F7-3193778B63B0}"/>
              </a:ext>
            </a:extLst>
          </p:cNvPr>
          <p:cNvPicPr>
            <a:picLocks noChangeAspect="1"/>
          </p:cNvPicPr>
          <p:nvPr/>
        </p:nvPicPr>
        <p:blipFill>
          <a:blip r:embed="rId3"/>
          <a:stretch>
            <a:fillRect/>
          </a:stretch>
        </p:blipFill>
        <p:spPr>
          <a:xfrm>
            <a:off x="811836" y="1355824"/>
            <a:ext cx="4848902" cy="628738"/>
          </a:xfrm>
          <a:prstGeom prst="rect">
            <a:avLst/>
          </a:prstGeom>
        </p:spPr>
      </p:pic>
      <p:pic>
        <p:nvPicPr>
          <p:cNvPr id="11" name="Picture 10">
            <a:extLst>
              <a:ext uri="{FF2B5EF4-FFF2-40B4-BE49-F238E27FC236}">
                <a16:creationId xmlns:a16="http://schemas.microsoft.com/office/drawing/2014/main" id="{91550A04-9EDA-4E8D-BD19-3C4E92659C0D}"/>
              </a:ext>
            </a:extLst>
          </p:cNvPr>
          <p:cNvPicPr>
            <a:picLocks noChangeAspect="1"/>
          </p:cNvPicPr>
          <p:nvPr/>
        </p:nvPicPr>
        <p:blipFill>
          <a:blip r:embed="rId4"/>
          <a:stretch>
            <a:fillRect/>
          </a:stretch>
        </p:blipFill>
        <p:spPr>
          <a:xfrm>
            <a:off x="946643" y="2210352"/>
            <a:ext cx="4058216" cy="781159"/>
          </a:xfrm>
          <a:prstGeom prst="rect">
            <a:avLst/>
          </a:prstGeom>
        </p:spPr>
      </p:pic>
      <p:pic>
        <p:nvPicPr>
          <p:cNvPr id="13" name="Picture 12">
            <a:extLst>
              <a:ext uri="{FF2B5EF4-FFF2-40B4-BE49-F238E27FC236}">
                <a16:creationId xmlns:a16="http://schemas.microsoft.com/office/drawing/2014/main" id="{A8F11DCD-6698-44CF-A3A0-868B9796E2BB}"/>
              </a:ext>
            </a:extLst>
          </p:cNvPr>
          <p:cNvPicPr>
            <a:picLocks noChangeAspect="1"/>
          </p:cNvPicPr>
          <p:nvPr/>
        </p:nvPicPr>
        <p:blipFill>
          <a:blip r:embed="rId5"/>
          <a:stretch>
            <a:fillRect/>
          </a:stretch>
        </p:blipFill>
        <p:spPr>
          <a:xfrm>
            <a:off x="611784" y="3451155"/>
            <a:ext cx="4182059" cy="447737"/>
          </a:xfrm>
          <a:prstGeom prst="rect">
            <a:avLst/>
          </a:prstGeom>
        </p:spPr>
      </p:pic>
      <p:pic>
        <p:nvPicPr>
          <p:cNvPr id="15" name="Picture 14">
            <a:extLst>
              <a:ext uri="{FF2B5EF4-FFF2-40B4-BE49-F238E27FC236}">
                <a16:creationId xmlns:a16="http://schemas.microsoft.com/office/drawing/2014/main" id="{187E4529-8288-4242-B980-603071FDD8C9}"/>
              </a:ext>
            </a:extLst>
          </p:cNvPr>
          <p:cNvPicPr>
            <a:picLocks noChangeAspect="1"/>
          </p:cNvPicPr>
          <p:nvPr/>
        </p:nvPicPr>
        <p:blipFill>
          <a:blip r:embed="rId6"/>
          <a:stretch>
            <a:fillRect/>
          </a:stretch>
        </p:blipFill>
        <p:spPr>
          <a:xfrm>
            <a:off x="611784" y="4395704"/>
            <a:ext cx="5334744" cy="533474"/>
          </a:xfrm>
          <a:prstGeom prst="rect">
            <a:avLst/>
          </a:prstGeom>
        </p:spPr>
      </p:pic>
      <p:sp>
        <p:nvSpPr>
          <p:cNvPr id="16" name="Right Brace 15">
            <a:extLst>
              <a:ext uri="{FF2B5EF4-FFF2-40B4-BE49-F238E27FC236}">
                <a16:creationId xmlns:a16="http://schemas.microsoft.com/office/drawing/2014/main" id="{49F164CC-F3E6-4B9D-8C5C-36AA7D295724}"/>
              </a:ext>
            </a:extLst>
          </p:cNvPr>
          <p:cNvSpPr/>
          <p:nvPr/>
        </p:nvSpPr>
        <p:spPr>
          <a:xfrm>
            <a:off x="7169387" y="391939"/>
            <a:ext cx="174866" cy="22547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EA9A0B96-02AA-463D-BD57-96D3E2275971}"/>
              </a:ext>
            </a:extLst>
          </p:cNvPr>
          <p:cNvSpPr txBox="1"/>
          <p:nvPr/>
        </p:nvSpPr>
        <p:spPr>
          <a:xfrm>
            <a:off x="7866107" y="1167987"/>
            <a:ext cx="3278462" cy="369332"/>
          </a:xfrm>
          <a:prstGeom prst="rect">
            <a:avLst/>
          </a:prstGeom>
          <a:noFill/>
        </p:spPr>
        <p:txBody>
          <a:bodyPr wrap="none" rtlCol="0">
            <a:spAutoFit/>
          </a:bodyPr>
          <a:lstStyle/>
          <a:p>
            <a:r>
              <a:rPr lang="en-US" dirty="0"/>
              <a:t>Unscheduled activities or chap 5 </a:t>
            </a:r>
          </a:p>
        </p:txBody>
      </p:sp>
      <p:pic>
        <p:nvPicPr>
          <p:cNvPr id="18" name="Picture 17">
            <a:extLst>
              <a:ext uri="{FF2B5EF4-FFF2-40B4-BE49-F238E27FC236}">
                <a16:creationId xmlns:a16="http://schemas.microsoft.com/office/drawing/2014/main" id="{527A71CA-BEFE-4CBE-8380-3597829A792C}"/>
              </a:ext>
            </a:extLst>
          </p:cNvPr>
          <p:cNvPicPr>
            <a:picLocks noChangeAspect="1"/>
          </p:cNvPicPr>
          <p:nvPr/>
        </p:nvPicPr>
        <p:blipFill>
          <a:blip r:embed="rId7"/>
          <a:stretch>
            <a:fillRect/>
          </a:stretch>
        </p:blipFill>
        <p:spPr>
          <a:xfrm>
            <a:off x="811836" y="5095568"/>
            <a:ext cx="4934639" cy="724001"/>
          </a:xfrm>
          <a:prstGeom prst="rect">
            <a:avLst/>
          </a:prstGeom>
        </p:spPr>
      </p:pic>
      <p:sp>
        <p:nvSpPr>
          <p:cNvPr id="20" name="TextBox 19">
            <a:extLst>
              <a:ext uri="{FF2B5EF4-FFF2-40B4-BE49-F238E27FC236}">
                <a16:creationId xmlns:a16="http://schemas.microsoft.com/office/drawing/2014/main" id="{FD5F8109-500C-47A6-86DA-BB17DC1E905C}"/>
              </a:ext>
            </a:extLst>
          </p:cNvPr>
          <p:cNvSpPr txBox="1"/>
          <p:nvPr/>
        </p:nvSpPr>
        <p:spPr>
          <a:xfrm>
            <a:off x="7773401" y="4662441"/>
            <a:ext cx="4035848" cy="369332"/>
          </a:xfrm>
          <a:prstGeom prst="rect">
            <a:avLst/>
          </a:prstGeom>
          <a:noFill/>
        </p:spPr>
        <p:txBody>
          <a:bodyPr wrap="none" rtlCol="0">
            <a:spAutoFit/>
          </a:bodyPr>
          <a:lstStyle/>
          <a:p>
            <a:r>
              <a:rPr lang="en-US" dirty="0"/>
              <a:t>AC General chapters like parking, toeing, </a:t>
            </a:r>
          </a:p>
        </p:txBody>
      </p:sp>
      <p:pic>
        <p:nvPicPr>
          <p:cNvPr id="22" name="Picture 21">
            <a:extLst>
              <a:ext uri="{FF2B5EF4-FFF2-40B4-BE49-F238E27FC236}">
                <a16:creationId xmlns:a16="http://schemas.microsoft.com/office/drawing/2014/main" id="{2DE99C3E-F54B-4D58-BEEF-21962D5D07CB}"/>
              </a:ext>
            </a:extLst>
          </p:cNvPr>
          <p:cNvPicPr>
            <a:picLocks noChangeAspect="1"/>
          </p:cNvPicPr>
          <p:nvPr/>
        </p:nvPicPr>
        <p:blipFill>
          <a:blip r:embed="rId8"/>
          <a:stretch>
            <a:fillRect/>
          </a:stretch>
        </p:blipFill>
        <p:spPr>
          <a:xfrm>
            <a:off x="506995" y="6099375"/>
            <a:ext cx="4286848" cy="409632"/>
          </a:xfrm>
          <a:prstGeom prst="rect">
            <a:avLst/>
          </a:prstGeom>
        </p:spPr>
      </p:pic>
      <p:sp>
        <p:nvSpPr>
          <p:cNvPr id="21" name="Rectangle 20">
            <a:extLst>
              <a:ext uri="{FF2B5EF4-FFF2-40B4-BE49-F238E27FC236}">
                <a16:creationId xmlns:a16="http://schemas.microsoft.com/office/drawing/2014/main" id="{3A62A33E-0F99-4385-85AF-0FE7A5FC3C17}"/>
              </a:ext>
            </a:extLst>
          </p:cNvPr>
          <p:cNvSpPr/>
          <p:nvPr/>
        </p:nvSpPr>
        <p:spPr>
          <a:xfrm>
            <a:off x="811836" y="275440"/>
            <a:ext cx="5817687" cy="704514"/>
          </a:xfrm>
          <a:prstGeom prst="rect">
            <a:avLst/>
          </a:pr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2E395CD0-FB8D-432F-A46A-41ADBFFD6BDE}"/>
              </a:ext>
            </a:extLst>
          </p:cNvPr>
          <p:cNvSpPr/>
          <p:nvPr/>
        </p:nvSpPr>
        <p:spPr>
          <a:xfrm>
            <a:off x="6647533" y="462245"/>
            <a:ext cx="451083"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965D5C8-970E-40C7-ADFA-1EE0BEBDE497}"/>
              </a:ext>
            </a:extLst>
          </p:cNvPr>
          <p:cNvSpPr/>
          <p:nvPr/>
        </p:nvSpPr>
        <p:spPr>
          <a:xfrm>
            <a:off x="836331" y="1216521"/>
            <a:ext cx="5817687" cy="704514"/>
          </a:xfrm>
          <a:prstGeom prst="rect">
            <a:avLst/>
          </a:pr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8B13A890-B18B-47F0-B88A-0CA10320456A}"/>
              </a:ext>
            </a:extLst>
          </p:cNvPr>
          <p:cNvSpPr/>
          <p:nvPr/>
        </p:nvSpPr>
        <p:spPr>
          <a:xfrm>
            <a:off x="6672028" y="1403326"/>
            <a:ext cx="451083"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EB4AC52-86E2-4E61-986E-E7F089BCF74E}"/>
              </a:ext>
            </a:extLst>
          </p:cNvPr>
          <p:cNvSpPr/>
          <p:nvPr/>
        </p:nvSpPr>
        <p:spPr>
          <a:xfrm>
            <a:off x="829846" y="2103470"/>
            <a:ext cx="5817687" cy="704514"/>
          </a:xfrm>
          <a:prstGeom prst="rect">
            <a:avLst/>
          </a:pr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04FB8913-8159-4E02-894E-AFF9C67AD951}"/>
              </a:ext>
            </a:extLst>
          </p:cNvPr>
          <p:cNvSpPr/>
          <p:nvPr/>
        </p:nvSpPr>
        <p:spPr>
          <a:xfrm>
            <a:off x="6665543" y="2290275"/>
            <a:ext cx="451083"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6969EFA-26E4-461A-8B2D-F3943D634746}"/>
              </a:ext>
            </a:extLst>
          </p:cNvPr>
          <p:cNvSpPr/>
          <p:nvPr/>
        </p:nvSpPr>
        <p:spPr>
          <a:xfrm>
            <a:off x="727510" y="3327173"/>
            <a:ext cx="5817687" cy="704514"/>
          </a:xfrm>
          <a:prstGeom prst="rect">
            <a:avLst/>
          </a:pr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EB53363A-E11D-4379-8E3A-47F19C1C3A0C}"/>
              </a:ext>
            </a:extLst>
          </p:cNvPr>
          <p:cNvSpPr/>
          <p:nvPr/>
        </p:nvSpPr>
        <p:spPr>
          <a:xfrm>
            <a:off x="6563207" y="3513978"/>
            <a:ext cx="451083"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FB5070-36FE-45BA-AD20-98863441ECB3}"/>
              </a:ext>
            </a:extLst>
          </p:cNvPr>
          <p:cNvSpPr/>
          <p:nvPr/>
        </p:nvSpPr>
        <p:spPr>
          <a:xfrm>
            <a:off x="681699" y="4280917"/>
            <a:ext cx="5817687" cy="704514"/>
          </a:xfrm>
          <a:prstGeom prst="rect">
            <a:avLst/>
          </a:pr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DE30F95D-62FF-4C56-BC19-57AF3C432252}"/>
              </a:ext>
            </a:extLst>
          </p:cNvPr>
          <p:cNvSpPr/>
          <p:nvPr/>
        </p:nvSpPr>
        <p:spPr>
          <a:xfrm>
            <a:off x="6517396" y="4467722"/>
            <a:ext cx="451083"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BFD63EB-5230-4B0D-B738-0E4BC0AA8F88}"/>
              </a:ext>
            </a:extLst>
          </p:cNvPr>
          <p:cNvSpPr/>
          <p:nvPr/>
        </p:nvSpPr>
        <p:spPr>
          <a:xfrm>
            <a:off x="663525" y="5155243"/>
            <a:ext cx="5817687" cy="704514"/>
          </a:xfrm>
          <a:prstGeom prst="rect">
            <a:avLst/>
          </a:pr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1CA0E02F-CD8E-4484-8037-087108624F73}"/>
              </a:ext>
            </a:extLst>
          </p:cNvPr>
          <p:cNvSpPr/>
          <p:nvPr/>
        </p:nvSpPr>
        <p:spPr>
          <a:xfrm>
            <a:off x="6499222" y="5342048"/>
            <a:ext cx="451083"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7B59C57-FC6C-461D-BFCA-A3DA514C5FB8}"/>
              </a:ext>
            </a:extLst>
          </p:cNvPr>
          <p:cNvSpPr/>
          <p:nvPr/>
        </p:nvSpPr>
        <p:spPr>
          <a:xfrm>
            <a:off x="681699" y="5999631"/>
            <a:ext cx="5817687" cy="704514"/>
          </a:xfrm>
          <a:prstGeom prst="rect">
            <a:avLst/>
          </a:pr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FA76B32A-643E-44F6-B64A-D099200C90AE}"/>
              </a:ext>
            </a:extLst>
          </p:cNvPr>
          <p:cNvSpPr/>
          <p:nvPr/>
        </p:nvSpPr>
        <p:spPr>
          <a:xfrm>
            <a:off x="6517396" y="6186436"/>
            <a:ext cx="451083"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Brace 42">
            <a:extLst>
              <a:ext uri="{FF2B5EF4-FFF2-40B4-BE49-F238E27FC236}">
                <a16:creationId xmlns:a16="http://schemas.microsoft.com/office/drawing/2014/main" id="{42F3F0E8-692B-4CCE-B53B-51F592F4F9B9}"/>
              </a:ext>
            </a:extLst>
          </p:cNvPr>
          <p:cNvSpPr/>
          <p:nvPr/>
        </p:nvSpPr>
        <p:spPr>
          <a:xfrm>
            <a:off x="7228720" y="3451155"/>
            <a:ext cx="174866" cy="30578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4979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7" grpId="0" animBg="1"/>
      <p:bldP spid="28" grpId="0" animBg="1"/>
      <p:bldP spid="30" grpId="0" animBg="1"/>
      <p:bldP spid="31" grpId="0" animBg="1"/>
      <p:bldP spid="33" grpId="0" animBg="1"/>
      <p:bldP spid="34" grpId="0" animBg="1"/>
      <p:bldP spid="36" grpId="0" animBg="1"/>
      <p:bldP spid="37" grpId="0" animBg="1"/>
      <p:bldP spid="39" grpId="0" animBg="1"/>
      <p:bldP spid="40" grpId="0" animBg="1"/>
      <p:bldP spid="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288DE-E128-473E-BA66-14E82E21D110}"/>
              </a:ext>
            </a:extLst>
          </p:cNvPr>
          <p:cNvSpPr txBox="1"/>
          <p:nvPr/>
        </p:nvSpPr>
        <p:spPr>
          <a:xfrm>
            <a:off x="12168" y="19481"/>
            <a:ext cx="8345939" cy="369332"/>
          </a:xfrm>
          <a:prstGeom prst="rect">
            <a:avLst/>
          </a:prstGeom>
          <a:noFill/>
        </p:spPr>
        <p:txBody>
          <a:bodyPr wrap="none" rtlCol="0">
            <a:spAutoFit/>
          </a:bodyPr>
          <a:lstStyle/>
          <a:p>
            <a:r>
              <a:rPr lang="en-US" dirty="0"/>
              <a:t>Points to be considered while creating or updating Removal and Installation Pageblocks</a:t>
            </a:r>
          </a:p>
        </p:txBody>
      </p:sp>
      <p:sp>
        <p:nvSpPr>
          <p:cNvPr id="4" name="TextBox 3">
            <a:extLst>
              <a:ext uri="{FF2B5EF4-FFF2-40B4-BE49-F238E27FC236}">
                <a16:creationId xmlns:a16="http://schemas.microsoft.com/office/drawing/2014/main" id="{846B7EC8-125A-4901-AC91-15752E796D2E}"/>
              </a:ext>
            </a:extLst>
          </p:cNvPr>
          <p:cNvSpPr txBox="1"/>
          <p:nvPr/>
        </p:nvSpPr>
        <p:spPr>
          <a:xfrm>
            <a:off x="12168" y="549537"/>
            <a:ext cx="6119446" cy="3139321"/>
          </a:xfrm>
          <a:prstGeom prst="rect">
            <a:avLst/>
          </a:prstGeom>
          <a:noFill/>
        </p:spPr>
        <p:txBody>
          <a:bodyPr wrap="square">
            <a:spAutoFit/>
          </a:bodyPr>
          <a:lstStyle/>
          <a:p>
            <a:r>
              <a:rPr lang="en-US" dirty="0"/>
              <a:t>Job Setup Information</a:t>
            </a:r>
          </a:p>
          <a:p>
            <a:endParaRPr lang="en-US" dirty="0"/>
          </a:p>
          <a:p>
            <a:r>
              <a:rPr lang="en-US" dirty="0"/>
              <a:t>	Consumable Material List</a:t>
            </a:r>
          </a:p>
          <a:p>
            <a:endParaRPr lang="en-US" dirty="0"/>
          </a:p>
          <a:p>
            <a:r>
              <a:rPr lang="en-US" dirty="0"/>
              <a:t>	Expendables Parts</a:t>
            </a:r>
          </a:p>
          <a:p>
            <a:endParaRPr lang="en-US" dirty="0"/>
          </a:p>
          <a:p>
            <a:r>
              <a:rPr lang="en-US" dirty="0"/>
              <a:t>	Referenced Information </a:t>
            </a:r>
          </a:p>
          <a:p>
            <a:endParaRPr lang="en-US" dirty="0"/>
          </a:p>
          <a:p>
            <a:r>
              <a:rPr lang="en-US" dirty="0"/>
              <a:t>	** Tools and Equipment</a:t>
            </a:r>
          </a:p>
          <a:p>
            <a:endParaRPr lang="en-US" dirty="0"/>
          </a:p>
          <a:p>
            <a:r>
              <a:rPr lang="en-US" dirty="0"/>
              <a:t>	** Safety Precautions and Access Information</a:t>
            </a:r>
          </a:p>
        </p:txBody>
      </p:sp>
      <p:sp>
        <p:nvSpPr>
          <p:cNvPr id="6" name="TextBox 5">
            <a:extLst>
              <a:ext uri="{FF2B5EF4-FFF2-40B4-BE49-F238E27FC236}">
                <a16:creationId xmlns:a16="http://schemas.microsoft.com/office/drawing/2014/main" id="{099DEC7F-1A17-450F-97C6-43D27DD764A9}"/>
              </a:ext>
            </a:extLst>
          </p:cNvPr>
          <p:cNvSpPr txBox="1"/>
          <p:nvPr/>
        </p:nvSpPr>
        <p:spPr>
          <a:xfrm>
            <a:off x="236806" y="4111510"/>
            <a:ext cx="11718388" cy="2585323"/>
          </a:xfrm>
          <a:prstGeom prst="rect">
            <a:avLst/>
          </a:prstGeom>
          <a:noFill/>
        </p:spPr>
        <p:txBody>
          <a:bodyPr wrap="square">
            <a:spAutoFit/>
          </a:bodyPr>
          <a:lstStyle/>
          <a:p>
            <a:r>
              <a:rPr lang="en-US" b="0" i="0" dirty="0">
                <a:solidFill>
                  <a:srgbClr val="404040"/>
                </a:solidFill>
                <a:effectLst/>
                <a:latin typeface="Inter" panose="020B0502030000000004" pitchFamily="34" charset="0"/>
              </a:rPr>
              <a:t> </a:t>
            </a:r>
            <a:r>
              <a:rPr lang="en-US" b="1" i="0" dirty="0">
                <a:solidFill>
                  <a:srgbClr val="404040"/>
                </a:solidFill>
                <a:effectLst/>
                <a:latin typeface="Inter" panose="020B0502030000000004" pitchFamily="34" charset="0"/>
              </a:rPr>
              <a:t>Consumable Material List</a:t>
            </a:r>
            <a:r>
              <a:rPr lang="en-US" b="0" i="0" dirty="0">
                <a:solidFill>
                  <a:srgbClr val="404040"/>
                </a:solidFill>
                <a:effectLst/>
                <a:latin typeface="Inter" panose="020B0502030000000004" pitchFamily="34" charset="0"/>
              </a:rPr>
              <a:t> of materials and supplies that are used during maintenance tasks but are not permanently installed on the aircraft.</a:t>
            </a:r>
          </a:p>
          <a:p>
            <a:endParaRPr lang="en-US" b="0" i="0" dirty="0">
              <a:solidFill>
                <a:srgbClr val="404040"/>
              </a:solidFill>
              <a:effectLst/>
              <a:latin typeface="Inter" panose="020B0502030000000004" pitchFamily="34" charset="0"/>
            </a:endParaRPr>
          </a:p>
          <a:p>
            <a:r>
              <a:rPr lang="en-US" b="0" i="0" dirty="0">
                <a:solidFill>
                  <a:srgbClr val="404040"/>
                </a:solidFill>
                <a:effectLst/>
                <a:latin typeface="Inter" panose="020B0502030000000004" pitchFamily="34" charset="0"/>
              </a:rPr>
              <a:t> These materials are typically consumed or used up during the maintenance process and need to be replenished regularly. </a:t>
            </a:r>
          </a:p>
          <a:p>
            <a:endParaRPr lang="en-US" b="0" i="0" dirty="0">
              <a:solidFill>
                <a:srgbClr val="404040"/>
              </a:solidFill>
              <a:effectLst/>
              <a:latin typeface="Inter" panose="020B0502030000000004" pitchFamily="34" charset="0"/>
            </a:endParaRPr>
          </a:p>
          <a:p>
            <a:r>
              <a:rPr lang="en-US" b="0" i="0" dirty="0">
                <a:solidFill>
                  <a:srgbClr val="404040"/>
                </a:solidFill>
                <a:effectLst/>
                <a:latin typeface="Inter" panose="020B0502030000000004" pitchFamily="34" charset="0"/>
              </a:rPr>
              <a:t>The list ensures that technicians have the necessary materials to perform tasks efficiently and in compliance with the manufacturer's specifications.</a:t>
            </a:r>
            <a:br>
              <a:rPr lang="en-US" dirty="0"/>
            </a:br>
            <a:endParaRPr lang="en-US" dirty="0"/>
          </a:p>
        </p:txBody>
      </p:sp>
    </p:spTree>
    <p:extLst>
      <p:ext uri="{BB962C8B-B14F-4D97-AF65-F5344CB8AC3E}">
        <p14:creationId xmlns:p14="http://schemas.microsoft.com/office/powerpoint/2010/main" val="33064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B152BE-DA86-49BC-81F2-828458FA2216}"/>
              </a:ext>
            </a:extLst>
          </p:cNvPr>
          <p:cNvPicPr>
            <a:picLocks noChangeAspect="1"/>
          </p:cNvPicPr>
          <p:nvPr/>
        </p:nvPicPr>
        <p:blipFill>
          <a:blip r:embed="rId2"/>
          <a:stretch>
            <a:fillRect/>
          </a:stretch>
        </p:blipFill>
        <p:spPr>
          <a:xfrm>
            <a:off x="147963" y="105628"/>
            <a:ext cx="5268100" cy="3541957"/>
          </a:xfrm>
          <a:prstGeom prst="rect">
            <a:avLst/>
          </a:prstGeom>
        </p:spPr>
      </p:pic>
      <p:pic>
        <p:nvPicPr>
          <p:cNvPr id="4" name="Picture 3">
            <a:extLst>
              <a:ext uri="{FF2B5EF4-FFF2-40B4-BE49-F238E27FC236}">
                <a16:creationId xmlns:a16="http://schemas.microsoft.com/office/drawing/2014/main" id="{4EDA330F-A52A-4D62-8B9E-78123B0DE79E}"/>
              </a:ext>
            </a:extLst>
          </p:cNvPr>
          <p:cNvPicPr>
            <a:picLocks noChangeAspect="1"/>
          </p:cNvPicPr>
          <p:nvPr/>
        </p:nvPicPr>
        <p:blipFill>
          <a:blip r:embed="rId3"/>
          <a:stretch>
            <a:fillRect/>
          </a:stretch>
        </p:blipFill>
        <p:spPr>
          <a:xfrm>
            <a:off x="5870657" y="105627"/>
            <a:ext cx="5594511" cy="3454003"/>
          </a:xfrm>
          <a:prstGeom prst="rect">
            <a:avLst/>
          </a:prstGeom>
        </p:spPr>
      </p:pic>
      <p:pic>
        <p:nvPicPr>
          <p:cNvPr id="5" name="Picture 4">
            <a:extLst>
              <a:ext uri="{FF2B5EF4-FFF2-40B4-BE49-F238E27FC236}">
                <a16:creationId xmlns:a16="http://schemas.microsoft.com/office/drawing/2014/main" id="{6868157E-493D-44CF-93A0-F90233E4E5CC}"/>
              </a:ext>
            </a:extLst>
          </p:cNvPr>
          <p:cNvPicPr>
            <a:picLocks noChangeAspect="1"/>
          </p:cNvPicPr>
          <p:nvPr/>
        </p:nvPicPr>
        <p:blipFill>
          <a:blip r:embed="rId4"/>
          <a:stretch>
            <a:fillRect/>
          </a:stretch>
        </p:blipFill>
        <p:spPr>
          <a:xfrm>
            <a:off x="655891" y="3647584"/>
            <a:ext cx="6307617" cy="3210415"/>
          </a:xfrm>
          <a:prstGeom prst="rect">
            <a:avLst/>
          </a:prstGeom>
          <a:ln>
            <a:solidFill>
              <a:schemeClr val="accent6">
                <a:lumMod val="50000"/>
              </a:schemeClr>
            </a:solidFill>
          </a:ln>
        </p:spPr>
      </p:pic>
      <p:pic>
        <p:nvPicPr>
          <p:cNvPr id="6" name="Picture 5">
            <a:extLst>
              <a:ext uri="{FF2B5EF4-FFF2-40B4-BE49-F238E27FC236}">
                <a16:creationId xmlns:a16="http://schemas.microsoft.com/office/drawing/2014/main" id="{0D33DE7A-2F20-4628-A07E-0582CAEF9EC3}"/>
              </a:ext>
            </a:extLst>
          </p:cNvPr>
          <p:cNvPicPr>
            <a:picLocks noChangeAspect="1"/>
          </p:cNvPicPr>
          <p:nvPr/>
        </p:nvPicPr>
        <p:blipFill rotWithShape="1">
          <a:blip r:embed="rId5"/>
          <a:srcRect l="5009" r="6943"/>
          <a:stretch/>
        </p:blipFill>
        <p:spPr>
          <a:xfrm>
            <a:off x="6963508" y="4578043"/>
            <a:ext cx="5233182" cy="1563370"/>
          </a:xfrm>
          <a:prstGeom prst="rect">
            <a:avLst/>
          </a:prstGeom>
          <a:ln>
            <a:solidFill>
              <a:schemeClr val="accent6">
                <a:lumMod val="50000"/>
              </a:schemeClr>
            </a:solidFill>
          </a:ln>
        </p:spPr>
      </p:pic>
    </p:spTree>
    <p:extLst>
      <p:ext uri="{BB962C8B-B14F-4D97-AF65-F5344CB8AC3E}">
        <p14:creationId xmlns:p14="http://schemas.microsoft.com/office/powerpoint/2010/main" val="140506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34DB97-A950-422F-8B18-54B10EF0B0BE}"/>
              </a:ext>
            </a:extLst>
          </p:cNvPr>
          <p:cNvPicPr>
            <a:picLocks noChangeAspect="1"/>
          </p:cNvPicPr>
          <p:nvPr/>
        </p:nvPicPr>
        <p:blipFill>
          <a:blip r:embed="rId2"/>
          <a:stretch>
            <a:fillRect/>
          </a:stretch>
        </p:blipFill>
        <p:spPr>
          <a:xfrm>
            <a:off x="0" y="89038"/>
            <a:ext cx="3787468" cy="1714649"/>
          </a:xfrm>
          <a:prstGeom prst="rect">
            <a:avLst/>
          </a:prstGeom>
        </p:spPr>
      </p:pic>
      <p:grpSp>
        <p:nvGrpSpPr>
          <p:cNvPr id="10" name="Group 9">
            <a:extLst>
              <a:ext uri="{FF2B5EF4-FFF2-40B4-BE49-F238E27FC236}">
                <a16:creationId xmlns:a16="http://schemas.microsoft.com/office/drawing/2014/main" id="{EDD86BAD-A9D7-44C2-AB28-E0D4EE9E5F78}"/>
              </a:ext>
            </a:extLst>
          </p:cNvPr>
          <p:cNvGrpSpPr/>
          <p:nvPr/>
        </p:nvGrpSpPr>
        <p:grpSpPr>
          <a:xfrm>
            <a:off x="3304080" y="1616132"/>
            <a:ext cx="4429743" cy="3438182"/>
            <a:chOff x="3428367" y="2132160"/>
            <a:chExt cx="4429743" cy="3438182"/>
          </a:xfrm>
        </p:grpSpPr>
        <p:pic>
          <p:nvPicPr>
            <p:cNvPr id="7" name="Picture 6">
              <a:extLst>
                <a:ext uri="{FF2B5EF4-FFF2-40B4-BE49-F238E27FC236}">
                  <a16:creationId xmlns:a16="http://schemas.microsoft.com/office/drawing/2014/main" id="{37332E7E-6F45-452D-A918-B9F6460B660D}"/>
                </a:ext>
              </a:extLst>
            </p:cNvPr>
            <p:cNvPicPr>
              <a:picLocks noChangeAspect="1"/>
            </p:cNvPicPr>
            <p:nvPr/>
          </p:nvPicPr>
          <p:blipFill>
            <a:blip r:embed="rId3"/>
            <a:stretch>
              <a:fillRect/>
            </a:stretch>
          </p:blipFill>
          <p:spPr>
            <a:xfrm>
              <a:off x="3428367" y="2132160"/>
              <a:ext cx="4429743" cy="1705213"/>
            </a:xfrm>
            <a:prstGeom prst="rect">
              <a:avLst/>
            </a:prstGeom>
          </p:spPr>
        </p:pic>
        <p:pic>
          <p:nvPicPr>
            <p:cNvPr id="9" name="Picture 8">
              <a:extLst>
                <a:ext uri="{FF2B5EF4-FFF2-40B4-BE49-F238E27FC236}">
                  <a16:creationId xmlns:a16="http://schemas.microsoft.com/office/drawing/2014/main" id="{9EC7E787-47CA-4106-8FA8-4E0EA60636ED}"/>
                </a:ext>
              </a:extLst>
            </p:cNvPr>
            <p:cNvPicPr>
              <a:picLocks noChangeAspect="1"/>
            </p:cNvPicPr>
            <p:nvPr/>
          </p:nvPicPr>
          <p:blipFill>
            <a:blip r:embed="rId4"/>
            <a:stretch>
              <a:fillRect/>
            </a:stretch>
          </p:blipFill>
          <p:spPr>
            <a:xfrm>
              <a:off x="3428367" y="2366859"/>
              <a:ext cx="4429742" cy="3203483"/>
            </a:xfrm>
            <a:prstGeom prst="rect">
              <a:avLst/>
            </a:prstGeom>
          </p:spPr>
        </p:pic>
      </p:grpSp>
      <p:pic>
        <p:nvPicPr>
          <p:cNvPr id="3" name="Picture 2">
            <a:extLst>
              <a:ext uri="{FF2B5EF4-FFF2-40B4-BE49-F238E27FC236}">
                <a16:creationId xmlns:a16="http://schemas.microsoft.com/office/drawing/2014/main" id="{2384478F-795C-424B-86CE-34B29456D109}"/>
              </a:ext>
            </a:extLst>
          </p:cNvPr>
          <p:cNvPicPr>
            <a:picLocks noChangeAspect="1"/>
          </p:cNvPicPr>
          <p:nvPr/>
        </p:nvPicPr>
        <p:blipFill>
          <a:blip r:embed="rId5"/>
          <a:stretch>
            <a:fillRect/>
          </a:stretch>
        </p:blipFill>
        <p:spPr>
          <a:xfrm>
            <a:off x="8282865" y="4881776"/>
            <a:ext cx="3106664" cy="1625970"/>
          </a:xfrm>
          <a:prstGeom prst="rect">
            <a:avLst/>
          </a:prstGeom>
          <a:ln>
            <a:solidFill>
              <a:schemeClr val="accent1"/>
            </a:solidFill>
          </a:ln>
        </p:spPr>
      </p:pic>
      <p:sp>
        <p:nvSpPr>
          <p:cNvPr id="2" name="Arrow: Curved Right 1">
            <a:extLst>
              <a:ext uri="{FF2B5EF4-FFF2-40B4-BE49-F238E27FC236}">
                <a16:creationId xmlns:a16="http://schemas.microsoft.com/office/drawing/2014/main" id="{DE46279D-C2B6-4C7A-AF1E-CD493FE361D2}"/>
              </a:ext>
            </a:extLst>
          </p:cNvPr>
          <p:cNvSpPr/>
          <p:nvPr/>
        </p:nvSpPr>
        <p:spPr>
          <a:xfrm rot="20028742">
            <a:off x="1809544" y="1712306"/>
            <a:ext cx="1055077" cy="22370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Right 7">
            <a:extLst>
              <a:ext uri="{FF2B5EF4-FFF2-40B4-BE49-F238E27FC236}">
                <a16:creationId xmlns:a16="http://schemas.microsoft.com/office/drawing/2014/main" id="{3B7C4AEC-0291-45F9-881C-20B934634ED9}"/>
              </a:ext>
            </a:extLst>
          </p:cNvPr>
          <p:cNvSpPr/>
          <p:nvPr/>
        </p:nvSpPr>
        <p:spPr>
          <a:xfrm rot="20028742">
            <a:off x="6956788" y="5120559"/>
            <a:ext cx="868710" cy="147304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5A129489-5FF8-48E2-B7AE-41E55AF36D12}"/>
              </a:ext>
            </a:extLst>
          </p:cNvPr>
          <p:cNvSpPr txBox="1"/>
          <p:nvPr/>
        </p:nvSpPr>
        <p:spPr>
          <a:xfrm>
            <a:off x="821043" y="1594306"/>
            <a:ext cx="1056187" cy="369332"/>
          </a:xfrm>
          <a:prstGeom prst="rect">
            <a:avLst/>
          </a:prstGeom>
          <a:noFill/>
        </p:spPr>
        <p:txBody>
          <a:bodyPr wrap="none" rtlCol="0">
            <a:spAutoFit/>
          </a:bodyPr>
          <a:lstStyle/>
          <a:p>
            <a:r>
              <a:rPr lang="en-US" dirty="0"/>
              <a:t>Grouping</a:t>
            </a:r>
          </a:p>
        </p:txBody>
      </p:sp>
      <p:sp>
        <p:nvSpPr>
          <p:cNvPr id="6" name="TextBox 5">
            <a:extLst>
              <a:ext uri="{FF2B5EF4-FFF2-40B4-BE49-F238E27FC236}">
                <a16:creationId xmlns:a16="http://schemas.microsoft.com/office/drawing/2014/main" id="{E0B0D3BE-4FD1-49AF-BE7B-981052DD0B21}"/>
              </a:ext>
            </a:extLst>
          </p:cNvPr>
          <p:cNvSpPr txBox="1"/>
          <p:nvPr/>
        </p:nvSpPr>
        <p:spPr>
          <a:xfrm>
            <a:off x="4122276" y="1179484"/>
            <a:ext cx="5890916" cy="369332"/>
          </a:xfrm>
          <a:prstGeom prst="rect">
            <a:avLst/>
          </a:prstGeom>
          <a:noFill/>
        </p:spPr>
        <p:txBody>
          <a:bodyPr wrap="square" rtlCol="0">
            <a:spAutoFit/>
          </a:bodyPr>
          <a:lstStyle/>
          <a:p>
            <a:r>
              <a:rPr lang="en-US" dirty="0"/>
              <a:t>Chapter Numbering </a:t>
            </a:r>
          </a:p>
        </p:txBody>
      </p:sp>
      <p:sp>
        <p:nvSpPr>
          <p:cNvPr id="11" name="TextBox 10">
            <a:extLst>
              <a:ext uri="{FF2B5EF4-FFF2-40B4-BE49-F238E27FC236}">
                <a16:creationId xmlns:a16="http://schemas.microsoft.com/office/drawing/2014/main" id="{9A4329F0-B3DB-4BED-9EED-A5B87EACA26F}"/>
              </a:ext>
            </a:extLst>
          </p:cNvPr>
          <p:cNvSpPr txBox="1"/>
          <p:nvPr/>
        </p:nvSpPr>
        <p:spPr>
          <a:xfrm>
            <a:off x="8390097" y="4388704"/>
            <a:ext cx="3176348" cy="369332"/>
          </a:xfrm>
          <a:prstGeom prst="rect">
            <a:avLst/>
          </a:prstGeom>
          <a:noFill/>
        </p:spPr>
        <p:txBody>
          <a:bodyPr wrap="square" rtlCol="0">
            <a:spAutoFit/>
          </a:bodyPr>
          <a:lstStyle/>
          <a:p>
            <a:r>
              <a:rPr lang="en-US" dirty="0" err="1"/>
              <a:t>Pageblock</a:t>
            </a:r>
            <a:r>
              <a:rPr lang="en-US" dirty="0"/>
              <a:t> Numbering </a:t>
            </a:r>
          </a:p>
        </p:txBody>
      </p:sp>
    </p:spTree>
    <p:extLst>
      <p:ext uri="{BB962C8B-B14F-4D97-AF65-F5344CB8AC3E}">
        <p14:creationId xmlns:p14="http://schemas.microsoft.com/office/powerpoint/2010/main" val="28618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 grpId="0"/>
      <p:bldP spid="6"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1A783-4A46-47FD-946C-6DEF11662C0D}"/>
              </a:ext>
            </a:extLst>
          </p:cNvPr>
          <p:cNvPicPr>
            <a:picLocks noChangeAspect="1"/>
          </p:cNvPicPr>
          <p:nvPr/>
        </p:nvPicPr>
        <p:blipFill rotWithShape="1">
          <a:blip r:embed="rId2"/>
          <a:srcRect t="8828"/>
          <a:stretch/>
        </p:blipFill>
        <p:spPr>
          <a:xfrm>
            <a:off x="98474" y="1587555"/>
            <a:ext cx="7736074" cy="1327941"/>
          </a:xfrm>
          <a:prstGeom prst="rect">
            <a:avLst/>
          </a:prstGeom>
        </p:spPr>
      </p:pic>
      <p:pic>
        <p:nvPicPr>
          <p:cNvPr id="5" name="Picture 4">
            <a:extLst>
              <a:ext uri="{FF2B5EF4-FFF2-40B4-BE49-F238E27FC236}">
                <a16:creationId xmlns:a16="http://schemas.microsoft.com/office/drawing/2014/main" id="{2C18DE0D-0421-4982-9591-904296702765}"/>
              </a:ext>
            </a:extLst>
          </p:cNvPr>
          <p:cNvPicPr>
            <a:picLocks noChangeAspect="1"/>
          </p:cNvPicPr>
          <p:nvPr/>
        </p:nvPicPr>
        <p:blipFill>
          <a:blip r:embed="rId3"/>
          <a:stretch>
            <a:fillRect/>
          </a:stretch>
        </p:blipFill>
        <p:spPr>
          <a:xfrm>
            <a:off x="0" y="4106241"/>
            <a:ext cx="7459142" cy="768845"/>
          </a:xfrm>
          <a:prstGeom prst="rect">
            <a:avLst/>
          </a:prstGeom>
        </p:spPr>
      </p:pic>
      <p:sp>
        <p:nvSpPr>
          <p:cNvPr id="6" name="TextBox 5">
            <a:extLst>
              <a:ext uri="{FF2B5EF4-FFF2-40B4-BE49-F238E27FC236}">
                <a16:creationId xmlns:a16="http://schemas.microsoft.com/office/drawing/2014/main" id="{572804C5-7961-4A0C-8BE4-043BBE825BA7}"/>
              </a:ext>
            </a:extLst>
          </p:cNvPr>
          <p:cNvSpPr txBox="1"/>
          <p:nvPr/>
        </p:nvSpPr>
        <p:spPr>
          <a:xfrm>
            <a:off x="236806" y="394393"/>
            <a:ext cx="11718388" cy="1477328"/>
          </a:xfrm>
          <a:prstGeom prst="rect">
            <a:avLst/>
          </a:prstGeom>
          <a:noFill/>
        </p:spPr>
        <p:txBody>
          <a:bodyPr wrap="square">
            <a:spAutoFit/>
          </a:bodyPr>
          <a:lstStyle/>
          <a:p>
            <a:pPr algn="l"/>
            <a:r>
              <a:rPr lang="en-US" b="0" i="0" dirty="0">
                <a:solidFill>
                  <a:srgbClr val="404040"/>
                </a:solidFill>
                <a:effectLst/>
                <a:latin typeface="Inter" panose="020B0502030000000004" pitchFamily="34" charset="0"/>
              </a:rPr>
              <a:t>Lists the specific tools, equipment and Fixtures required to perform the task.</a:t>
            </a:r>
          </a:p>
          <a:p>
            <a:r>
              <a:rPr lang="en-US" dirty="0">
                <a:solidFill>
                  <a:srgbClr val="404040"/>
                </a:solidFill>
                <a:latin typeface="Inter" panose="020B0502030000000004" pitchFamily="34" charset="0"/>
              </a:rPr>
              <a:t>In cases of Tools and Equipment Manual separate, reference of that manual will be provided in Reference Information </a:t>
            </a:r>
          </a:p>
          <a:p>
            <a:r>
              <a:rPr lang="en-US" dirty="0">
                <a:solidFill>
                  <a:srgbClr val="404040"/>
                </a:solidFill>
                <a:latin typeface="Inter" panose="020B0502030000000004" pitchFamily="34" charset="0"/>
              </a:rPr>
              <a:t>Contain standard tools as well commercially available tools and customized once</a:t>
            </a:r>
            <a:br>
              <a:rPr lang="en-US" dirty="0"/>
            </a:br>
            <a:endParaRPr lang="en-US" dirty="0"/>
          </a:p>
        </p:txBody>
      </p:sp>
      <p:sp>
        <p:nvSpPr>
          <p:cNvPr id="7" name="TextBox 6">
            <a:extLst>
              <a:ext uri="{FF2B5EF4-FFF2-40B4-BE49-F238E27FC236}">
                <a16:creationId xmlns:a16="http://schemas.microsoft.com/office/drawing/2014/main" id="{A2AC3A07-2219-4766-90FB-346141715DB7}"/>
              </a:ext>
            </a:extLst>
          </p:cNvPr>
          <p:cNvSpPr txBox="1"/>
          <p:nvPr/>
        </p:nvSpPr>
        <p:spPr>
          <a:xfrm>
            <a:off x="262433" y="3230527"/>
            <a:ext cx="11718388" cy="923330"/>
          </a:xfrm>
          <a:prstGeom prst="rect">
            <a:avLst/>
          </a:prstGeom>
          <a:noFill/>
        </p:spPr>
        <p:txBody>
          <a:bodyPr wrap="square">
            <a:spAutoFit/>
          </a:bodyPr>
          <a:lstStyle/>
          <a:p>
            <a:r>
              <a:rPr lang="en-US" b="0" i="0" dirty="0">
                <a:solidFill>
                  <a:srgbClr val="404040"/>
                </a:solidFill>
                <a:effectLst/>
                <a:latin typeface="Inter" panose="020B0502030000000004" pitchFamily="34" charset="0"/>
              </a:rPr>
              <a:t>Outlines safety measures to protect personnel and the aircraft.</a:t>
            </a:r>
          </a:p>
          <a:p>
            <a:r>
              <a:rPr lang="en-US" b="0" i="0" dirty="0">
                <a:solidFill>
                  <a:srgbClr val="404040"/>
                </a:solidFill>
                <a:effectLst/>
                <a:latin typeface="Inter" panose="020B0502030000000004" pitchFamily="34" charset="0"/>
              </a:rPr>
              <a:t>Specifies how to access the area or component being worked on (e.g., removing panels, opening compartments)</a:t>
            </a:r>
          </a:p>
        </p:txBody>
      </p:sp>
      <p:pic>
        <p:nvPicPr>
          <p:cNvPr id="11" name="Picture 10">
            <a:extLst>
              <a:ext uri="{FF2B5EF4-FFF2-40B4-BE49-F238E27FC236}">
                <a16:creationId xmlns:a16="http://schemas.microsoft.com/office/drawing/2014/main" id="{6B561D90-A25F-4CC3-ACAB-82A678DC7BAA}"/>
              </a:ext>
            </a:extLst>
          </p:cNvPr>
          <p:cNvPicPr>
            <a:picLocks noChangeAspect="1"/>
          </p:cNvPicPr>
          <p:nvPr/>
        </p:nvPicPr>
        <p:blipFill rotWithShape="1">
          <a:blip r:embed="rId4"/>
          <a:srcRect l="6455" t="9705"/>
          <a:stretch/>
        </p:blipFill>
        <p:spPr>
          <a:xfrm>
            <a:off x="375138" y="5190117"/>
            <a:ext cx="7339177" cy="1420837"/>
          </a:xfrm>
          <a:prstGeom prst="rect">
            <a:avLst/>
          </a:prstGeom>
        </p:spPr>
      </p:pic>
      <p:sp>
        <p:nvSpPr>
          <p:cNvPr id="8" name="TextBox 7">
            <a:extLst>
              <a:ext uri="{FF2B5EF4-FFF2-40B4-BE49-F238E27FC236}">
                <a16:creationId xmlns:a16="http://schemas.microsoft.com/office/drawing/2014/main" id="{3F3C6D51-5100-4D2C-A4D9-44A8E6D2CA00}"/>
              </a:ext>
            </a:extLst>
          </p:cNvPr>
          <p:cNvSpPr txBox="1"/>
          <p:nvPr/>
        </p:nvSpPr>
        <p:spPr>
          <a:xfrm>
            <a:off x="262433" y="14871"/>
            <a:ext cx="6098344" cy="369332"/>
          </a:xfrm>
          <a:prstGeom prst="rect">
            <a:avLst/>
          </a:prstGeom>
          <a:noFill/>
        </p:spPr>
        <p:txBody>
          <a:bodyPr wrap="square">
            <a:spAutoFit/>
          </a:bodyPr>
          <a:lstStyle/>
          <a:p>
            <a:pPr algn="l"/>
            <a:r>
              <a:rPr lang="en-US" b="1" i="0" dirty="0">
                <a:solidFill>
                  <a:srgbClr val="404040"/>
                </a:solidFill>
                <a:effectLst/>
                <a:latin typeface="Inter" panose="020B0502030000000004" pitchFamily="34" charset="0"/>
              </a:rPr>
              <a:t>Tools and Equipment</a:t>
            </a:r>
          </a:p>
        </p:txBody>
      </p:sp>
      <p:sp>
        <p:nvSpPr>
          <p:cNvPr id="10" name="TextBox 9">
            <a:extLst>
              <a:ext uri="{FF2B5EF4-FFF2-40B4-BE49-F238E27FC236}">
                <a16:creationId xmlns:a16="http://schemas.microsoft.com/office/drawing/2014/main" id="{0F4D3D23-9C5A-4FF1-801E-DEEB2FFED5F1}"/>
              </a:ext>
            </a:extLst>
          </p:cNvPr>
          <p:cNvSpPr txBox="1"/>
          <p:nvPr/>
        </p:nvSpPr>
        <p:spPr>
          <a:xfrm>
            <a:off x="211179" y="2965895"/>
            <a:ext cx="6098344" cy="369332"/>
          </a:xfrm>
          <a:prstGeom prst="rect">
            <a:avLst/>
          </a:prstGeom>
          <a:noFill/>
        </p:spPr>
        <p:txBody>
          <a:bodyPr wrap="square">
            <a:spAutoFit/>
          </a:bodyPr>
          <a:lstStyle/>
          <a:p>
            <a:r>
              <a:rPr lang="en-US" b="1" i="0" dirty="0">
                <a:solidFill>
                  <a:srgbClr val="404040"/>
                </a:solidFill>
                <a:effectLst/>
                <a:latin typeface="Inter" panose="020B0502030000000004" pitchFamily="34" charset="0"/>
              </a:rPr>
              <a:t>Safety Precautions and Access Requirements</a:t>
            </a:r>
          </a:p>
        </p:txBody>
      </p:sp>
    </p:spTree>
    <p:extLst>
      <p:ext uri="{BB962C8B-B14F-4D97-AF65-F5344CB8AC3E}">
        <p14:creationId xmlns:p14="http://schemas.microsoft.com/office/powerpoint/2010/main" val="18633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A83E37-0F63-4D54-B07D-ADA3D4DEFE50}"/>
              </a:ext>
            </a:extLst>
          </p:cNvPr>
          <p:cNvSpPr txBox="1"/>
          <p:nvPr/>
        </p:nvSpPr>
        <p:spPr>
          <a:xfrm>
            <a:off x="12168" y="19481"/>
            <a:ext cx="8345939" cy="369332"/>
          </a:xfrm>
          <a:prstGeom prst="rect">
            <a:avLst/>
          </a:prstGeom>
          <a:noFill/>
        </p:spPr>
        <p:txBody>
          <a:bodyPr wrap="none" rtlCol="0">
            <a:spAutoFit/>
          </a:bodyPr>
          <a:lstStyle/>
          <a:p>
            <a:r>
              <a:rPr lang="en-US" dirty="0"/>
              <a:t>Points to be considered while creating or updating Removal and Installation Pageblocks</a:t>
            </a:r>
          </a:p>
        </p:txBody>
      </p:sp>
      <p:sp>
        <p:nvSpPr>
          <p:cNvPr id="4" name="TextBox 3">
            <a:extLst>
              <a:ext uri="{FF2B5EF4-FFF2-40B4-BE49-F238E27FC236}">
                <a16:creationId xmlns:a16="http://schemas.microsoft.com/office/drawing/2014/main" id="{A107E1A5-2979-4628-80EF-EF8380ACF9A0}"/>
              </a:ext>
            </a:extLst>
          </p:cNvPr>
          <p:cNvSpPr txBox="1"/>
          <p:nvPr/>
        </p:nvSpPr>
        <p:spPr>
          <a:xfrm>
            <a:off x="12168" y="518719"/>
            <a:ext cx="6119446" cy="369332"/>
          </a:xfrm>
          <a:prstGeom prst="rect">
            <a:avLst/>
          </a:prstGeom>
          <a:noFill/>
        </p:spPr>
        <p:txBody>
          <a:bodyPr wrap="square">
            <a:spAutoFit/>
          </a:bodyPr>
          <a:lstStyle/>
          <a:p>
            <a:r>
              <a:rPr lang="en-US" dirty="0"/>
              <a:t>Referenced Information </a:t>
            </a:r>
          </a:p>
        </p:txBody>
      </p:sp>
      <p:sp>
        <p:nvSpPr>
          <p:cNvPr id="6" name="TextBox 5">
            <a:extLst>
              <a:ext uri="{FF2B5EF4-FFF2-40B4-BE49-F238E27FC236}">
                <a16:creationId xmlns:a16="http://schemas.microsoft.com/office/drawing/2014/main" id="{2E13FD66-31C7-4A68-B84A-EEDE3303CFB5}"/>
              </a:ext>
            </a:extLst>
          </p:cNvPr>
          <p:cNvSpPr txBox="1"/>
          <p:nvPr/>
        </p:nvSpPr>
        <p:spPr>
          <a:xfrm>
            <a:off x="203980" y="1017957"/>
            <a:ext cx="11988019" cy="1200329"/>
          </a:xfrm>
          <a:prstGeom prst="rect">
            <a:avLst/>
          </a:prstGeom>
          <a:noFill/>
        </p:spPr>
        <p:txBody>
          <a:bodyPr wrap="square">
            <a:spAutoFit/>
          </a:bodyPr>
          <a:lstStyle/>
          <a:p>
            <a:r>
              <a:rPr lang="en-US" b="1" i="0" dirty="0">
                <a:solidFill>
                  <a:srgbClr val="404040"/>
                </a:solidFill>
                <a:effectLst/>
                <a:latin typeface="Inter" panose="020B0502030000000004" pitchFamily="34" charset="0"/>
              </a:rPr>
              <a:t>Referenced Information"</a:t>
            </a:r>
            <a:r>
              <a:rPr lang="en-US" b="0" i="0" dirty="0">
                <a:solidFill>
                  <a:srgbClr val="404040"/>
                </a:solidFill>
                <a:effectLst/>
                <a:latin typeface="Inter" panose="020B0502030000000004" pitchFamily="34" charset="0"/>
              </a:rPr>
              <a:t> refers to cross-referenced within the manual to provide further details, instructions, or context for a specific task or procedure. This information is essential for ensuring that maintenance personnel have access to all necessary resources to perform their work correctly, safely, and in compliance with regulatory requirements.</a:t>
            </a:r>
            <a:endParaRPr lang="en-US" dirty="0"/>
          </a:p>
        </p:txBody>
      </p:sp>
      <p:pic>
        <p:nvPicPr>
          <p:cNvPr id="8" name="Picture 7">
            <a:extLst>
              <a:ext uri="{FF2B5EF4-FFF2-40B4-BE49-F238E27FC236}">
                <a16:creationId xmlns:a16="http://schemas.microsoft.com/office/drawing/2014/main" id="{DE1132E8-D456-4C9B-B682-20DE1C89AF3F}"/>
              </a:ext>
            </a:extLst>
          </p:cNvPr>
          <p:cNvPicPr>
            <a:picLocks noChangeAspect="1"/>
          </p:cNvPicPr>
          <p:nvPr/>
        </p:nvPicPr>
        <p:blipFill>
          <a:blip r:embed="rId2"/>
          <a:stretch>
            <a:fillRect/>
          </a:stretch>
        </p:blipFill>
        <p:spPr>
          <a:xfrm>
            <a:off x="12168" y="2218286"/>
            <a:ext cx="6163535" cy="1886213"/>
          </a:xfrm>
          <a:prstGeom prst="rect">
            <a:avLst/>
          </a:prstGeom>
        </p:spPr>
      </p:pic>
      <p:pic>
        <p:nvPicPr>
          <p:cNvPr id="12" name="Picture 11">
            <a:extLst>
              <a:ext uri="{FF2B5EF4-FFF2-40B4-BE49-F238E27FC236}">
                <a16:creationId xmlns:a16="http://schemas.microsoft.com/office/drawing/2014/main" id="{7D6E7B28-EE13-4108-BC64-B6871934CEE9}"/>
              </a:ext>
            </a:extLst>
          </p:cNvPr>
          <p:cNvPicPr>
            <a:picLocks noChangeAspect="1"/>
          </p:cNvPicPr>
          <p:nvPr/>
        </p:nvPicPr>
        <p:blipFill>
          <a:blip r:embed="rId3"/>
          <a:stretch>
            <a:fillRect/>
          </a:stretch>
        </p:blipFill>
        <p:spPr>
          <a:xfrm>
            <a:off x="6197989" y="2144431"/>
            <a:ext cx="5488182" cy="2969396"/>
          </a:xfrm>
          <a:prstGeom prst="rect">
            <a:avLst/>
          </a:prstGeom>
        </p:spPr>
      </p:pic>
    </p:spTree>
    <p:extLst>
      <p:ext uri="{BB962C8B-B14F-4D97-AF65-F5344CB8AC3E}">
        <p14:creationId xmlns:p14="http://schemas.microsoft.com/office/powerpoint/2010/main" val="394493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662DA2-E6AE-46A6-9C14-38AAD49C9181}"/>
              </a:ext>
            </a:extLst>
          </p:cNvPr>
          <p:cNvSpPr txBox="1"/>
          <p:nvPr/>
        </p:nvSpPr>
        <p:spPr>
          <a:xfrm>
            <a:off x="109024" y="399143"/>
            <a:ext cx="6098344" cy="369332"/>
          </a:xfrm>
          <a:prstGeom prst="rect">
            <a:avLst/>
          </a:prstGeom>
          <a:noFill/>
        </p:spPr>
        <p:txBody>
          <a:bodyPr wrap="square">
            <a:spAutoFit/>
          </a:bodyPr>
          <a:lstStyle/>
          <a:p>
            <a:r>
              <a:rPr lang="en-US" dirty="0"/>
              <a:t>Job Setup </a:t>
            </a:r>
          </a:p>
        </p:txBody>
      </p:sp>
      <p:sp>
        <p:nvSpPr>
          <p:cNvPr id="4" name="TextBox 3">
            <a:extLst>
              <a:ext uri="{FF2B5EF4-FFF2-40B4-BE49-F238E27FC236}">
                <a16:creationId xmlns:a16="http://schemas.microsoft.com/office/drawing/2014/main" id="{241627A3-404B-405E-815D-0C813271C594}"/>
              </a:ext>
            </a:extLst>
          </p:cNvPr>
          <p:cNvSpPr txBox="1"/>
          <p:nvPr/>
        </p:nvSpPr>
        <p:spPr>
          <a:xfrm>
            <a:off x="12168" y="19481"/>
            <a:ext cx="8345939" cy="369332"/>
          </a:xfrm>
          <a:prstGeom prst="rect">
            <a:avLst/>
          </a:prstGeom>
          <a:noFill/>
        </p:spPr>
        <p:txBody>
          <a:bodyPr wrap="none" rtlCol="0">
            <a:spAutoFit/>
          </a:bodyPr>
          <a:lstStyle/>
          <a:p>
            <a:r>
              <a:rPr lang="en-US" dirty="0"/>
              <a:t>Points to be considered while creating or updating Removal and Installation Pageblocks</a:t>
            </a:r>
          </a:p>
        </p:txBody>
      </p:sp>
      <p:sp>
        <p:nvSpPr>
          <p:cNvPr id="5" name="TextBox 4">
            <a:extLst>
              <a:ext uri="{FF2B5EF4-FFF2-40B4-BE49-F238E27FC236}">
                <a16:creationId xmlns:a16="http://schemas.microsoft.com/office/drawing/2014/main" id="{24860BB3-EF58-49D7-9BAE-A665FF307B60}"/>
              </a:ext>
            </a:extLst>
          </p:cNvPr>
          <p:cNvSpPr txBox="1"/>
          <p:nvPr/>
        </p:nvSpPr>
        <p:spPr>
          <a:xfrm>
            <a:off x="12168" y="846515"/>
            <a:ext cx="6098344" cy="369332"/>
          </a:xfrm>
          <a:prstGeom prst="rect">
            <a:avLst/>
          </a:prstGeom>
          <a:noFill/>
        </p:spPr>
        <p:txBody>
          <a:bodyPr wrap="square">
            <a:spAutoFit/>
          </a:bodyPr>
          <a:lstStyle/>
          <a:p>
            <a:r>
              <a:rPr lang="en-US" dirty="0"/>
              <a:t>Caution, Warning and Notes</a:t>
            </a:r>
          </a:p>
        </p:txBody>
      </p:sp>
      <p:sp>
        <p:nvSpPr>
          <p:cNvPr id="6" name="TextBox 5">
            <a:extLst>
              <a:ext uri="{FF2B5EF4-FFF2-40B4-BE49-F238E27FC236}">
                <a16:creationId xmlns:a16="http://schemas.microsoft.com/office/drawing/2014/main" id="{51B45CA8-AD2A-443E-A698-A8685A697D76}"/>
              </a:ext>
            </a:extLst>
          </p:cNvPr>
          <p:cNvSpPr txBox="1"/>
          <p:nvPr/>
        </p:nvSpPr>
        <p:spPr>
          <a:xfrm>
            <a:off x="-23446" y="1149113"/>
            <a:ext cx="12215446" cy="923330"/>
          </a:xfrm>
          <a:prstGeom prst="rect">
            <a:avLst/>
          </a:prstGeom>
          <a:noFill/>
        </p:spPr>
        <p:txBody>
          <a:bodyPr wrap="square">
            <a:spAutoFit/>
          </a:bodyPr>
          <a:lstStyle/>
          <a:p>
            <a:pPr algn="l"/>
            <a:r>
              <a:rPr lang="en-US" b="1" i="0" dirty="0">
                <a:solidFill>
                  <a:srgbClr val="404040"/>
                </a:solidFill>
                <a:effectLst/>
                <a:latin typeface="Inter" panose="020B0502030000000004" pitchFamily="34" charset="0"/>
              </a:rPr>
              <a:t> Warnings</a:t>
            </a:r>
          </a:p>
          <a:p>
            <a:pPr algn="l">
              <a:buFont typeface="Arial" panose="020B0604020202020204" pitchFamily="34" charset="0"/>
              <a:buChar char="•"/>
            </a:pPr>
            <a:r>
              <a:rPr lang="en-US" b="1" i="0" dirty="0">
                <a:solidFill>
                  <a:srgbClr val="404040"/>
                </a:solidFill>
                <a:effectLst/>
                <a:latin typeface="Inter" panose="020B0502030000000004" pitchFamily="34" charset="0"/>
              </a:rPr>
              <a:t>Purpose</a:t>
            </a:r>
            <a:r>
              <a:rPr lang="en-US" b="0" i="0" dirty="0">
                <a:solidFill>
                  <a:srgbClr val="404040"/>
                </a:solidFill>
                <a:effectLst/>
                <a:latin typeface="Inter" panose="020B0502030000000004" pitchFamily="34" charset="0"/>
              </a:rPr>
              <a:t>: Indicates a potentially hazardous situation </a:t>
            </a:r>
            <a:r>
              <a:rPr lang="en-US" dirty="0">
                <a:solidFill>
                  <a:srgbClr val="404040"/>
                </a:solidFill>
                <a:latin typeface="Inter" panose="020B0502030000000004" pitchFamily="34" charset="0"/>
              </a:rPr>
              <a:t>in serious injury or loss of life if not followed correctly. It is the most critical alert and demands immediate attention.</a:t>
            </a:r>
          </a:p>
        </p:txBody>
      </p:sp>
      <p:sp>
        <p:nvSpPr>
          <p:cNvPr id="8" name="TextBox 7">
            <a:extLst>
              <a:ext uri="{FF2B5EF4-FFF2-40B4-BE49-F238E27FC236}">
                <a16:creationId xmlns:a16="http://schemas.microsoft.com/office/drawing/2014/main" id="{FAE59A90-A33C-4D59-A482-2D408667A06C}"/>
              </a:ext>
            </a:extLst>
          </p:cNvPr>
          <p:cNvSpPr txBox="1"/>
          <p:nvPr/>
        </p:nvSpPr>
        <p:spPr>
          <a:xfrm>
            <a:off x="-23446" y="2263474"/>
            <a:ext cx="11904785" cy="923330"/>
          </a:xfrm>
          <a:prstGeom prst="rect">
            <a:avLst/>
          </a:prstGeom>
          <a:noFill/>
        </p:spPr>
        <p:txBody>
          <a:bodyPr wrap="square">
            <a:spAutoFit/>
          </a:bodyPr>
          <a:lstStyle/>
          <a:p>
            <a:pPr algn="l"/>
            <a:r>
              <a:rPr lang="en-US" b="1" i="0" dirty="0">
                <a:solidFill>
                  <a:srgbClr val="404040"/>
                </a:solidFill>
                <a:effectLst/>
                <a:latin typeface="Inter" panose="020B0502030000000004" pitchFamily="34" charset="0"/>
              </a:rPr>
              <a:t>Cautions</a:t>
            </a:r>
          </a:p>
          <a:p>
            <a:pPr algn="l">
              <a:buFont typeface="Arial" panose="020B0604020202020204" pitchFamily="34" charset="0"/>
              <a:buChar char="•"/>
            </a:pPr>
            <a:r>
              <a:rPr lang="en-US" b="1" i="0" dirty="0">
                <a:solidFill>
                  <a:srgbClr val="404040"/>
                </a:solidFill>
                <a:effectLst/>
                <a:latin typeface="Inter" panose="020B0502030000000004" pitchFamily="34" charset="0"/>
              </a:rPr>
              <a:t>Purpose</a:t>
            </a:r>
            <a:r>
              <a:rPr lang="en-US" b="0" i="0" dirty="0">
                <a:solidFill>
                  <a:srgbClr val="404040"/>
                </a:solidFill>
                <a:effectLst/>
                <a:latin typeface="Inter" panose="020B0502030000000004" pitchFamily="34" charset="0"/>
              </a:rPr>
              <a:t>: Indicates a potentially hazardous situation that, if not avoided, could result </a:t>
            </a:r>
            <a:r>
              <a:rPr lang="en-US" dirty="0">
                <a:solidFill>
                  <a:srgbClr val="404040"/>
                </a:solidFill>
                <a:latin typeface="Inter" panose="020B0502030000000004" pitchFamily="34" charset="0"/>
              </a:rPr>
              <a:t>in minor or moderate injury, or damage to equipment or the aircraft.</a:t>
            </a:r>
          </a:p>
        </p:txBody>
      </p:sp>
      <p:sp>
        <p:nvSpPr>
          <p:cNvPr id="10" name="TextBox 9">
            <a:extLst>
              <a:ext uri="{FF2B5EF4-FFF2-40B4-BE49-F238E27FC236}">
                <a16:creationId xmlns:a16="http://schemas.microsoft.com/office/drawing/2014/main" id="{1EAF5EA8-33B8-4CE7-A7A3-70B6190B4AD2}"/>
              </a:ext>
            </a:extLst>
          </p:cNvPr>
          <p:cNvSpPr txBox="1"/>
          <p:nvPr/>
        </p:nvSpPr>
        <p:spPr>
          <a:xfrm>
            <a:off x="-23446" y="3394530"/>
            <a:ext cx="11904784" cy="923330"/>
          </a:xfrm>
          <a:prstGeom prst="rect">
            <a:avLst/>
          </a:prstGeom>
          <a:noFill/>
        </p:spPr>
        <p:txBody>
          <a:bodyPr wrap="square">
            <a:spAutoFit/>
          </a:bodyPr>
          <a:lstStyle/>
          <a:p>
            <a:pPr algn="l"/>
            <a:r>
              <a:rPr lang="en-US" b="1" i="0" dirty="0">
                <a:solidFill>
                  <a:srgbClr val="404040"/>
                </a:solidFill>
                <a:effectLst/>
                <a:latin typeface="Inter" panose="020B0502030000000004" pitchFamily="34" charset="0"/>
              </a:rPr>
              <a:t>Notes</a:t>
            </a:r>
          </a:p>
          <a:p>
            <a:pPr algn="l">
              <a:buFont typeface="Arial" panose="020B0604020202020204" pitchFamily="34" charset="0"/>
              <a:buChar char="•"/>
            </a:pPr>
            <a:r>
              <a:rPr lang="en-US" b="1" i="0" dirty="0">
                <a:solidFill>
                  <a:srgbClr val="404040"/>
                </a:solidFill>
                <a:effectLst/>
                <a:latin typeface="Inter" panose="020B0502030000000004" pitchFamily="34" charset="0"/>
              </a:rPr>
              <a:t>Purpose</a:t>
            </a:r>
            <a:r>
              <a:rPr lang="en-US" b="0" i="0" dirty="0">
                <a:solidFill>
                  <a:srgbClr val="404040"/>
                </a:solidFill>
                <a:effectLst/>
                <a:latin typeface="Inter" panose="020B0502030000000004" pitchFamily="34" charset="0"/>
              </a:rPr>
              <a:t>: Provides additional information, clarification, tips or best practices that are not directly related to safety but are important for the successful completion of the task.</a:t>
            </a:r>
          </a:p>
        </p:txBody>
      </p:sp>
      <p:pic>
        <p:nvPicPr>
          <p:cNvPr id="13" name="Picture 12">
            <a:extLst>
              <a:ext uri="{FF2B5EF4-FFF2-40B4-BE49-F238E27FC236}">
                <a16:creationId xmlns:a16="http://schemas.microsoft.com/office/drawing/2014/main" id="{B5718F77-10CA-4255-ABE1-0A87473AF727}"/>
              </a:ext>
            </a:extLst>
          </p:cNvPr>
          <p:cNvPicPr>
            <a:picLocks noChangeAspect="1"/>
          </p:cNvPicPr>
          <p:nvPr/>
        </p:nvPicPr>
        <p:blipFill>
          <a:blip r:embed="rId2"/>
          <a:stretch>
            <a:fillRect/>
          </a:stretch>
        </p:blipFill>
        <p:spPr>
          <a:xfrm>
            <a:off x="5669280" y="4975777"/>
            <a:ext cx="6341740" cy="1466219"/>
          </a:xfrm>
          <a:prstGeom prst="rect">
            <a:avLst/>
          </a:prstGeom>
          <a:ln>
            <a:solidFill>
              <a:schemeClr val="accent1"/>
            </a:solidFill>
          </a:ln>
        </p:spPr>
      </p:pic>
      <p:pic>
        <p:nvPicPr>
          <p:cNvPr id="15" name="Picture 14">
            <a:extLst>
              <a:ext uri="{FF2B5EF4-FFF2-40B4-BE49-F238E27FC236}">
                <a16:creationId xmlns:a16="http://schemas.microsoft.com/office/drawing/2014/main" id="{0915C6A5-41B1-4964-9ABF-FECC56494C08}"/>
              </a:ext>
            </a:extLst>
          </p:cNvPr>
          <p:cNvPicPr>
            <a:picLocks noChangeAspect="1"/>
          </p:cNvPicPr>
          <p:nvPr/>
        </p:nvPicPr>
        <p:blipFill>
          <a:blip r:embed="rId3"/>
          <a:stretch>
            <a:fillRect/>
          </a:stretch>
        </p:blipFill>
        <p:spPr>
          <a:xfrm>
            <a:off x="12168" y="4865807"/>
            <a:ext cx="5325218" cy="1686160"/>
          </a:xfrm>
          <a:prstGeom prst="rect">
            <a:avLst/>
          </a:prstGeom>
          <a:ln>
            <a:solidFill>
              <a:schemeClr val="accent1"/>
            </a:solidFill>
          </a:ln>
        </p:spPr>
      </p:pic>
    </p:spTree>
    <p:extLst>
      <p:ext uri="{BB962C8B-B14F-4D97-AF65-F5344CB8AC3E}">
        <p14:creationId xmlns:p14="http://schemas.microsoft.com/office/powerpoint/2010/main" val="338949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662DA2-E6AE-46A6-9C14-38AAD49C9181}"/>
              </a:ext>
            </a:extLst>
          </p:cNvPr>
          <p:cNvSpPr txBox="1"/>
          <p:nvPr/>
        </p:nvSpPr>
        <p:spPr>
          <a:xfrm>
            <a:off x="109024" y="399143"/>
            <a:ext cx="6098344" cy="369332"/>
          </a:xfrm>
          <a:prstGeom prst="rect">
            <a:avLst/>
          </a:prstGeom>
          <a:noFill/>
        </p:spPr>
        <p:txBody>
          <a:bodyPr wrap="square">
            <a:spAutoFit/>
          </a:bodyPr>
          <a:lstStyle/>
          <a:p>
            <a:r>
              <a:rPr lang="en-US" dirty="0"/>
              <a:t>Job Setup </a:t>
            </a:r>
          </a:p>
        </p:txBody>
      </p:sp>
      <p:sp>
        <p:nvSpPr>
          <p:cNvPr id="4" name="TextBox 3">
            <a:extLst>
              <a:ext uri="{FF2B5EF4-FFF2-40B4-BE49-F238E27FC236}">
                <a16:creationId xmlns:a16="http://schemas.microsoft.com/office/drawing/2014/main" id="{241627A3-404B-405E-815D-0C813271C594}"/>
              </a:ext>
            </a:extLst>
          </p:cNvPr>
          <p:cNvSpPr txBox="1"/>
          <p:nvPr/>
        </p:nvSpPr>
        <p:spPr>
          <a:xfrm>
            <a:off x="12168" y="19481"/>
            <a:ext cx="8345939" cy="369332"/>
          </a:xfrm>
          <a:prstGeom prst="rect">
            <a:avLst/>
          </a:prstGeom>
          <a:noFill/>
        </p:spPr>
        <p:txBody>
          <a:bodyPr wrap="none" rtlCol="0">
            <a:spAutoFit/>
          </a:bodyPr>
          <a:lstStyle/>
          <a:p>
            <a:r>
              <a:rPr lang="en-US" dirty="0"/>
              <a:t>Points to be considered while creating or updating Removal and Installation Pageblocks</a:t>
            </a:r>
          </a:p>
        </p:txBody>
      </p:sp>
      <p:sp>
        <p:nvSpPr>
          <p:cNvPr id="5" name="TextBox 4">
            <a:extLst>
              <a:ext uri="{FF2B5EF4-FFF2-40B4-BE49-F238E27FC236}">
                <a16:creationId xmlns:a16="http://schemas.microsoft.com/office/drawing/2014/main" id="{DBED23D5-2F5D-4483-9744-2285B9BEF75F}"/>
              </a:ext>
            </a:extLst>
          </p:cNvPr>
          <p:cNvSpPr txBox="1"/>
          <p:nvPr/>
        </p:nvSpPr>
        <p:spPr>
          <a:xfrm>
            <a:off x="12168" y="1044471"/>
            <a:ext cx="11869170" cy="3970318"/>
          </a:xfrm>
          <a:prstGeom prst="rect">
            <a:avLst/>
          </a:prstGeom>
          <a:noFill/>
        </p:spPr>
        <p:txBody>
          <a:bodyPr wrap="square">
            <a:spAutoFit/>
          </a:bodyPr>
          <a:lstStyle/>
          <a:p>
            <a:pPr marL="285750" indent="-285750">
              <a:buFont typeface="Arial" panose="020B0604020202020204" pitchFamily="34" charset="0"/>
              <a:buChar char="•"/>
            </a:pPr>
            <a:r>
              <a:rPr lang="en-US" dirty="0"/>
              <a:t>Caution, Warning and Notes will be applicable to any part of the maintenance task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It can be for complete pageblocks, task, sub-task, or an particular step.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three are to be placed before the task for which this will be applicable.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case all 3 are applicable , order of priority are as below,</a:t>
            </a:r>
          </a:p>
          <a:p>
            <a:pPr marL="857250" lvl="1" indent="-400050">
              <a:buFont typeface="+mj-lt"/>
              <a:buAutoNum type="romanLcPeriod"/>
            </a:pPr>
            <a:r>
              <a:rPr lang="en-US" dirty="0"/>
              <a:t> Warning,</a:t>
            </a:r>
          </a:p>
          <a:p>
            <a:pPr marL="857250" lvl="1" indent="-400050">
              <a:buFont typeface="+mj-lt"/>
              <a:buAutoNum type="romanLcPeriod"/>
            </a:pPr>
            <a:r>
              <a:rPr lang="en-US" dirty="0"/>
              <a:t> Caution and </a:t>
            </a:r>
          </a:p>
          <a:p>
            <a:pPr marL="857250" lvl="1" indent="-400050">
              <a:buFont typeface="+mj-lt"/>
              <a:buAutoNum type="romanLcPeriod"/>
            </a:pPr>
            <a:r>
              <a:rPr lang="en-US" dirty="0"/>
              <a:t>  Notes </a:t>
            </a:r>
          </a:p>
          <a:p>
            <a:endParaRPr lang="en-US" dirty="0"/>
          </a:p>
          <a:p>
            <a:endParaRPr lang="en-US" dirty="0"/>
          </a:p>
          <a:p>
            <a:pPr marL="285750" indent="-285750">
              <a:buFont typeface="Arial" panose="020B0604020202020204" pitchFamily="34" charset="0"/>
              <a:buChar char="•"/>
            </a:pPr>
            <a:endParaRPr lang="en-US" dirty="0"/>
          </a:p>
          <a:p>
            <a:endParaRPr lang="en-US" dirty="0"/>
          </a:p>
        </p:txBody>
      </p:sp>
      <p:pic>
        <p:nvPicPr>
          <p:cNvPr id="6" name="Picture 5">
            <a:extLst>
              <a:ext uri="{FF2B5EF4-FFF2-40B4-BE49-F238E27FC236}">
                <a16:creationId xmlns:a16="http://schemas.microsoft.com/office/drawing/2014/main" id="{3E9519FB-066B-4DFC-85B8-20ADCA73FC67}"/>
              </a:ext>
            </a:extLst>
          </p:cNvPr>
          <p:cNvPicPr>
            <a:picLocks noChangeAspect="1"/>
          </p:cNvPicPr>
          <p:nvPr/>
        </p:nvPicPr>
        <p:blipFill>
          <a:blip r:embed="rId2"/>
          <a:stretch>
            <a:fillRect/>
          </a:stretch>
        </p:blipFill>
        <p:spPr>
          <a:xfrm>
            <a:off x="461937" y="4038072"/>
            <a:ext cx="4906060" cy="2505425"/>
          </a:xfrm>
          <a:prstGeom prst="rect">
            <a:avLst/>
          </a:prstGeom>
        </p:spPr>
      </p:pic>
    </p:spTree>
    <p:extLst>
      <p:ext uri="{BB962C8B-B14F-4D97-AF65-F5344CB8AC3E}">
        <p14:creationId xmlns:p14="http://schemas.microsoft.com/office/powerpoint/2010/main" val="1633633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593CE3-93C8-4558-8F24-8EA8E78A167B}"/>
              </a:ext>
            </a:extLst>
          </p:cNvPr>
          <p:cNvSpPr txBox="1"/>
          <p:nvPr/>
        </p:nvSpPr>
        <p:spPr>
          <a:xfrm>
            <a:off x="12168" y="19481"/>
            <a:ext cx="8345939" cy="369332"/>
          </a:xfrm>
          <a:prstGeom prst="rect">
            <a:avLst/>
          </a:prstGeom>
          <a:noFill/>
        </p:spPr>
        <p:txBody>
          <a:bodyPr wrap="none" rtlCol="0">
            <a:spAutoFit/>
          </a:bodyPr>
          <a:lstStyle/>
          <a:p>
            <a:r>
              <a:rPr lang="en-US" dirty="0"/>
              <a:t>Points to be considered while creating or updating Removal and Installation Pageblocks</a:t>
            </a:r>
          </a:p>
        </p:txBody>
      </p:sp>
      <p:sp>
        <p:nvSpPr>
          <p:cNvPr id="3" name="TextBox 2">
            <a:extLst>
              <a:ext uri="{FF2B5EF4-FFF2-40B4-BE49-F238E27FC236}">
                <a16:creationId xmlns:a16="http://schemas.microsoft.com/office/drawing/2014/main" id="{53FF39C0-87EE-4044-B073-351CB7BD14D7}"/>
              </a:ext>
            </a:extLst>
          </p:cNvPr>
          <p:cNvSpPr txBox="1"/>
          <p:nvPr/>
        </p:nvSpPr>
        <p:spPr>
          <a:xfrm>
            <a:off x="109024" y="399143"/>
            <a:ext cx="6098344" cy="369332"/>
          </a:xfrm>
          <a:prstGeom prst="rect">
            <a:avLst/>
          </a:prstGeom>
          <a:noFill/>
        </p:spPr>
        <p:txBody>
          <a:bodyPr wrap="square">
            <a:spAutoFit/>
          </a:bodyPr>
          <a:lstStyle/>
          <a:p>
            <a:r>
              <a:rPr lang="en-US" dirty="0"/>
              <a:t>Job Setup </a:t>
            </a:r>
          </a:p>
        </p:txBody>
      </p:sp>
      <p:sp>
        <p:nvSpPr>
          <p:cNvPr id="5" name="TextBox 4">
            <a:extLst>
              <a:ext uri="{FF2B5EF4-FFF2-40B4-BE49-F238E27FC236}">
                <a16:creationId xmlns:a16="http://schemas.microsoft.com/office/drawing/2014/main" id="{249EA3A3-CAD5-4931-86A1-4E3859CAA893}"/>
              </a:ext>
            </a:extLst>
          </p:cNvPr>
          <p:cNvSpPr txBox="1"/>
          <p:nvPr/>
        </p:nvSpPr>
        <p:spPr>
          <a:xfrm>
            <a:off x="0" y="778805"/>
            <a:ext cx="11792244" cy="2523768"/>
          </a:xfrm>
          <a:prstGeom prst="rect">
            <a:avLst/>
          </a:prstGeom>
          <a:noFill/>
        </p:spPr>
        <p:txBody>
          <a:bodyPr wrap="square">
            <a:spAutoFit/>
          </a:bodyPr>
          <a:lstStyle/>
          <a:p>
            <a:pPr marL="0" lvl="1" algn="just" eaLnBrk="0" hangingPunct="0">
              <a:lnSpc>
                <a:spcPct val="80000"/>
              </a:lnSpc>
              <a:spcBef>
                <a:spcPts val="600"/>
              </a:spcBef>
              <a:buClr>
                <a:schemeClr val="accent1"/>
              </a:buClr>
              <a:defRPr/>
            </a:pPr>
            <a:r>
              <a:rPr lang="en-US" sz="2000" kern="0" dirty="0">
                <a:latin typeface="Arial" charset="0"/>
              </a:rPr>
              <a:t>Job setup provides the steps required before the actual procedure named in the task that can be performed. These instructions can include:</a:t>
            </a:r>
          </a:p>
          <a:p>
            <a:pPr marL="228600" lvl="1" indent="-228600" algn="just" eaLnBrk="0" hangingPunct="0">
              <a:lnSpc>
                <a:spcPct val="80000"/>
              </a:lnSpc>
              <a:spcBef>
                <a:spcPts val="600"/>
              </a:spcBef>
              <a:buClr>
                <a:schemeClr val="accent1"/>
              </a:buClr>
              <a:buFont typeface="Wingdings" pitchFamily="2" charset="2"/>
              <a:buChar char="§"/>
              <a:defRPr/>
            </a:pPr>
            <a:endParaRPr lang="en-US" sz="2000" kern="0" dirty="0">
              <a:latin typeface="Arial" charset="0"/>
            </a:endParaRPr>
          </a:p>
          <a:p>
            <a:pPr marL="685800" lvl="2" indent="-228600" algn="just" eaLnBrk="0" hangingPunct="0">
              <a:lnSpc>
                <a:spcPct val="80000"/>
              </a:lnSpc>
              <a:spcBef>
                <a:spcPts val="600"/>
              </a:spcBef>
              <a:buClr>
                <a:schemeClr val="accent1"/>
              </a:buClr>
              <a:buFont typeface="Arial" pitchFamily="34" charset="0"/>
              <a:buChar char="•"/>
              <a:defRPr/>
            </a:pPr>
            <a:r>
              <a:rPr lang="en-US" sz="2000" kern="0" dirty="0">
                <a:latin typeface="Arial" charset="0"/>
              </a:rPr>
              <a:t>De-activate the aircraft (Safety- Electrical, Hydraulic, Landing Gears, Engine..</a:t>
            </a:r>
            <a:r>
              <a:rPr lang="en-US" sz="2000" kern="0" dirty="0" err="1">
                <a:latin typeface="Arial" charset="0"/>
              </a:rPr>
              <a:t>etc</a:t>
            </a:r>
            <a:r>
              <a:rPr lang="en-US" sz="2000" kern="0" dirty="0">
                <a:latin typeface="Arial" charset="0"/>
              </a:rPr>
              <a:t> )</a:t>
            </a:r>
          </a:p>
          <a:p>
            <a:pPr marL="685800" lvl="2" indent="-228600" algn="just" eaLnBrk="0" hangingPunct="0">
              <a:lnSpc>
                <a:spcPct val="80000"/>
              </a:lnSpc>
              <a:spcBef>
                <a:spcPts val="600"/>
              </a:spcBef>
              <a:buClr>
                <a:schemeClr val="accent1"/>
              </a:buClr>
              <a:buFont typeface="Arial" pitchFamily="34" charset="0"/>
              <a:buChar char="•"/>
              <a:defRPr/>
            </a:pPr>
            <a:r>
              <a:rPr lang="en-US" sz="2000" kern="0" dirty="0">
                <a:latin typeface="Arial" charset="0"/>
              </a:rPr>
              <a:t>Set up work stands (Preparation)</a:t>
            </a:r>
          </a:p>
          <a:p>
            <a:pPr marL="685800" lvl="2" indent="-228600" algn="just" eaLnBrk="0" hangingPunct="0">
              <a:lnSpc>
                <a:spcPct val="80000"/>
              </a:lnSpc>
              <a:spcBef>
                <a:spcPts val="600"/>
              </a:spcBef>
              <a:buClr>
                <a:schemeClr val="accent1"/>
              </a:buClr>
              <a:buFont typeface="Arial" pitchFamily="34" charset="0"/>
              <a:buChar char="•"/>
              <a:defRPr/>
            </a:pPr>
            <a:r>
              <a:rPr lang="en-US" sz="2000" kern="0" dirty="0">
                <a:latin typeface="Arial" charset="0"/>
              </a:rPr>
              <a:t>Open access panels (Access Provisions)</a:t>
            </a:r>
          </a:p>
          <a:p>
            <a:pPr marL="685800" lvl="2" indent="-228600" algn="just" eaLnBrk="0" hangingPunct="0">
              <a:lnSpc>
                <a:spcPct val="80000"/>
              </a:lnSpc>
              <a:spcBef>
                <a:spcPts val="600"/>
              </a:spcBef>
              <a:buClr>
                <a:schemeClr val="accent1"/>
              </a:buClr>
              <a:buFont typeface="Arial" pitchFamily="34" charset="0"/>
              <a:buChar char="•"/>
              <a:defRPr/>
            </a:pPr>
            <a:r>
              <a:rPr lang="en-US" sz="2000" kern="0" dirty="0">
                <a:latin typeface="Arial" charset="0"/>
              </a:rPr>
              <a:t>Set the aircraft to a necessary configuration such as extended flaps</a:t>
            </a:r>
          </a:p>
          <a:p>
            <a:pPr marL="685800" lvl="2" indent="-228600" algn="just" eaLnBrk="0" hangingPunct="0">
              <a:lnSpc>
                <a:spcPct val="80000"/>
              </a:lnSpc>
              <a:spcBef>
                <a:spcPts val="600"/>
              </a:spcBef>
              <a:buClr>
                <a:schemeClr val="accent1"/>
              </a:buClr>
              <a:buFont typeface="Arial" pitchFamily="34" charset="0"/>
              <a:buChar char="•"/>
              <a:defRPr/>
            </a:pPr>
            <a:r>
              <a:rPr lang="en-US" sz="2000" kern="0" dirty="0">
                <a:latin typeface="Arial" charset="0"/>
              </a:rPr>
              <a:t>Open and tag circuit breakers</a:t>
            </a:r>
          </a:p>
        </p:txBody>
      </p:sp>
      <p:graphicFrame>
        <p:nvGraphicFramePr>
          <p:cNvPr id="6" name="Table 6">
            <a:extLst>
              <a:ext uri="{FF2B5EF4-FFF2-40B4-BE49-F238E27FC236}">
                <a16:creationId xmlns:a16="http://schemas.microsoft.com/office/drawing/2014/main" id="{AC7440FE-D56A-45C7-BD06-B8152BB2D171}"/>
              </a:ext>
            </a:extLst>
          </p:cNvPr>
          <p:cNvGraphicFramePr>
            <a:graphicFrameLocks noGrp="1"/>
          </p:cNvGraphicFramePr>
          <p:nvPr>
            <p:extLst>
              <p:ext uri="{D42A27DB-BD31-4B8C-83A1-F6EECF244321}">
                <p14:modId xmlns:p14="http://schemas.microsoft.com/office/powerpoint/2010/main" val="2418951649"/>
              </p:ext>
            </p:extLst>
          </p:nvPr>
        </p:nvGraphicFramePr>
        <p:xfrm>
          <a:off x="639299" y="3565757"/>
          <a:ext cx="11290104" cy="2936240"/>
        </p:xfrm>
        <a:graphic>
          <a:graphicData uri="http://schemas.openxmlformats.org/drawingml/2006/table">
            <a:tbl>
              <a:tblPr firstRow="1" bandRow="1">
                <a:tableStyleId>{74C1A8A3-306A-4EB7-A6B1-4F7E0EB9C5D6}</a:tableStyleId>
              </a:tblPr>
              <a:tblGrid>
                <a:gridCol w="733855">
                  <a:extLst>
                    <a:ext uri="{9D8B030D-6E8A-4147-A177-3AD203B41FA5}">
                      <a16:colId xmlns:a16="http://schemas.microsoft.com/office/drawing/2014/main" val="2190436018"/>
                    </a:ext>
                  </a:extLst>
                </a:gridCol>
                <a:gridCol w="4675954">
                  <a:extLst>
                    <a:ext uri="{9D8B030D-6E8A-4147-A177-3AD203B41FA5}">
                      <a16:colId xmlns:a16="http://schemas.microsoft.com/office/drawing/2014/main" val="1610848218"/>
                    </a:ext>
                  </a:extLst>
                </a:gridCol>
                <a:gridCol w="5880295">
                  <a:extLst>
                    <a:ext uri="{9D8B030D-6E8A-4147-A177-3AD203B41FA5}">
                      <a16:colId xmlns:a16="http://schemas.microsoft.com/office/drawing/2014/main" val="2628524084"/>
                    </a:ext>
                  </a:extLst>
                </a:gridCol>
              </a:tblGrid>
              <a:tr h="370840">
                <a:tc>
                  <a:txBody>
                    <a:bodyPr/>
                    <a:lstStyle/>
                    <a:p>
                      <a:r>
                        <a:rPr lang="en-US" dirty="0" err="1"/>
                        <a:t>Sl.No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Job Setup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7118008"/>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0" dirty="0">
                          <a:latin typeface="Arial" charset="0"/>
                        </a:rPr>
                        <a:t>De-activate the aircraft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dirty="0"/>
                        <a:t>Standard Practice Pageblock , Process Document/drawing, Notes in Engineering Drawing and related pageblock information's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367081"/>
                  </a:ext>
                </a:extLst>
              </a:tr>
              <a:tr h="37084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0" dirty="0">
                          <a:latin typeface="Arial" charset="0"/>
                        </a:rPr>
                        <a:t>Set up work stands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3547158"/>
                  </a:ext>
                </a:extLst>
              </a:tr>
              <a:tr h="370840">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0" dirty="0">
                          <a:latin typeface="Arial" charset="0"/>
                        </a:rPr>
                        <a:t>Open/Close access panels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Related Zones from Engineering Drawing then Chapter 06 referencing. OR from Engineering Drawing 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663490"/>
                  </a:ext>
                </a:extLst>
              </a:tr>
              <a:tr h="370840">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0" dirty="0">
                          <a:latin typeface="Arial" charset="0"/>
                        </a:rPr>
                        <a:t>Set the aircraft to a necessary configuration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Process Document/drawing, Notes in Engineering Drawing and related pageblock information's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7896234"/>
                  </a:ext>
                </a:extLst>
              </a:tr>
              <a:tr h="370840">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latin typeface="Arial" charset="0"/>
                        </a:rPr>
                        <a:t>Open and tag circuit breakers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Referring the related Wiring Drawing or Wiring Manuals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536962"/>
                  </a:ext>
                </a:extLst>
              </a:tr>
            </a:tbl>
          </a:graphicData>
        </a:graphic>
      </p:graphicFrame>
    </p:spTree>
    <p:extLst>
      <p:ext uri="{BB962C8B-B14F-4D97-AF65-F5344CB8AC3E}">
        <p14:creationId xmlns:p14="http://schemas.microsoft.com/office/powerpoint/2010/main" val="3564578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477950-D729-4855-8D2C-F967201346EE}"/>
              </a:ext>
            </a:extLst>
          </p:cNvPr>
          <p:cNvPicPr>
            <a:picLocks noChangeAspect="1"/>
          </p:cNvPicPr>
          <p:nvPr/>
        </p:nvPicPr>
        <p:blipFill>
          <a:blip r:embed="rId2"/>
          <a:stretch>
            <a:fillRect/>
          </a:stretch>
        </p:blipFill>
        <p:spPr>
          <a:xfrm>
            <a:off x="6096000" y="69830"/>
            <a:ext cx="2963594" cy="254788"/>
          </a:xfrm>
          <a:prstGeom prst="rect">
            <a:avLst/>
          </a:prstGeom>
        </p:spPr>
      </p:pic>
      <p:sp>
        <p:nvSpPr>
          <p:cNvPr id="16" name="TextBox 15">
            <a:extLst>
              <a:ext uri="{FF2B5EF4-FFF2-40B4-BE49-F238E27FC236}">
                <a16:creationId xmlns:a16="http://schemas.microsoft.com/office/drawing/2014/main" id="{99C4BFFA-AF8E-4108-A092-946AA9FC9199}"/>
              </a:ext>
            </a:extLst>
          </p:cNvPr>
          <p:cNvSpPr txBox="1"/>
          <p:nvPr/>
        </p:nvSpPr>
        <p:spPr>
          <a:xfrm>
            <a:off x="-2344" y="616630"/>
            <a:ext cx="4570493" cy="646331"/>
          </a:xfrm>
          <a:prstGeom prst="rect">
            <a:avLst/>
          </a:prstGeom>
          <a:noFill/>
        </p:spPr>
        <p:txBody>
          <a:bodyPr wrap="square">
            <a:spAutoFit/>
          </a:bodyPr>
          <a:lstStyle/>
          <a:p>
            <a:r>
              <a:rPr lang="en-US" b="0" i="0" dirty="0">
                <a:solidFill>
                  <a:srgbClr val="404040"/>
                </a:solidFill>
                <a:effectLst/>
                <a:latin typeface="Inter" panose="020B0502030000000004" pitchFamily="34" charset="0"/>
              </a:rPr>
              <a:t>Each Procedure will be followe</a:t>
            </a:r>
            <a:r>
              <a:rPr lang="en-US" dirty="0">
                <a:solidFill>
                  <a:srgbClr val="404040"/>
                </a:solidFill>
                <a:latin typeface="Inter" panose="020B0502030000000004" pitchFamily="34" charset="0"/>
              </a:rPr>
              <a:t>d with a task or sub-task number and naming</a:t>
            </a:r>
            <a:endParaRPr lang="en-US" dirty="0"/>
          </a:p>
        </p:txBody>
      </p:sp>
      <p:sp>
        <p:nvSpPr>
          <p:cNvPr id="19" name="Notched Right Arrow 3">
            <a:extLst>
              <a:ext uri="{FF2B5EF4-FFF2-40B4-BE49-F238E27FC236}">
                <a16:creationId xmlns:a16="http://schemas.microsoft.com/office/drawing/2014/main" id="{516CE076-F72D-4E24-AE12-5643E8416002}"/>
              </a:ext>
            </a:extLst>
          </p:cNvPr>
          <p:cNvSpPr/>
          <p:nvPr/>
        </p:nvSpPr>
        <p:spPr>
          <a:xfrm>
            <a:off x="4202241" y="908640"/>
            <a:ext cx="556320" cy="246771"/>
          </a:xfrm>
          <a:prstGeom prst="notchedRightArrow">
            <a:avLst>
              <a:gd name="adj1" fmla="val 60686"/>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lumMod val="65000"/>
                  <a:lumOff val="35000"/>
                </a:schemeClr>
              </a:solidFill>
            </a:endParaRPr>
          </a:p>
        </p:txBody>
      </p:sp>
      <p:sp>
        <p:nvSpPr>
          <p:cNvPr id="22" name="TextBox 21">
            <a:extLst>
              <a:ext uri="{FF2B5EF4-FFF2-40B4-BE49-F238E27FC236}">
                <a16:creationId xmlns:a16="http://schemas.microsoft.com/office/drawing/2014/main" id="{6EE2F4D0-D8C2-4D64-8B5A-9D8F6511CD44}"/>
              </a:ext>
            </a:extLst>
          </p:cNvPr>
          <p:cNvSpPr txBox="1"/>
          <p:nvPr/>
        </p:nvSpPr>
        <p:spPr>
          <a:xfrm>
            <a:off x="-24325" y="1496351"/>
            <a:ext cx="4360985" cy="923330"/>
          </a:xfrm>
          <a:prstGeom prst="rect">
            <a:avLst/>
          </a:prstGeom>
          <a:noFill/>
        </p:spPr>
        <p:txBody>
          <a:bodyPr wrap="square">
            <a:spAutoFit/>
          </a:bodyPr>
          <a:lstStyle/>
          <a:p>
            <a:r>
              <a:rPr lang="en-US" b="0" i="0" dirty="0">
                <a:solidFill>
                  <a:srgbClr val="404040"/>
                </a:solidFill>
                <a:effectLst/>
                <a:latin typeface="Inter" panose="020B0502030000000004" pitchFamily="34" charset="0"/>
              </a:rPr>
              <a:t>First step in the procedure is the reference to the illustration or figure number.</a:t>
            </a:r>
          </a:p>
        </p:txBody>
      </p:sp>
      <p:sp>
        <p:nvSpPr>
          <p:cNvPr id="34" name="TextBox 33">
            <a:extLst>
              <a:ext uri="{FF2B5EF4-FFF2-40B4-BE49-F238E27FC236}">
                <a16:creationId xmlns:a16="http://schemas.microsoft.com/office/drawing/2014/main" id="{35E5E4FC-4012-4044-A4A0-C8FB423C8B6D}"/>
              </a:ext>
            </a:extLst>
          </p:cNvPr>
          <p:cNvSpPr txBox="1"/>
          <p:nvPr/>
        </p:nvSpPr>
        <p:spPr>
          <a:xfrm>
            <a:off x="-2344" y="2383155"/>
            <a:ext cx="4802553" cy="646331"/>
          </a:xfrm>
          <a:prstGeom prst="rect">
            <a:avLst/>
          </a:prstGeom>
          <a:noFill/>
        </p:spPr>
        <p:txBody>
          <a:bodyPr wrap="square">
            <a:spAutoFit/>
          </a:bodyPr>
          <a:lstStyle/>
          <a:p>
            <a:r>
              <a:rPr lang="en-US" b="0" i="0" dirty="0">
                <a:solidFill>
                  <a:srgbClr val="404040"/>
                </a:solidFill>
                <a:effectLst/>
                <a:latin typeface="Inter" panose="020B0502030000000004" pitchFamily="34" charset="0"/>
              </a:rPr>
              <a:t>The procedure steps usually presented in a numbered or bullet-point format.</a:t>
            </a:r>
          </a:p>
        </p:txBody>
      </p:sp>
      <p:sp>
        <p:nvSpPr>
          <p:cNvPr id="36" name="TextBox 35">
            <a:extLst>
              <a:ext uri="{FF2B5EF4-FFF2-40B4-BE49-F238E27FC236}">
                <a16:creationId xmlns:a16="http://schemas.microsoft.com/office/drawing/2014/main" id="{B681CB40-60D3-4F27-9984-E71AB33A05D1}"/>
              </a:ext>
            </a:extLst>
          </p:cNvPr>
          <p:cNvSpPr txBox="1"/>
          <p:nvPr/>
        </p:nvSpPr>
        <p:spPr>
          <a:xfrm>
            <a:off x="257" y="3047260"/>
            <a:ext cx="4608329" cy="1200329"/>
          </a:xfrm>
          <a:prstGeom prst="rect">
            <a:avLst/>
          </a:prstGeom>
          <a:noFill/>
        </p:spPr>
        <p:txBody>
          <a:bodyPr wrap="square">
            <a:spAutoFit/>
          </a:bodyPr>
          <a:lstStyle/>
          <a:p>
            <a:r>
              <a:rPr lang="en-US" b="0" i="0" dirty="0">
                <a:solidFill>
                  <a:srgbClr val="404040"/>
                </a:solidFill>
                <a:effectLst/>
                <a:latin typeface="Inter" panose="020B0502030000000004" pitchFamily="34" charset="0"/>
              </a:rPr>
              <a:t>Each step is clear, concise, and includes all relevant details to guide the technician through the task.</a:t>
            </a:r>
          </a:p>
          <a:p>
            <a:endParaRPr lang="en-US" dirty="0">
              <a:solidFill>
                <a:srgbClr val="404040"/>
              </a:solidFill>
              <a:latin typeface="Inter" panose="020B0502030000000004" pitchFamily="34" charset="0"/>
            </a:endParaRPr>
          </a:p>
        </p:txBody>
      </p:sp>
      <p:sp>
        <p:nvSpPr>
          <p:cNvPr id="38" name="TextBox 37">
            <a:extLst>
              <a:ext uri="{FF2B5EF4-FFF2-40B4-BE49-F238E27FC236}">
                <a16:creationId xmlns:a16="http://schemas.microsoft.com/office/drawing/2014/main" id="{E9D6710A-50C1-47A1-902A-15987F884AF4}"/>
              </a:ext>
            </a:extLst>
          </p:cNvPr>
          <p:cNvSpPr txBox="1"/>
          <p:nvPr/>
        </p:nvSpPr>
        <p:spPr>
          <a:xfrm>
            <a:off x="-51580" y="3965584"/>
            <a:ext cx="5063355" cy="923330"/>
          </a:xfrm>
          <a:prstGeom prst="rect">
            <a:avLst/>
          </a:prstGeom>
          <a:noFill/>
        </p:spPr>
        <p:txBody>
          <a:bodyPr wrap="square">
            <a:spAutoFit/>
          </a:bodyPr>
          <a:lstStyle/>
          <a:p>
            <a:r>
              <a:rPr lang="en-US" dirty="0">
                <a:solidFill>
                  <a:srgbClr val="404040"/>
                </a:solidFill>
                <a:latin typeface="Inter" panose="020B0502030000000004" pitchFamily="34" charset="0"/>
              </a:rPr>
              <a:t>Parts, Units or components in the illustrations are identified with a item number.</a:t>
            </a:r>
          </a:p>
        </p:txBody>
      </p:sp>
      <p:sp>
        <p:nvSpPr>
          <p:cNvPr id="40" name="TextBox 39">
            <a:extLst>
              <a:ext uri="{FF2B5EF4-FFF2-40B4-BE49-F238E27FC236}">
                <a16:creationId xmlns:a16="http://schemas.microsoft.com/office/drawing/2014/main" id="{E803338B-125B-4870-80B5-54CE4759A945}"/>
              </a:ext>
            </a:extLst>
          </p:cNvPr>
          <p:cNvSpPr txBox="1"/>
          <p:nvPr/>
        </p:nvSpPr>
        <p:spPr>
          <a:xfrm>
            <a:off x="-58614" y="4789769"/>
            <a:ext cx="4858823" cy="923330"/>
          </a:xfrm>
          <a:prstGeom prst="rect">
            <a:avLst/>
          </a:prstGeom>
          <a:noFill/>
        </p:spPr>
        <p:txBody>
          <a:bodyPr wrap="square">
            <a:spAutoFit/>
          </a:bodyPr>
          <a:lstStyle/>
          <a:p>
            <a:r>
              <a:rPr lang="en-US" dirty="0">
                <a:solidFill>
                  <a:srgbClr val="404040"/>
                </a:solidFill>
                <a:latin typeface="Inter" panose="020B0502030000000004" pitchFamily="34" charset="0"/>
              </a:rPr>
              <a:t>These are called in the procedure with its description or names followed by item numbering</a:t>
            </a:r>
            <a:endParaRPr lang="en-US" dirty="0"/>
          </a:p>
        </p:txBody>
      </p:sp>
      <p:grpSp>
        <p:nvGrpSpPr>
          <p:cNvPr id="46" name="Group 45">
            <a:extLst>
              <a:ext uri="{FF2B5EF4-FFF2-40B4-BE49-F238E27FC236}">
                <a16:creationId xmlns:a16="http://schemas.microsoft.com/office/drawing/2014/main" id="{EE21DD39-52DB-4640-9981-CA548CA82554}"/>
              </a:ext>
            </a:extLst>
          </p:cNvPr>
          <p:cNvGrpSpPr/>
          <p:nvPr/>
        </p:nvGrpSpPr>
        <p:grpSpPr>
          <a:xfrm>
            <a:off x="4568149" y="616630"/>
            <a:ext cx="7488440" cy="5643493"/>
            <a:chOff x="4587799" y="616630"/>
            <a:chExt cx="7488440" cy="5643493"/>
          </a:xfrm>
        </p:grpSpPr>
        <p:pic>
          <p:nvPicPr>
            <p:cNvPr id="5" name="Picture 4">
              <a:extLst>
                <a:ext uri="{FF2B5EF4-FFF2-40B4-BE49-F238E27FC236}">
                  <a16:creationId xmlns:a16="http://schemas.microsoft.com/office/drawing/2014/main" id="{45CA7361-DEB0-4B00-8A1D-A253BDCC8601}"/>
                </a:ext>
              </a:extLst>
            </p:cNvPr>
            <p:cNvPicPr>
              <a:picLocks noChangeAspect="1"/>
            </p:cNvPicPr>
            <p:nvPr/>
          </p:nvPicPr>
          <p:blipFill>
            <a:blip r:embed="rId3"/>
            <a:stretch>
              <a:fillRect/>
            </a:stretch>
          </p:blipFill>
          <p:spPr>
            <a:xfrm>
              <a:off x="8022530" y="967447"/>
              <a:ext cx="4053709" cy="5292676"/>
            </a:xfrm>
            <a:prstGeom prst="rect">
              <a:avLst/>
            </a:prstGeom>
          </p:spPr>
        </p:pic>
        <p:grpSp>
          <p:nvGrpSpPr>
            <p:cNvPr id="10" name="Group 9">
              <a:extLst>
                <a:ext uri="{FF2B5EF4-FFF2-40B4-BE49-F238E27FC236}">
                  <a16:creationId xmlns:a16="http://schemas.microsoft.com/office/drawing/2014/main" id="{E13CB395-3427-4C73-9863-52738785A9FE}"/>
                </a:ext>
              </a:extLst>
            </p:cNvPr>
            <p:cNvGrpSpPr/>
            <p:nvPr/>
          </p:nvGrpSpPr>
          <p:grpSpPr>
            <a:xfrm>
              <a:off x="4587799" y="1126096"/>
              <a:ext cx="4053709" cy="4975378"/>
              <a:chOff x="3561237" y="798573"/>
              <a:chExt cx="3510892" cy="4855028"/>
            </a:xfrm>
          </p:grpSpPr>
          <p:pic>
            <p:nvPicPr>
              <p:cNvPr id="3" name="Picture 2">
                <a:extLst>
                  <a:ext uri="{FF2B5EF4-FFF2-40B4-BE49-F238E27FC236}">
                    <a16:creationId xmlns:a16="http://schemas.microsoft.com/office/drawing/2014/main" id="{9233AAD5-53CA-47B4-9656-84B4589B991D}"/>
                  </a:ext>
                </a:extLst>
              </p:cNvPr>
              <p:cNvPicPr>
                <a:picLocks noChangeAspect="1"/>
              </p:cNvPicPr>
              <p:nvPr/>
            </p:nvPicPr>
            <p:blipFill rotWithShape="1">
              <a:blip r:embed="rId4"/>
              <a:srcRect b="26650"/>
              <a:stretch/>
            </p:blipFill>
            <p:spPr>
              <a:xfrm>
                <a:off x="3561237" y="2025225"/>
                <a:ext cx="3353268" cy="3109483"/>
              </a:xfrm>
              <a:prstGeom prst="rect">
                <a:avLst/>
              </a:prstGeom>
            </p:spPr>
          </p:pic>
          <p:pic>
            <p:nvPicPr>
              <p:cNvPr id="7" name="Picture 6">
                <a:extLst>
                  <a:ext uri="{FF2B5EF4-FFF2-40B4-BE49-F238E27FC236}">
                    <a16:creationId xmlns:a16="http://schemas.microsoft.com/office/drawing/2014/main" id="{8276BD19-C687-45CB-8E74-81BC5507147A}"/>
                  </a:ext>
                </a:extLst>
              </p:cNvPr>
              <p:cNvPicPr>
                <a:picLocks noChangeAspect="1"/>
              </p:cNvPicPr>
              <p:nvPr/>
            </p:nvPicPr>
            <p:blipFill rotWithShape="1">
              <a:blip r:embed="rId5"/>
              <a:srcRect b="9320"/>
              <a:stretch/>
            </p:blipFill>
            <p:spPr>
              <a:xfrm>
                <a:off x="3580289" y="798573"/>
                <a:ext cx="3315163" cy="1226652"/>
              </a:xfrm>
              <a:prstGeom prst="rect">
                <a:avLst/>
              </a:prstGeom>
            </p:spPr>
          </p:pic>
          <p:pic>
            <p:nvPicPr>
              <p:cNvPr id="9" name="Picture 8">
                <a:extLst>
                  <a:ext uri="{FF2B5EF4-FFF2-40B4-BE49-F238E27FC236}">
                    <a16:creationId xmlns:a16="http://schemas.microsoft.com/office/drawing/2014/main" id="{C254780E-C2A0-4B73-BB1D-D26281E8B921}"/>
                  </a:ext>
                </a:extLst>
              </p:cNvPr>
              <p:cNvPicPr>
                <a:picLocks noChangeAspect="1"/>
              </p:cNvPicPr>
              <p:nvPr/>
            </p:nvPicPr>
            <p:blipFill>
              <a:blip r:embed="rId6"/>
              <a:stretch>
                <a:fillRect/>
              </a:stretch>
            </p:blipFill>
            <p:spPr>
              <a:xfrm>
                <a:off x="3928440" y="5243969"/>
                <a:ext cx="3143689" cy="409632"/>
              </a:xfrm>
              <a:prstGeom prst="rect">
                <a:avLst/>
              </a:prstGeom>
            </p:spPr>
          </p:pic>
        </p:grpSp>
        <p:pic>
          <p:nvPicPr>
            <p:cNvPr id="14" name="Picture 13">
              <a:extLst>
                <a:ext uri="{FF2B5EF4-FFF2-40B4-BE49-F238E27FC236}">
                  <a16:creationId xmlns:a16="http://schemas.microsoft.com/office/drawing/2014/main" id="{4AA4B861-86B9-4F88-86CB-BB9F3677300C}"/>
                </a:ext>
              </a:extLst>
            </p:cNvPr>
            <p:cNvPicPr>
              <a:picLocks noChangeAspect="1"/>
            </p:cNvPicPr>
            <p:nvPr/>
          </p:nvPicPr>
          <p:blipFill>
            <a:blip r:embed="rId7"/>
            <a:stretch>
              <a:fillRect/>
            </a:stretch>
          </p:blipFill>
          <p:spPr>
            <a:xfrm>
              <a:off x="4800209" y="770508"/>
              <a:ext cx="3219899" cy="276264"/>
            </a:xfrm>
            <a:prstGeom prst="rect">
              <a:avLst/>
            </a:prstGeom>
          </p:spPr>
        </p:pic>
        <p:sp>
          <p:nvSpPr>
            <p:cNvPr id="17" name="Rectangle 16">
              <a:extLst>
                <a:ext uri="{FF2B5EF4-FFF2-40B4-BE49-F238E27FC236}">
                  <a16:creationId xmlns:a16="http://schemas.microsoft.com/office/drawing/2014/main" id="{65912936-5C5C-4AA1-AB7B-802DDE17BB71}"/>
                </a:ext>
              </a:extLst>
            </p:cNvPr>
            <p:cNvSpPr/>
            <p:nvPr/>
          </p:nvSpPr>
          <p:spPr>
            <a:xfrm>
              <a:off x="4609797" y="618978"/>
              <a:ext cx="7466442" cy="56411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07672-15FE-401C-AB43-5FE5A8C11155}"/>
                </a:ext>
              </a:extLst>
            </p:cNvPr>
            <p:cNvSpPr/>
            <p:nvPr/>
          </p:nvSpPr>
          <p:spPr>
            <a:xfrm>
              <a:off x="8479163" y="616630"/>
              <a:ext cx="3594727" cy="56411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B5A4639-BD2A-4D45-9FB8-3C18383CA86D}"/>
                </a:ext>
              </a:extLst>
            </p:cNvPr>
            <p:cNvPicPr>
              <a:picLocks noChangeAspect="1"/>
            </p:cNvPicPr>
            <p:nvPr/>
          </p:nvPicPr>
          <p:blipFill>
            <a:blip r:embed="rId8"/>
            <a:stretch>
              <a:fillRect/>
            </a:stretch>
          </p:blipFill>
          <p:spPr>
            <a:xfrm>
              <a:off x="4748035" y="1155411"/>
              <a:ext cx="3587484" cy="4714241"/>
            </a:xfrm>
            <a:prstGeom prst="rect">
              <a:avLst/>
            </a:prstGeom>
          </p:spPr>
        </p:pic>
        <p:pic>
          <p:nvPicPr>
            <p:cNvPr id="30" name="Picture 29">
              <a:extLst>
                <a:ext uri="{FF2B5EF4-FFF2-40B4-BE49-F238E27FC236}">
                  <a16:creationId xmlns:a16="http://schemas.microsoft.com/office/drawing/2014/main" id="{DF22C889-8CF5-4ADB-87FE-84DABE11638C}"/>
                </a:ext>
              </a:extLst>
            </p:cNvPr>
            <p:cNvPicPr>
              <a:picLocks noChangeAspect="1"/>
            </p:cNvPicPr>
            <p:nvPr/>
          </p:nvPicPr>
          <p:blipFill>
            <a:blip r:embed="rId9"/>
            <a:stretch>
              <a:fillRect/>
            </a:stretch>
          </p:blipFill>
          <p:spPr>
            <a:xfrm>
              <a:off x="4758562" y="1801511"/>
              <a:ext cx="3629734" cy="3489706"/>
            </a:xfrm>
            <a:prstGeom prst="rect">
              <a:avLst/>
            </a:prstGeom>
          </p:spPr>
        </p:pic>
        <p:sp>
          <p:nvSpPr>
            <p:cNvPr id="42" name="Rectangle 41">
              <a:extLst>
                <a:ext uri="{FF2B5EF4-FFF2-40B4-BE49-F238E27FC236}">
                  <a16:creationId xmlns:a16="http://schemas.microsoft.com/office/drawing/2014/main" id="{658063EB-2F08-49B5-8614-6511F89FA478}"/>
                </a:ext>
              </a:extLst>
            </p:cNvPr>
            <p:cNvSpPr/>
            <p:nvPr/>
          </p:nvSpPr>
          <p:spPr>
            <a:xfrm>
              <a:off x="10490900" y="4082187"/>
              <a:ext cx="979370" cy="277371"/>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6BF494E-BE15-467C-9331-CCDDC09DA4AB}"/>
              </a:ext>
            </a:extLst>
          </p:cNvPr>
          <p:cNvSpPr txBox="1"/>
          <p:nvPr/>
        </p:nvSpPr>
        <p:spPr>
          <a:xfrm>
            <a:off x="0" y="66871"/>
            <a:ext cx="6098344" cy="400110"/>
          </a:xfrm>
          <a:prstGeom prst="rect">
            <a:avLst/>
          </a:prstGeom>
          <a:noFill/>
        </p:spPr>
        <p:txBody>
          <a:bodyPr wrap="square">
            <a:spAutoFit/>
          </a:bodyPr>
          <a:lstStyle/>
          <a:p>
            <a:r>
              <a:rPr lang="en-US" sz="2000" b="1" u="sng" dirty="0"/>
              <a:t>Procedure</a:t>
            </a:r>
          </a:p>
        </p:txBody>
      </p:sp>
      <p:sp>
        <p:nvSpPr>
          <p:cNvPr id="20" name="Rectangle 19">
            <a:extLst>
              <a:ext uri="{FF2B5EF4-FFF2-40B4-BE49-F238E27FC236}">
                <a16:creationId xmlns:a16="http://schemas.microsoft.com/office/drawing/2014/main" id="{D9955A8A-6ED9-4955-8034-569D5C84C738}"/>
              </a:ext>
            </a:extLst>
          </p:cNvPr>
          <p:cNvSpPr/>
          <p:nvPr/>
        </p:nvSpPr>
        <p:spPr>
          <a:xfrm>
            <a:off x="4842556" y="797212"/>
            <a:ext cx="3219899" cy="362934"/>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52DA6ED-8C28-42F8-AB63-0C3B65840693}"/>
              </a:ext>
            </a:extLst>
          </p:cNvPr>
          <p:cNvSpPr/>
          <p:nvPr/>
        </p:nvSpPr>
        <p:spPr>
          <a:xfrm>
            <a:off x="4842556" y="1921973"/>
            <a:ext cx="3219899" cy="276264"/>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Notched Right Arrow 3">
            <a:extLst>
              <a:ext uri="{FF2B5EF4-FFF2-40B4-BE49-F238E27FC236}">
                <a16:creationId xmlns:a16="http://schemas.microsoft.com/office/drawing/2014/main" id="{77050B03-A1F9-40AE-A1F0-67F77319C519}"/>
              </a:ext>
            </a:extLst>
          </p:cNvPr>
          <p:cNvSpPr/>
          <p:nvPr/>
        </p:nvSpPr>
        <p:spPr>
          <a:xfrm>
            <a:off x="4170891" y="1933674"/>
            <a:ext cx="556320" cy="246771"/>
          </a:xfrm>
          <a:prstGeom prst="notchedRightArrow">
            <a:avLst>
              <a:gd name="adj1" fmla="val 60686"/>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lumMod val="65000"/>
                  <a:lumOff val="35000"/>
                </a:schemeClr>
              </a:solidFill>
            </a:endParaRPr>
          </a:p>
        </p:txBody>
      </p:sp>
      <p:sp>
        <p:nvSpPr>
          <p:cNvPr id="41" name="Notched Right Arrow 3">
            <a:extLst>
              <a:ext uri="{FF2B5EF4-FFF2-40B4-BE49-F238E27FC236}">
                <a16:creationId xmlns:a16="http://schemas.microsoft.com/office/drawing/2014/main" id="{7361B08F-36E0-45AC-8446-38E36C6FE0A5}"/>
              </a:ext>
            </a:extLst>
          </p:cNvPr>
          <p:cNvSpPr/>
          <p:nvPr/>
        </p:nvSpPr>
        <p:spPr>
          <a:xfrm>
            <a:off x="4239292" y="4220906"/>
            <a:ext cx="6269273" cy="138653"/>
          </a:xfrm>
          <a:prstGeom prst="notchedRightArrow">
            <a:avLst>
              <a:gd name="adj1" fmla="val 60686"/>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lumMod val="65000"/>
                  <a:lumOff val="35000"/>
                </a:schemeClr>
              </a:solidFill>
            </a:endParaRPr>
          </a:p>
        </p:txBody>
      </p:sp>
      <p:sp>
        <p:nvSpPr>
          <p:cNvPr id="47" name="Rectangle 46">
            <a:extLst>
              <a:ext uri="{FF2B5EF4-FFF2-40B4-BE49-F238E27FC236}">
                <a16:creationId xmlns:a16="http://schemas.microsoft.com/office/drawing/2014/main" id="{2BBC0061-178D-474E-9CC3-623ABB6669D7}"/>
              </a:ext>
            </a:extLst>
          </p:cNvPr>
          <p:cNvSpPr/>
          <p:nvPr/>
        </p:nvSpPr>
        <p:spPr>
          <a:xfrm>
            <a:off x="5795889" y="4442247"/>
            <a:ext cx="886266" cy="706528"/>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Notched Right Arrow 3">
            <a:extLst>
              <a:ext uri="{FF2B5EF4-FFF2-40B4-BE49-F238E27FC236}">
                <a16:creationId xmlns:a16="http://schemas.microsoft.com/office/drawing/2014/main" id="{545768D3-6261-44C5-AA9B-9D2AF07F9023}"/>
              </a:ext>
            </a:extLst>
          </p:cNvPr>
          <p:cNvSpPr/>
          <p:nvPr/>
        </p:nvSpPr>
        <p:spPr>
          <a:xfrm>
            <a:off x="4435805" y="5100431"/>
            <a:ext cx="1288866" cy="218693"/>
          </a:xfrm>
          <a:prstGeom prst="notchedRightArrow">
            <a:avLst>
              <a:gd name="adj1" fmla="val 60686"/>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lumMod val="65000"/>
                  <a:lumOff val="35000"/>
                </a:schemeClr>
              </a:solidFill>
            </a:endParaRPr>
          </a:p>
        </p:txBody>
      </p:sp>
      <p:sp>
        <p:nvSpPr>
          <p:cNvPr id="49" name="TextBox 48">
            <a:extLst>
              <a:ext uri="{FF2B5EF4-FFF2-40B4-BE49-F238E27FC236}">
                <a16:creationId xmlns:a16="http://schemas.microsoft.com/office/drawing/2014/main" id="{2A468298-85F0-4F43-93CF-2AAD5ED82C19}"/>
              </a:ext>
            </a:extLst>
          </p:cNvPr>
          <p:cNvSpPr txBox="1"/>
          <p:nvPr/>
        </p:nvSpPr>
        <p:spPr>
          <a:xfrm>
            <a:off x="-32226" y="5672808"/>
            <a:ext cx="4568695" cy="646331"/>
          </a:xfrm>
          <a:prstGeom prst="rect">
            <a:avLst/>
          </a:prstGeom>
          <a:noFill/>
        </p:spPr>
        <p:txBody>
          <a:bodyPr wrap="square">
            <a:spAutoFit/>
          </a:bodyPr>
          <a:lstStyle/>
          <a:p>
            <a:r>
              <a:rPr lang="en-US" dirty="0">
                <a:solidFill>
                  <a:srgbClr val="404040"/>
                </a:solidFill>
                <a:latin typeface="Inter" panose="020B0502030000000004" pitchFamily="34" charset="0"/>
              </a:rPr>
              <a:t>Each Item will be shown with quantity if its more than one</a:t>
            </a:r>
            <a:endParaRPr lang="en-US" dirty="0"/>
          </a:p>
        </p:txBody>
      </p:sp>
      <p:sp>
        <p:nvSpPr>
          <p:cNvPr id="50" name="Rectangle 49">
            <a:extLst>
              <a:ext uri="{FF2B5EF4-FFF2-40B4-BE49-F238E27FC236}">
                <a16:creationId xmlns:a16="http://schemas.microsoft.com/office/drawing/2014/main" id="{73218F6C-EBFC-47FE-BC94-CADFBC7AE0BC}"/>
              </a:ext>
            </a:extLst>
          </p:cNvPr>
          <p:cNvSpPr/>
          <p:nvPr/>
        </p:nvSpPr>
        <p:spPr>
          <a:xfrm>
            <a:off x="5611236" y="2748768"/>
            <a:ext cx="437873" cy="706528"/>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C88821EF-22A0-4A87-9109-B82C1B499123}"/>
              </a:ext>
            </a:extLst>
          </p:cNvPr>
          <p:cNvGrpSpPr/>
          <p:nvPr/>
        </p:nvGrpSpPr>
        <p:grpSpPr>
          <a:xfrm>
            <a:off x="4480401" y="3569248"/>
            <a:ext cx="1385763" cy="2454049"/>
            <a:chOff x="4480401" y="3569248"/>
            <a:chExt cx="1385763" cy="2454049"/>
          </a:xfrm>
        </p:grpSpPr>
        <p:sp>
          <p:nvSpPr>
            <p:cNvPr id="51" name="Arrow: Bent-Up 50">
              <a:extLst>
                <a:ext uri="{FF2B5EF4-FFF2-40B4-BE49-F238E27FC236}">
                  <a16:creationId xmlns:a16="http://schemas.microsoft.com/office/drawing/2014/main" id="{0D79FC73-389B-4471-BC7F-99D763B058D2}"/>
                </a:ext>
              </a:extLst>
            </p:cNvPr>
            <p:cNvSpPr/>
            <p:nvPr/>
          </p:nvSpPr>
          <p:spPr>
            <a:xfrm>
              <a:off x="5362749" y="3569248"/>
              <a:ext cx="503415" cy="245404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D0F94B8-9FCD-46FC-AC16-4FEEBAB99D73}"/>
                </a:ext>
              </a:extLst>
            </p:cNvPr>
            <p:cNvSpPr/>
            <p:nvPr/>
          </p:nvSpPr>
          <p:spPr>
            <a:xfrm>
              <a:off x="4480401" y="5891581"/>
              <a:ext cx="879999" cy="130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001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500" fill="hold"/>
                                        <p:tgtEl>
                                          <p:spTgt spid="48"/>
                                        </p:tgtEl>
                                        <p:attrNameLst>
                                          <p:attrName>ppt_x</p:attrName>
                                        </p:attrNameLst>
                                      </p:cBhvr>
                                      <p:tavLst>
                                        <p:tav tm="0">
                                          <p:val>
                                            <p:strVal val="#ppt_x"/>
                                          </p:val>
                                        </p:tav>
                                        <p:tav tm="100000">
                                          <p:val>
                                            <p:strVal val="#ppt_x"/>
                                          </p:val>
                                        </p:tav>
                                      </p:tavLst>
                                    </p:anim>
                                    <p:anim calcmode="lin" valueType="num">
                                      <p:cBhvr additive="base">
                                        <p:cTn id="66" dur="500" fill="hold"/>
                                        <p:tgtEl>
                                          <p:spTgt spid="4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500" fill="hold"/>
                                        <p:tgtEl>
                                          <p:spTgt spid="56"/>
                                        </p:tgtEl>
                                        <p:attrNameLst>
                                          <p:attrName>ppt_x</p:attrName>
                                        </p:attrNameLst>
                                      </p:cBhvr>
                                      <p:tavLst>
                                        <p:tav tm="0">
                                          <p:val>
                                            <p:strVal val="#ppt_x"/>
                                          </p:val>
                                        </p:tav>
                                        <p:tav tm="100000">
                                          <p:val>
                                            <p:strVal val="#ppt_x"/>
                                          </p:val>
                                        </p:tav>
                                      </p:tavLst>
                                    </p:anim>
                                    <p:anim calcmode="lin" valueType="num">
                                      <p:cBhvr additive="base">
                                        <p:cTn id="84" dur="500" fill="hold"/>
                                        <p:tgtEl>
                                          <p:spTgt spid="5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fill="hold"/>
                                        <p:tgtEl>
                                          <p:spTgt spid="49"/>
                                        </p:tgtEl>
                                        <p:attrNameLst>
                                          <p:attrName>ppt_x</p:attrName>
                                        </p:attrNameLst>
                                      </p:cBhvr>
                                      <p:tavLst>
                                        <p:tav tm="0">
                                          <p:val>
                                            <p:strVal val="#ppt_x"/>
                                          </p:val>
                                        </p:tav>
                                        <p:tav tm="100000">
                                          <p:val>
                                            <p:strVal val="#ppt_x"/>
                                          </p:val>
                                        </p:tav>
                                      </p:tavLst>
                                    </p:anim>
                                    <p:anim calcmode="lin" valueType="num">
                                      <p:cBhvr additive="base">
                                        <p:cTn id="8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2" grpId="0"/>
      <p:bldP spid="34" grpId="0"/>
      <p:bldP spid="36" grpId="0"/>
      <p:bldP spid="38" grpId="0"/>
      <p:bldP spid="40" grpId="0"/>
      <p:bldP spid="43" grpId="0"/>
      <p:bldP spid="20" grpId="0" animBg="1"/>
      <p:bldP spid="32" grpId="0" animBg="1"/>
      <p:bldP spid="31" grpId="0" animBg="1"/>
      <p:bldP spid="41" grpId="0" animBg="1"/>
      <p:bldP spid="47" grpId="0" animBg="1"/>
      <p:bldP spid="48" grpId="0" animBg="1"/>
      <p:bldP spid="49" grpId="0"/>
      <p:bldP spid="5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689EE-6942-4EB0-B7DD-CB06EB217D2D}"/>
              </a:ext>
            </a:extLst>
          </p:cNvPr>
          <p:cNvSpPr txBox="1"/>
          <p:nvPr/>
        </p:nvSpPr>
        <p:spPr>
          <a:xfrm>
            <a:off x="0" y="66871"/>
            <a:ext cx="6098344" cy="400110"/>
          </a:xfrm>
          <a:prstGeom prst="rect">
            <a:avLst/>
          </a:prstGeom>
          <a:noFill/>
        </p:spPr>
        <p:txBody>
          <a:bodyPr wrap="square">
            <a:spAutoFit/>
          </a:bodyPr>
          <a:lstStyle/>
          <a:p>
            <a:r>
              <a:rPr lang="en-US" sz="2000" b="1" u="sng" dirty="0"/>
              <a:t>Procedure  - Other KEY POINTS</a:t>
            </a:r>
          </a:p>
        </p:txBody>
      </p:sp>
      <p:sp>
        <p:nvSpPr>
          <p:cNvPr id="3" name="TextBox 2">
            <a:extLst>
              <a:ext uri="{FF2B5EF4-FFF2-40B4-BE49-F238E27FC236}">
                <a16:creationId xmlns:a16="http://schemas.microsoft.com/office/drawing/2014/main" id="{CF754C5B-FE5F-4E8D-B315-388D25899580}"/>
              </a:ext>
            </a:extLst>
          </p:cNvPr>
          <p:cNvSpPr txBox="1"/>
          <p:nvPr/>
        </p:nvSpPr>
        <p:spPr>
          <a:xfrm>
            <a:off x="0" y="461831"/>
            <a:ext cx="11973950" cy="2031325"/>
          </a:xfrm>
          <a:prstGeom prst="rect">
            <a:avLst/>
          </a:prstGeom>
          <a:noFill/>
        </p:spPr>
        <p:txBody>
          <a:bodyPr wrap="square">
            <a:spAutoFit/>
          </a:bodyPr>
          <a:lstStyle/>
          <a:p>
            <a:r>
              <a:rPr lang="en-US" b="0" i="0" dirty="0">
                <a:solidFill>
                  <a:srgbClr val="404040"/>
                </a:solidFill>
                <a:effectLst/>
                <a:latin typeface="Inter" panose="020B0502030000000004" pitchFamily="34" charset="0"/>
              </a:rPr>
              <a:t>Procedural steps to follow Simplified Technical English (STE). In case of S1000D, ASD-STE standard to be followed.</a:t>
            </a:r>
          </a:p>
          <a:p>
            <a:endParaRPr lang="en-US" b="0" i="0" dirty="0">
              <a:solidFill>
                <a:srgbClr val="404040"/>
              </a:solidFill>
              <a:effectLst/>
              <a:latin typeface="Inter" panose="020B0502030000000004" pitchFamily="34" charset="0"/>
            </a:endParaRPr>
          </a:p>
          <a:p>
            <a:r>
              <a:rPr lang="en-US" dirty="0">
                <a:solidFill>
                  <a:srgbClr val="404040"/>
                </a:solidFill>
                <a:latin typeface="Inter" panose="020B0502030000000004" pitchFamily="34" charset="0"/>
              </a:rPr>
              <a:t>Each Aircraft Program will have its own Authoring and illustration style-guides.</a:t>
            </a:r>
          </a:p>
          <a:p>
            <a:endParaRPr lang="en-US" dirty="0">
              <a:solidFill>
                <a:srgbClr val="404040"/>
              </a:solidFill>
              <a:latin typeface="Inter" panose="020B0502030000000004" pitchFamily="34" charset="0"/>
            </a:endParaRPr>
          </a:p>
          <a:p>
            <a:r>
              <a:rPr lang="en-US" dirty="0">
                <a:solidFill>
                  <a:srgbClr val="404040"/>
                </a:solidFill>
                <a:latin typeface="Inter" panose="020B0502030000000004" pitchFamily="34" charset="0"/>
              </a:rPr>
              <a:t>In case of attaching parts, same step to cover removal or installation for all the parts together </a:t>
            </a:r>
          </a:p>
          <a:p>
            <a:r>
              <a:rPr lang="en-US" dirty="0">
                <a:solidFill>
                  <a:srgbClr val="404040"/>
                </a:solidFill>
                <a:latin typeface="Inter" panose="020B0502030000000004" pitchFamily="34" charset="0"/>
              </a:rPr>
              <a:t>Example – </a:t>
            </a:r>
            <a:r>
              <a:rPr lang="en-US" b="1" dirty="0">
                <a:solidFill>
                  <a:srgbClr val="404040"/>
                </a:solidFill>
                <a:latin typeface="Inter" panose="020B0502030000000004" pitchFamily="34" charset="0"/>
              </a:rPr>
              <a:t>Install the screw (X),the washers(X) and the bolt(X) and tighten them.</a:t>
            </a:r>
          </a:p>
        </p:txBody>
      </p:sp>
      <p:pic>
        <p:nvPicPr>
          <p:cNvPr id="5" name="Picture 4">
            <a:extLst>
              <a:ext uri="{FF2B5EF4-FFF2-40B4-BE49-F238E27FC236}">
                <a16:creationId xmlns:a16="http://schemas.microsoft.com/office/drawing/2014/main" id="{DA4FB968-76EB-4926-8141-E3B3312CCE9F}"/>
              </a:ext>
            </a:extLst>
          </p:cNvPr>
          <p:cNvPicPr>
            <a:picLocks noChangeAspect="1"/>
          </p:cNvPicPr>
          <p:nvPr/>
        </p:nvPicPr>
        <p:blipFill>
          <a:blip r:embed="rId2"/>
          <a:stretch>
            <a:fillRect/>
          </a:stretch>
        </p:blipFill>
        <p:spPr>
          <a:xfrm>
            <a:off x="1246722" y="2722099"/>
            <a:ext cx="2495898" cy="3886742"/>
          </a:xfrm>
          <a:prstGeom prst="rect">
            <a:avLst/>
          </a:prstGeom>
        </p:spPr>
      </p:pic>
      <p:pic>
        <p:nvPicPr>
          <p:cNvPr id="7" name="Picture 6">
            <a:extLst>
              <a:ext uri="{FF2B5EF4-FFF2-40B4-BE49-F238E27FC236}">
                <a16:creationId xmlns:a16="http://schemas.microsoft.com/office/drawing/2014/main" id="{B3A7F213-52E8-4DB9-9A9D-6632AA6D323F}"/>
              </a:ext>
            </a:extLst>
          </p:cNvPr>
          <p:cNvPicPr>
            <a:picLocks noChangeAspect="1"/>
          </p:cNvPicPr>
          <p:nvPr/>
        </p:nvPicPr>
        <p:blipFill>
          <a:blip r:embed="rId3"/>
          <a:stretch>
            <a:fillRect/>
          </a:stretch>
        </p:blipFill>
        <p:spPr>
          <a:xfrm>
            <a:off x="4751213" y="2982501"/>
            <a:ext cx="5306165" cy="3705742"/>
          </a:xfrm>
          <a:prstGeom prst="rect">
            <a:avLst/>
          </a:prstGeom>
        </p:spPr>
      </p:pic>
      <p:sp>
        <p:nvSpPr>
          <p:cNvPr id="8" name="Rectangle 7">
            <a:extLst>
              <a:ext uri="{FF2B5EF4-FFF2-40B4-BE49-F238E27FC236}">
                <a16:creationId xmlns:a16="http://schemas.microsoft.com/office/drawing/2014/main" id="{86A79F06-85DE-459B-99CE-2A5406165DCF}"/>
              </a:ext>
            </a:extLst>
          </p:cNvPr>
          <p:cNvSpPr/>
          <p:nvPr/>
        </p:nvSpPr>
        <p:spPr>
          <a:xfrm>
            <a:off x="5176911" y="5120640"/>
            <a:ext cx="4628271" cy="379828"/>
          </a:xfrm>
          <a:prstGeom prst="rect">
            <a:avLst/>
          </a:prstGeom>
          <a:noFill/>
          <a:ln w="381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0F8164A8-E04B-44E2-A90D-9F20968DB784}"/>
              </a:ext>
            </a:extLst>
          </p:cNvPr>
          <p:cNvSpPr/>
          <p:nvPr/>
        </p:nvSpPr>
        <p:spPr>
          <a:xfrm rot="5841150">
            <a:off x="4108126" y="4437885"/>
            <a:ext cx="277580" cy="1639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30F9A8-32D0-4152-9F5B-2CDFA15EC371}"/>
              </a:ext>
            </a:extLst>
          </p:cNvPr>
          <p:cNvSpPr/>
          <p:nvPr/>
        </p:nvSpPr>
        <p:spPr>
          <a:xfrm>
            <a:off x="5176911" y="5524613"/>
            <a:ext cx="4628271" cy="310401"/>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9AA00CBA-E336-4EC6-A6EC-291CFBD4CC07}"/>
              </a:ext>
            </a:extLst>
          </p:cNvPr>
          <p:cNvSpPr/>
          <p:nvPr/>
        </p:nvSpPr>
        <p:spPr>
          <a:xfrm rot="8256550">
            <a:off x="4064811" y="3486445"/>
            <a:ext cx="321733" cy="2469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6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689EE-6942-4EB0-B7DD-CB06EB217D2D}"/>
              </a:ext>
            </a:extLst>
          </p:cNvPr>
          <p:cNvSpPr txBox="1"/>
          <p:nvPr/>
        </p:nvSpPr>
        <p:spPr>
          <a:xfrm>
            <a:off x="0" y="66871"/>
            <a:ext cx="6098344" cy="400110"/>
          </a:xfrm>
          <a:prstGeom prst="rect">
            <a:avLst/>
          </a:prstGeom>
          <a:noFill/>
        </p:spPr>
        <p:txBody>
          <a:bodyPr wrap="square">
            <a:spAutoFit/>
          </a:bodyPr>
          <a:lstStyle/>
          <a:p>
            <a:r>
              <a:rPr lang="en-US" sz="2000" b="1" u="sng" dirty="0"/>
              <a:t>Procedure  - Other KEY POINTS</a:t>
            </a:r>
          </a:p>
        </p:txBody>
      </p:sp>
      <p:sp>
        <p:nvSpPr>
          <p:cNvPr id="3" name="TextBox 2">
            <a:extLst>
              <a:ext uri="{FF2B5EF4-FFF2-40B4-BE49-F238E27FC236}">
                <a16:creationId xmlns:a16="http://schemas.microsoft.com/office/drawing/2014/main" id="{CF754C5B-FE5F-4E8D-B315-388D25899580}"/>
              </a:ext>
            </a:extLst>
          </p:cNvPr>
          <p:cNvSpPr txBox="1"/>
          <p:nvPr/>
        </p:nvSpPr>
        <p:spPr>
          <a:xfrm>
            <a:off x="-2344" y="616630"/>
            <a:ext cx="11973950" cy="923330"/>
          </a:xfrm>
          <a:prstGeom prst="rect">
            <a:avLst/>
          </a:prstGeom>
          <a:noFill/>
        </p:spPr>
        <p:txBody>
          <a:bodyPr wrap="square">
            <a:spAutoFit/>
          </a:bodyPr>
          <a:lstStyle/>
          <a:p>
            <a:r>
              <a:rPr lang="en-US" dirty="0">
                <a:solidFill>
                  <a:srgbClr val="404040"/>
                </a:solidFill>
                <a:latin typeface="Inter" panose="020B0502030000000004" pitchFamily="34" charset="0"/>
              </a:rPr>
              <a:t>All Electrical Connectors, Plugs, Tubes and Pipelines after removal to be capped for safety and dust accumulation prevention.</a:t>
            </a:r>
          </a:p>
          <a:p>
            <a:r>
              <a:rPr lang="en-US" dirty="0">
                <a:solidFill>
                  <a:srgbClr val="404040"/>
                </a:solidFill>
                <a:latin typeface="Inter" panose="020B0502030000000004" pitchFamily="34" charset="0"/>
              </a:rPr>
              <a:t>The Cap for the same will be part of the consumable table.</a:t>
            </a:r>
          </a:p>
        </p:txBody>
      </p:sp>
      <p:pic>
        <p:nvPicPr>
          <p:cNvPr id="5" name="Picture 4">
            <a:extLst>
              <a:ext uri="{FF2B5EF4-FFF2-40B4-BE49-F238E27FC236}">
                <a16:creationId xmlns:a16="http://schemas.microsoft.com/office/drawing/2014/main" id="{8C663620-284C-44BC-87E3-55FFC9A53A1D}"/>
              </a:ext>
            </a:extLst>
          </p:cNvPr>
          <p:cNvPicPr>
            <a:picLocks noChangeAspect="1"/>
          </p:cNvPicPr>
          <p:nvPr/>
        </p:nvPicPr>
        <p:blipFill>
          <a:blip r:embed="rId2"/>
          <a:stretch>
            <a:fillRect/>
          </a:stretch>
        </p:blipFill>
        <p:spPr>
          <a:xfrm>
            <a:off x="5779492" y="2167637"/>
            <a:ext cx="6192114" cy="3620005"/>
          </a:xfrm>
          <a:prstGeom prst="rect">
            <a:avLst/>
          </a:prstGeom>
        </p:spPr>
      </p:pic>
      <p:pic>
        <p:nvPicPr>
          <p:cNvPr id="7" name="Picture 6">
            <a:extLst>
              <a:ext uri="{FF2B5EF4-FFF2-40B4-BE49-F238E27FC236}">
                <a16:creationId xmlns:a16="http://schemas.microsoft.com/office/drawing/2014/main" id="{3F207D81-BA88-4E51-AB31-4C6C150EA7F7}"/>
              </a:ext>
            </a:extLst>
          </p:cNvPr>
          <p:cNvPicPr>
            <a:picLocks noChangeAspect="1"/>
          </p:cNvPicPr>
          <p:nvPr/>
        </p:nvPicPr>
        <p:blipFill>
          <a:blip r:embed="rId3"/>
          <a:stretch>
            <a:fillRect/>
          </a:stretch>
        </p:blipFill>
        <p:spPr>
          <a:xfrm>
            <a:off x="1478109" y="1948531"/>
            <a:ext cx="4064562" cy="4717992"/>
          </a:xfrm>
          <a:prstGeom prst="rect">
            <a:avLst/>
          </a:prstGeom>
        </p:spPr>
      </p:pic>
    </p:spTree>
    <p:extLst>
      <p:ext uri="{BB962C8B-B14F-4D97-AF65-F5344CB8AC3E}">
        <p14:creationId xmlns:p14="http://schemas.microsoft.com/office/powerpoint/2010/main" val="387350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689EE-6942-4EB0-B7DD-CB06EB217D2D}"/>
              </a:ext>
            </a:extLst>
          </p:cNvPr>
          <p:cNvSpPr txBox="1"/>
          <p:nvPr/>
        </p:nvSpPr>
        <p:spPr>
          <a:xfrm>
            <a:off x="0" y="66871"/>
            <a:ext cx="6098344" cy="400110"/>
          </a:xfrm>
          <a:prstGeom prst="rect">
            <a:avLst/>
          </a:prstGeom>
          <a:noFill/>
        </p:spPr>
        <p:txBody>
          <a:bodyPr wrap="square">
            <a:spAutoFit/>
          </a:bodyPr>
          <a:lstStyle/>
          <a:p>
            <a:r>
              <a:rPr lang="en-US" sz="2000" b="1" u="sng" dirty="0"/>
              <a:t>Procedure  - Other KEY POINTS</a:t>
            </a:r>
          </a:p>
        </p:txBody>
      </p:sp>
      <p:sp>
        <p:nvSpPr>
          <p:cNvPr id="3" name="TextBox 2">
            <a:extLst>
              <a:ext uri="{FF2B5EF4-FFF2-40B4-BE49-F238E27FC236}">
                <a16:creationId xmlns:a16="http://schemas.microsoft.com/office/drawing/2014/main" id="{CF754C5B-FE5F-4E8D-B315-388D25899580}"/>
              </a:ext>
            </a:extLst>
          </p:cNvPr>
          <p:cNvSpPr txBox="1"/>
          <p:nvPr/>
        </p:nvSpPr>
        <p:spPr>
          <a:xfrm>
            <a:off x="-2344" y="616630"/>
            <a:ext cx="11973950" cy="1754326"/>
          </a:xfrm>
          <a:prstGeom prst="rect">
            <a:avLst/>
          </a:prstGeom>
          <a:noFill/>
        </p:spPr>
        <p:txBody>
          <a:bodyPr wrap="square">
            <a:spAutoFit/>
          </a:bodyPr>
          <a:lstStyle/>
          <a:p>
            <a:r>
              <a:rPr lang="en-US" dirty="0">
                <a:solidFill>
                  <a:srgbClr val="404040"/>
                </a:solidFill>
                <a:latin typeface="Inter" panose="020B0502030000000004" pitchFamily="34" charset="0"/>
              </a:rPr>
              <a:t>All the  Washers, Seals, and rubber materials like O-rings, Gaskets are to be inspected after removal. In case if it is worn or damaged, to be replaced.</a:t>
            </a:r>
          </a:p>
          <a:p>
            <a:r>
              <a:rPr lang="en-US" dirty="0">
                <a:solidFill>
                  <a:srgbClr val="404040"/>
                </a:solidFill>
                <a:latin typeface="Inter" panose="020B0502030000000004" pitchFamily="34" charset="0"/>
              </a:rPr>
              <a:t>Details of these Washers, Seals and rubber materials to be available in the expandable table or part of the referenced information AIPC pageblocks.</a:t>
            </a:r>
          </a:p>
          <a:p>
            <a:r>
              <a:rPr lang="en-US" b="1" u="sng" dirty="0">
                <a:solidFill>
                  <a:srgbClr val="404040"/>
                </a:solidFill>
                <a:latin typeface="Inter" panose="020B0502030000000004" pitchFamily="34" charset="0"/>
              </a:rPr>
              <a:t>NOTE -   Will be discarded directly or after inspecting the expendables based on engineering recommendations.</a:t>
            </a:r>
          </a:p>
        </p:txBody>
      </p:sp>
      <p:pic>
        <p:nvPicPr>
          <p:cNvPr id="5" name="Picture 4">
            <a:extLst>
              <a:ext uri="{FF2B5EF4-FFF2-40B4-BE49-F238E27FC236}">
                <a16:creationId xmlns:a16="http://schemas.microsoft.com/office/drawing/2014/main" id="{47B68B2A-3455-4AF2-943C-8CF513164971}"/>
              </a:ext>
            </a:extLst>
          </p:cNvPr>
          <p:cNvPicPr>
            <a:picLocks noChangeAspect="1"/>
          </p:cNvPicPr>
          <p:nvPr/>
        </p:nvPicPr>
        <p:blipFill>
          <a:blip r:embed="rId2"/>
          <a:stretch>
            <a:fillRect/>
          </a:stretch>
        </p:blipFill>
        <p:spPr>
          <a:xfrm>
            <a:off x="-2344" y="2773648"/>
            <a:ext cx="7440063" cy="1838582"/>
          </a:xfrm>
          <a:prstGeom prst="rect">
            <a:avLst/>
          </a:prstGeom>
        </p:spPr>
      </p:pic>
      <p:pic>
        <p:nvPicPr>
          <p:cNvPr id="7" name="Picture 6">
            <a:extLst>
              <a:ext uri="{FF2B5EF4-FFF2-40B4-BE49-F238E27FC236}">
                <a16:creationId xmlns:a16="http://schemas.microsoft.com/office/drawing/2014/main" id="{A3168912-61AC-4932-864E-7A77C71F17D2}"/>
              </a:ext>
            </a:extLst>
          </p:cNvPr>
          <p:cNvPicPr>
            <a:picLocks noChangeAspect="1"/>
          </p:cNvPicPr>
          <p:nvPr/>
        </p:nvPicPr>
        <p:blipFill>
          <a:blip r:embed="rId3"/>
          <a:stretch>
            <a:fillRect/>
          </a:stretch>
        </p:blipFill>
        <p:spPr>
          <a:xfrm>
            <a:off x="8507461" y="2534328"/>
            <a:ext cx="2439718" cy="2317222"/>
          </a:xfrm>
          <a:prstGeom prst="rect">
            <a:avLst/>
          </a:prstGeom>
        </p:spPr>
      </p:pic>
      <p:pic>
        <p:nvPicPr>
          <p:cNvPr id="9" name="Picture 8">
            <a:extLst>
              <a:ext uri="{FF2B5EF4-FFF2-40B4-BE49-F238E27FC236}">
                <a16:creationId xmlns:a16="http://schemas.microsoft.com/office/drawing/2014/main" id="{EC03605B-77F6-43E3-9B20-3E146A856420}"/>
              </a:ext>
            </a:extLst>
          </p:cNvPr>
          <p:cNvPicPr>
            <a:picLocks noChangeAspect="1"/>
          </p:cNvPicPr>
          <p:nvPr/>
        </p:nvPicPr>
        <p:blipFill>
          <a:blip r:embed="rId4"/>
          <a:stretch>
            <a:fillRect/>
          </a:stretch>
        </p:blipFill>
        <p:spPr>
          <a:xfrm>
            <a:off x="610563" y="5041041"/>
            <a:ext cx="10069330" cy="1648055"/>
          </a:xfrm>
          <a:prstGeom prst="rect">
            <a:avLst/>
          </a:prstGeom>
        </p:spPr>
      </p:pic>
      <p:sp>
        <p:nvSpPr>
          <p:cNvPr id="10" name="Rectangle 9">
            <a:extLst>
              <a:ext uri="{FF2B5EF4-FFF2-40B4-BE49-F238E27FC236}">
                <a16:creationId xmlns:a16="http://schemas.microsoft.com/office/drawing/2014/main" id="{F6C022BF-A3E7-4035-9AE4-346870E2E7D6}"/>
              </a:ext>
            </a:extLst>
          </p:cNvPr>
          <p:cNvSpPr/>
          <p:nvPr/>
        </p:nvSpPr>
        <p:spPr>
          <a:xfrm>
            <a:off x="140677" y="3692939"/>
            <a:ext cx="3812345" cy="358556"/>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D9A761-1DF2-4B1C-9DEE-9C42A9D3C5A4}"/>
              </a:ext>
            </a:extLst>
          </p:cNvPr>
          <p:cNvSpPr/>
          <p:nvPr/>
        </p:nvSpPr>
        <p:spPr>
          <a:xfrm>
            <a:off x="9509271" y="2773648"/>
            <a:ext cx="686314" cy="358556"/>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78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161C7-2281-42C5-99CB-32E621040F33}"/>
              </a:ext>
            </a:extLst>
          </p:cNvPr>
          <p:cNvPicPr>
            <a:picLocks noChangeAspect="1"/>
          </p:cNvPicPr>
          <p:nvPr/>
        </p:nvPicPr>
        <p:blipFill>
          <a:blip r:embed="rId2"/>
          <a:stretch>
            <a:fillRect/>
          </a:stretch>
        </p:blipFill>
        <p:spPr>
          <a:xfrm>
            <a:off x="5435499" y="293680"/>
            <a:ext cx="6271284" cy="1483249"/>
          </a:xfrm>
          <a:prstGeom prst="rect">
            <a:avLst/>
          </a:prstGeom>
        </p:spPr>
      </p:pic>
      <p:pic>
        <p:nvPicPr>
          <p:cNvPr id="5" name="Picture 4">
            <a:extLst>
              <a:ext uri="{FF2B5EF4-FFF2-40B4-BE49-F238E27FC236}">
                <a16:creationId xmlns:a16="http://schemas.microsoft.com/office/drawing/2014/main" id="{012734B7-4E8A-4472-A47E-F63E4B66184A}"/>
              </a:ext>
            </a:extLst>
          </p:cNvPr>
          <p:cNvPicPr>
            <a:picLocks noChangeAspect="1"/>
          </p:cNvPicPr>
          <p:nvPr/>
        </p:nvPicPr>
        <p:blipFill>
          <a:blip r:embed="rId3"/>
          <a:stretch>
            <a:fillRect/>
          </a:stretch>
        </p:blipFill>
        <p:spPr>
          <a:xfrm>
            <a:off x="6127962" y="2181032"/>
            <a:ext cx="5876411" cy="795848"/>
          </a:xfrm>
          <a:prstGeom prst="rect">
            <a:avLst/>
          </a:prstGeom>
        </p:spPr>
      </p:pic>
      <p:pic>
        <p:nvPicPr>
          <p:cNvPr id="7" name="Picture 6">
            <a:extLst>
              <a:ext uri="{FF2B5EF4-FFF2-40B4-BE49-F238E27FC236}">
                <a16:creationId xmlns:a16="http://schemas.microsoft.com/office/drawing/2014/main" id="{DD1BE028-137D-47E9-9800-7AB0042CF093}"/>
              </a:ext>
            </a:extLst>
          </p:cNvPr>
          <p:cNvPicPr>
            <a:picLocks noChangeAspect="1"/>
          </p:cNvPicPr>
          <p:nvPr/>
        </p:nvPicPr>
        <p:blipFill>
          <a:blip r:embed="rId4"/>
          <a:stretch>
            <a:fillRect/>
          </a:stretch>
        </p:blipFill>
        <p:spPr>
          <a:xfrm>
            <a:off x="0" y="460302"/>
            <a:ext cx="5542671" cy="3408872"/>
          </a:xfrm>
          <a:prstGeom prst="rect">
            <a:avLst/>
          </a:prstGeom>
        </p:spPr>
      </p:pic>
      <p:sp>
        <p:nvSpPr>
          <p:cNvPr id="8" name="Rectangle 7">
            <a:extLst>
              <a:ext uri="{FF2B5EF4-FFF2-40B4-BE49-F238E27FC236}">
                <a16:creationId xmlns:a16="http://schemas.microsoft.com/office/drawing/2014/main" id="{60F58411-D8E0-42E8-B339-80802144D811}"/>
              </a:ext>
            </a:extLst>
          </p:cNvPr>
          <p:cNvSpPr/>
          <p:nvPr/>
        </p:nvSpPr>
        <p:spPr>
          <a:xfrm>
            <a:off x="6096000" y="1013309"/>
            <a:ext cx="6061401" cy="547197"/>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41D9F4-8AFA-481D-819D-855FB2D58134}"/>
              </a:ext>
            </a:extLst>
          </p:cNvPr>
          <p:cNvSpPr/>
          <p:nvPr/>
        </p:nvSpPr>
        <p:spPr>
          <a:xfrm>
            <a:off x="2771335" y="1013309"/>
            <a:ext cx="2664164" cy="1403100"/>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B81C8D-520E-4E5C-9A82-4128E7A6FA27}"/>
              </a:ext>
            </a:extLst>
          </p:cNvPr>
          <p:cNvPicPr>
            <a:picLocks noChangeAspect="1"/>
          </p:cNvPicPr>
          <p:nvPr/>
        </p:nvPicPr>
        <p:blipFill>
          <a:blip r:embed="rId5"/>
          <a:stretch>
            <a:fillRect/>
          </a:stretch>
        </p:blipFill>
        <p:spPr>
          <a:xfrm>
            <a:off x="292735" y="5530322"/>
            <a:ext cx="9646269" cy="867376"/>
          </a:xfrm>
          <a:prstGeom prst="rect">
            <a:avLst/>
          </a:prstGeom>
          <a:ln>
            <a:solidFill>
              <a:schemeClr val="accent1"/>
            </a:solidFill>
          </a:ln>
        </p:spPr>
      </p:pic>
      <p:sp>
        <p:nvSpPr>
          <p:cNvPr id="6" name="TextBox 5">
            <a:extLst>
              <a:ext uri="{FF2B5EF4-FFF2-40B4-BE49-F238E27FC236}">
                <a16:creationId xmlns:a16="http://schemas.microsoft.com/office/drawing/2014/main" id="{BDDCE020-5866-4086-94C4-C0157CFCB751}"/>
              </a:ext>
            </a:extLst>
          </p:cNvPr>
          <p:cNvSpPr txBox="1"/>
          <p:nvPr/>
        </p:nvSpPr>
        <p:spPr>
          <a:xfrm>
            <a:off x="292735" y="4895557"/>
            <a:ext cx="8438785" cy="369332"/>
          </a:xfrm>
          <a:prstGeom prst="rect">
            <a:avLst/>
          </a:prstGeom>
          <a:noFill/>
        </p:spPr>
        <p:txBody>
          <a:bodyPr wrap="none" rtlCol="0">
            <a:spAutoFit/>
          </a:bodyPr>
          <a:lstStyle/>
          <a:p>
            <a:r>
              <a:rPr lang="en-US" b="1" i="1" u="sng" dirty="0"/>
              <a:t>NOTE – In some cases, this expendables details will be part of Caution before the task  </a:t>
            </a:r>
          </a:p>
        </p:txBody>
      </p:sp>
    </p:spTree>
    <p:extLst>
      <p:ext uri="{BB962C8B-B14F-4D97-AF65-F5344CB8AC3E}">
        <p14:creationId xmlns:p14="http://schemas.microsoft.com/office/powerpoint/2010/main" val="66172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FE3F25-9106-4AAA-8D4F-6B23B4B13B05}"/>
              </a:ext>
            </a:extLst>
          </p:cNvPr>
          <p:cNvPicPr>
            <a:picLocks noChangeAspect="1"/>
          </p:cNvPicPr>
          <p:nvPr/>
        </p:nvPicPr>
        <p:blipFill>
          <a:blip r:embed="rId2"/>
          <a:stretch>
            <a:fillRect/>
          </a:stretch>
        </p:blipFill>
        <p:spPr>
          <a:xfrm>
            <a:off x="443266" y="718221"/>
            <a:ext cx="7535327" cy="3677163"/>
          </a:xfrm>
          <a:prstGeom prst="rect">
            <a:avLst/>
          </a:prstGeom>
        </p:spPr>
      </p:pic>
      <p:sp>
        <p:nvSpPr>
          <p:cNvPr id="5" name="TextBox 4">
            <a:extLst>
              <a:ext uri="{FF2B5EF4-FFF2-40B4-BE49-F238E27FC236}">
                <a16:creationId xmlns:a16="http://schemas.microsoft.com/office/drawing/2014/main" id="{72CAA2B9-D5B8-4EA8-8AD3-0A82FC3B5FB5}"/>
              </a:ext>
            </a:extLst>
          </p:cNvPr>
          <p:cNvSpPr txBox="1"/>
          <p:nvPr/>
        </p:nvSpPr>
        <p:spPr>
          <a:xfrm>
            <a:off x="657665" y="5111821"/>
            <a:ext cx="6098344" cy="461665"/>
          </a:xfrm>
          <a:prstGeom prst="rect">
            <a:avLst/>
          </a:prstGeom>
          <a:noFill/>
        </p:spPr>
        <p:txBody>
          <a:bodyPr wrap="square">
            <a:spAutoFit/>
          </a:bodyPr>
          <a:lstStyle/>
          <a:p>
            <a:r>
              <a:rPr lang="en-US" sz="2400" b="1" u="sng" dirty="0"/>
              <a:t>https://wtruib.ru/boeing_737/</a:t>
            </a:r>
          </a:p>
        </p:txBody>
      </p:sp>
    </p:spTree>
    <p:extLst>
      <p:ext uri="{BB962C8B-B14F-4D97-AF65-F5344CB8AC3E}">
        <p14:creationId xmlns:p14="http://schemas.microsoft.com/office/powerpoint/2010/main" val="637740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689EE-6942-4EB0-B7DD-CB06EB217D2D}"/>
              </a:ext>
            </a:extLst>
          </p:cNvPr>
          <p:cNvSpPr txBox="1"/>
          <p:nvPr/>
        </p:nvSpPr>
        <p:spPr>
          <a:xfrm>
            <a:off x="0" y="66871"/>
            <a:ext cx="6098344" cy="400110"/>
          </a:xfrm>
          <a:prstGeom prst="rect">
            <a:avLst/>
          </a:prstGeom>
          <a:noFill/>
        </p:spPr>
        <p:txBody>
          <a:bodyPr wrap="square">
            <a:spAutoFit/>
          </a:bodyPr>
          <a:lstStyle/>
          <a:p>
            <a:r>
              <a:rPr lang="en-US" sz="2000" b="1" u="sng" dirty="0"/>
              <a:t>Procedure  - Other KEY POINTS</a:t>
            </a:r>
          </a:p>
        </p:txBody>
      </p:sp>
      <p:sp>
        <p:nvSpPr>
          <p:cNvPr id="3" name="TextBox 2">
            <a:extLst>
              <a:ext uri="{FF2B5EF4-FFF2-40B4-BE49-F238E27FC236}">
                <a16:creationId xmlns:a16="http://schemas.microsoft.com/office/drawing/2014/main" id="{CF754C5B-FE5F-4E8D-B315-388D25899580}"/>
              </a:ext>
            </a:extLst>
          </p:cNvPr>
          <p:cNvSpPr txBox="1"/>
          <p:nvPr/>
        </p:nvSpPr>
        <p:spPr>
          <a:xfrm>
            <a:off x="0" y="588494"/>
            <a:ext cx="11973950" cy="646331"/>
          </a:xfrm>
          <a:prstGeom prst="rect">
            <a:avLst/>
          </a:prstGeom>
          <a:noFill/>
        </p:spPr>
        <p:txBody>
          <a:bodyPr wrap="square">
            <a:spAutoFit/>
          </a:bodyPr>
          <a:lstStyle/>
          <a:p>
            <a:r>
              <a:rPr lang="en-US" dirty="0">
                <a:solidFill>
                  <a:srgbClr val="404040"/>
                </a:solidFill>
                <a:latin typeface="Inter" panose="020B0502030000000004" pitchFamily="34" charset="0"/>
              </a:rPr>
              <a:t>Effectivity Split or range to be provided at the starting of the task, sub-task or at he same steps as applicable. Few cases Effectivity split will have to be shown in illustration for Fit or Form changes.</a:t>
            </a:r>
          </a:p>
        </p:txBody>
      </p:sp>
      <p:pic>
        <p:nvPicPr>
          <p:cNvPr id="5" name="Picture 4">
            <a:extLst>
              <a:ext uri="{FF2B5EF4-FFF2-40B4-BE49-F238E27FC236}">
                <a16:creationId xmlns:a16="http://schemas.microsoft.com/office/drawing/2014/main" id="{C093B612-D543-47BB-8F9D-7299361A8036}"/>
              </a:ext>
            </a:extLst>
          </p:cNvPr>
          <p:cNvPicPr>
            <a:picLocks noChangeAspect="1"/>
          </p:cNvPicPr>
          <p:nvPr/>
        </p:nvPicPr>
        <p:blipFill>
          <a:blip r:embed="rId2"/>
          <a:stretch>
            <a:fillRect/>
          </a:stretch>
        </p:blipFill>
        <p:spPr>
          <a:xfrm>
            <a:off x="0" y="1947181"/>
            <a:ext cx="4130697" cy="2816814"/>
          </a:xfrm>
          <a:prstGeom prst="rect">
            <a:avLst/>
          </a:prstGeom>
        </p:spPr>
      </p:pic>
      <p:pic>
        <p:nvPicPr>
          <p:cNvPr id="7" name="Picture 6">
            <a:extLst>
              <a:ext uri="{FF2B5EF4-FFF2-40B4-BE49-F238E27FC236}">
                <a16:creationId xmlns:a16="http://schemas.microsoft.com/office/drawing/2014/main" id="{CD6F6CE1-1CD6-45CA-8B0F-94DF9EB5D46E}"/>
              </a:ext>
            </a:extLst>
          </p:cNvPr>
          <p:cNvPicPr>
            <a:picLocks noChangeAspect="1"/>
          </p:cNvPicPr>
          <p:nvPr/>
        </p:nvPicPr>
        <p:blipFill>
          <a:blip r:embed="rId3"/>
          <a:stretch>
            <a:fillRect/>
          </a:stretch>
        </p:blipFill>
        <p:spPr>
          <a:xfrm rot="5400000">
            <a:off x="4379868" y="1526376"/>
            <a:ext cx="3632356" cy="4130698"/>
          </a:xfrm>
          <a:prstGeom prst="rect">
            <a:avLst/>
          </a:prstGeom>
        </p:spPr>
      </p:pic>
      <p:pic>
        <p:nvPicPr>
          <p:cNvPr id="9" name="Picture 8">
            <a:extLst>
              <a:ext uri="{FF2B5EF4-FFF2-40B4-BE49-F238E27FC236}">
                <a16:creationId xmlns:a16="http://schemas.microsoft.com/office/drawing/2014/main" id="{06680B4C-16AE-4C6E-A579-667F7A370E57}"/>
              </a:ext>
            </a:extLst>
          </p:cNvPr>
          <p:cNvPicPr>
            <a:picLocks noChangeAspect="1"/>
          </p:cNvPicPr>
          <p:nvPr/>
        </p:nvPicPr>
        <p:blipFill>
          <a:blip r:embed="rId4"/>
          <a:stretch>
            <a:fillRect/>
          </a:stretch>
        </p:blipFill>
        <p:spPr>
          <a:xfrm>
            <a:off x="8670349" y="1978424"/>
            <a:ext cx="2972215" cy="3429479"/>
          </a:xfrm>
          <a:prstGeom prst="rect">
            <a:avLst/>
          </a:prstGeom>
        </p:spPr>
      </p:pic>
    </p:spTree>
    <p:extLst>
      <p:ext uri="{BB962C8B-B14F-4D97-AF65-F5344CB8AC3E}">
        <p14:creationId xmlns:p14="http://schemas.microsoft.com/office/powerpoint/2010/main" val="249939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689EE-6942-4EB0-B7DD-CB06EB217D2D}"/>
              </a:ext>
            </a:extLst>
          </p:cNvPr>
          <p:cNvSpPr txBox="1"/>
          <p:nvPr/>
        </p:nvSpPr>
        <p:spPr>
          <a:xfrm>
            <a:off x="0" y="66871"/>
            <a:ext cx="6098344" cy="400110"/>
          </a:xfrm>
          <a:prstGeom prst="rect">
            <a:avLst/>
          </a:prstGeom>
          <a:noFill/>
        </p:spPr>
        <p:txBody>
          <a:bodyPr wrap="square">
            <a:spAutoFit/>
          </a:bodyPr>
          <a:lstStyle/>
          <a:p>
            <a:r>
              <a:rPr lang="en-US" sz="2000" b="1" u="sng" dirty="0"/>
              <a:t>Procedure  - Other KEY POINTS</a:t>
            </a:r>
          </a:p>
        </p:txBody>
      </p:sp>
      <p:sp>
        <p:nvSpPr>
          <p:cNvPr id="3" name="TextBox 2">
            <a:extLst>
              <a:ext uri="{FF2B5EF4-FFF2-40B4-BE49-F238E27FC236}">
                <a16:creationId xmlns:a16="http://schemas.microsoft.com/office/drawing/2014/main" id="{CF754C5B-FE5F-4E8D-B315-388D25899580}"/>
              </a:ext>
            </a:extLst>
          </p:cNvPr>
          <p:cNvSpPr txBox="1"/>
          <p:nvPr/>
        </p:nvSpPr>
        <p:spPr>
          <a:xfrm>
            <a:off x="0" y="588494"/>
            <a:ext cx="11973950" cy="369332"/>
          </a:xfrm>
          <a:prstGeom prst="rect">
            <a:avLst/>
          </a:prstGeom>
          <a:noFill/>
        </p:spPr>
        <p:txBody>
          <a:bodyPr wrap="square">
            <a:spAutoFit/>
          </a:bodyPr>
          <a:lstStyle/>
          <a:p>
            <a:r>
              <a:rPr lang="en-US" dirty="0">
                <a:solidFill>
                  <a:srgbClr val="404040"/>
                </a:solidFill>
                <a:latin typeface="Inter" panose="020B0502030000000004" pitchFamily="34" charset="0"/>
              </a:rPr>
              <a:t>Installation sequence to be reverse of the removal sequence.</a:t>
            </a:r>
          </a:p>
        </p:txBody>
      </p:sp>
      <p:pic>
        <p:nvPicPr>
          <p:cNvPr id="12" name="Picture 11">
            <a:extLst>
              <a:ext uri="{FF2B5EF4-FFF2-40B4-BE49-F238E27FC236}">
                <a16:creationId xmlns:a16="http://schemas.microsoft.com/office/drawing/2014/main" id="{C9853596-E1E3-4287-9A26-033D41CAC90C}"/>
              </a:ext>
            </a:extLst>
          </p:cNvPr>
          <p:cNvPicPr>
            <a:picLocks noChangeAspect="1"/>
          </p:cNvPicPr>
          <p:nvPr/>
        </p:nvPicPr>
        <p:blipFill rotWithShape="1">
          <a:blip r:embed="rId2"/>
          <a:srcRect l="6012" r="5648" b="52930"/>
          <a:stretch/>
        </p:blipFill>
        <p:spPr>
          <a:xfrm>
            <a:off x="0" y="1977315"/>
            <a:ext cx="5871145" cy="2441697"/>
          </a:xfrm>
          <a:prstGeom prst="rect">
            <a:avLst/>
          </a:prstGeom>
        </p:spPr>
      </p:pic>
      <p:pic>
        <p:nvPicPr>
          <p:cNvPr id="14" name="Picture 13">
            <a:extLst>
              <a:ext uri="{FF2B5EF4-FFF2-40B4-BE49-F238E27FC236}">
                <a16:creationId xmlns:a16="http://schemas.microsoft.com/office/drawing/2014/main" id="{078F9BDF-EBAE-4A56-A26F-85CA91E4167D}"/>
              </a:ext>
            </a:extLst>
          </p:cNvPr>
          <p:cNvPicPr>
            <a:picLocks noChangeAspect="1"/>
          </p:cNvPicPr>
          <p:nvPr/>
        </p:nvPicPr>
        <p:blipFill rotWithShape="1">
          <a:blip r:embed="rId2"/>
          <a:srcRect l="7049" t="47070" r="3041"/>
          <a:stretch/>
        </p:blipFill>
        <p:spPr>
          <a:xfrm>
            <a:off x="6239164" y="1880601"/>
            <a:ext cx="5734786" cy="2635127"/>
          </a:xfrm>
          <a:prstGeom prst="rect">
            <a:avLst/>
          </a:prstGeom>
        </p:spPr>
      </p:pic>
    </p:spTree>
    <p:extLst>
      <p:ext uri="{BB962C8B-B14F-4D97-AF65-F5344CB8AC3E}">
        <p14:creationId xmlns:p14="http://schemas.microsoft.com/office/powerpoint/2010/main" val="274480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689EE-6942-4EB0-B7DD-CB06EB217D2D}"/>
              </a:ext>
            </a:extLst>
          </p:cNvPr>
          <p:cNvSpPr txBox="1"/>
          <p:nvPr/>
        </p:nvSpPr>
        <p:spPr>
          <a:xfrm>
            <a:off x="0" y="66871"/>
            <a:ext cx="6098344" cy="400110"/>
          </a:xfrm>
          <a:prstGeom prst="rect">
            <a:avLst/>
          </a:prstGeom>
          <a:noFill/>
        </p:spPr>
        <p:txBody>
          <a:bodyPr wrap="square">
            <a:spAutoFit/>
          </a:bodyPr>
          <a:lstStyle/>
          <a:p>
            <a:r>
              <a:rPr lang="en-US" sz="2000" b="1" u="sng" dirty="0"/>
              <a:t>Procedure  - Other KEY POINTS</a:t>
            </a:r>
          </a:p>
        </p:txBody>
      </p:sp>
      <p:sp>
        <p:nvSpPr>
          <p:cNvPr id="3" name="TextBox 2">
            <a:extLst>
              <a:ext uri="{FF2B5EF4-FFF2-40B4-BE49-F238E27FC236}">
                <a16:creationId xmlns:a16="http://schemas.microsoft.com/office/drawing/2014/main" id="{CF754C5B-FE5F-4E8D-B315-388D25899580}"/>
              </a:ext>
            </a:extLst>
          </p:cNvPr>
          <p:cNvSpPr txBox="1"/>
          <p:nvPr/>
        </p:nvSpPr>
        <p:spPr>
          <a:xfrm>
            <a:off x="0" y="588494"/>
            <a:ext cx="11973950" cy="369332"/>
          </a:xfrm>
          <a:prstGeom prst="rect">
            <a:avLst/>
          </a:prstGeom>
          <a:noFill/>
        </p:spPr>
        <p:txBody>
          <a:bodyPr wrap="square">
            <a:spAutoFit/>
          </a:bodyPr>
          <a:lstStyle/>
          <a:p>
            <a:r>
              <a:rPr lang="en-US" dirty="0">
                <a:solidFill>
                  <a:srgbClr val="404040"/>
                </a:solidFill>
                <a:latin typeface="Inter" panose="020B0502030000000004" pitchFamily="34" charset="0"/>
              </a:rPr>
              <a:t>Installation sequence to be reverse of the removal sequence.</a:t>
            </a:r>
          </a:p>
        </p:txBody>
      </p:sp>
      <p:pic>
        <p:nvPicPr>
          <p:cNvPr id="5" name="Picture 4">
            <a:extLst>
              <a:ext uri="{FF2B5EF4-FFF2-40B4-BE49-F238E27FC236}">
                <a16:creationId xmlns:a16="http://schemas.microsoft.com/office/drawing/2014/main" id="{693272F5-9CA5-4B67-8690-D185EA81655D}"/>
              </a:ext>
            </a:extLst>
          </p:cNvPr>
          <p:cNvPicPr>
            <a:picLocks noChangeAspect="1"/>
          </p:cNvPicPr>
          <p:nvPr/>
        </p:nvPicPr>
        <p:blipFill>
          <a:blip r:embed="rId2"/>
          <a:stretch>
            <a:fillRect/>
          </a:stretch>
        </p:blipFill>
        <p:spPr>
          <a:xfrm>
            <a:off x="243479" y="1577470"/>
            <a:ext cx="5882530" cy="4457569"/>
          </a:xfrm>
          <a:prstGeom prst="rect">
            <a:avLst/>
          </a:prstGeom>
        </p:spPr>
      </p:pic>
      <p:grpSp>
        <p:nvGrpSpPr>
          <p:cNvPr id="10" name="Group 9">
            <a:extLst>
              <a:ext uri="{FF2B5EF4-FFF2-40B4-BE49-F238E27FC236}">
                <a16:creationId xmlns:a16="http://schemas.microsoft.com/office/drawing/2014/main" id="{B30160C4-6C30-4802-BAEC-CF26EA74438E}"/>
              </a:ext>
            </a:extLst>
          </p:cNvPr>
          <p:cNvGrpSpPr/>
          <p:nvPr/>
        </p:nvGrpSpPr>
        <p:grpSpPr>
          <a:xfrm>
            <a:off x="6368797" y="1577470"/>
            <a:ext cx="4913492" cy="4692036"/>
            <a:chOff x="6368797" y="1577470"/>
            <a:chExt cx="3042489" cy="1971950"/>
          </a:xfrm>
        </p:grpSpPr>
        <p:pic>
          <p:nvPicPr>
            <p:cNvPr id="7" name="Picture 6">
              <a:extLst>
                <a:ext uri="{FF2B5EF4-FFF2-40B4-BE49-F238E27FC236}">
                  <a16:creationId xmlns:a16="http://schemas.microsoft.com/office/drawing/2014/main" id="{DD6C1387-0FAC-4C16-B22A-38E65370AFE8}"/>
                </a:ext>
              </a:extLst>
            </p:cNvPr>
            <p:cNvPicPr>
              <a:picLocks noChangeAspect="1"/>
            </p:cNvPicPr>
            <p:nvPr/>
          </p:nvPicPr>
          <p:blipFill>
            <a:blip r:embed="rId3"/>
            <a:stretch>
              <a:fillRect/>
            </a:stretch>
          </p:blipFill>
          <p:spPr>
            <a:xfrm>
              <a:off x="6368797" y="1577470"/>
              <a:ext cx="2915057" cy="514422"/>
            </a:xfrm>
            <a:prstGeom prst="rect">
              <a:avLst/>
            </a:prstGeom>
          </p:spPr>
        </p:pic>
        <p:pic>
          <p:nvPicPr>
            <p:cNvPr id="9" name="Picture 8">
              <a:extLst>
                <a:ext uri="{FF2B5EF4-FFF2-40B4-BE49-F238E27FC236}">
                  <a16:creationId xmlns:a16="http://schemas.microsoft.com/office/drawing/2014/main" id="{E0B007CE-7AE4-4612-9929-F6283D3BD030}"/>
                </a:ext>
              </a:extLst>
            </p:cNvPr>
            <p:cNvPicPr>
              <a:picLocks noChangeAspect="1"/>
            </p:cNvPicPr>
            <p:nvPr/>
          </p:nvPicPr>
          <p:blipFill rotWithShape="1">
            <a:blip r:embed="rId4"/>
            <a:srcRect r="6615"/>
            <a:stretch/>
          </p:blipFill>
          <p:spPr>
            <a:xfrm>
              <a:off x="6368797" y="2091892"/>
              <a:ext cx="3042489" cy="1457528"/>
            </a:xfrm>
            <a:prstGeom prst="rect">
              <a:avLst/>
            </a:prstGeom>
          </p:spPr>
        </p:pic>
      </p:grpSp>
    </p:spTree>
    <p:extLst>
      <p:ext uri="{BB962C8B-B14F-4D97-AF65-F5344CB8AC3E}">
        <p14:creationId xmlns:p14="http://schemas.microsoft.com/office/powerpoint/2010/main" val="369407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B661B2-356A-4D45-B064-BB1B35FE2070}"/>
              </a:ext>
            </a:extLst>
          </p:cNvPr>
          <p:cNvSpPr txBox="1"/>
          <p:nvPr/>
        </p:nvSpPr>
        <p:spPr>
          <a:xfrm>
            <a:off x="0" y="66871"/>
            <a:ext cx="6098344" cy="400110"/>
          </a:xfrm>
          <a:prstGeom prst="rect">
            <a:avLst/>
          </a:prstGeom>
          <a:noFill/>
        </p:spPr>
        <p:txBody>
          <a:bodyPr wrap="square">
            <a:spAutoFit/>
          </a:bodyPr>
          <a:lstStyle/>
          <a:p>
            <a:r>
              <a:rPr lang="en-US" sz="2000" b="1" u="sng" dirty="0"/>
              <a:t>CLOSE OUT </a:t>
            </a:r>
          </a:p>
        </p:txBody>
      </p:sp>
      <p:sp>
        <p:nvSpPr>
          <p:cNvPr id="3" name="TextBox 2">
            <a:extLst>
              <a:ext uri="{FF2B5EF4-FFF2-40B4-BE49-F238E27FC236}">
                <a16:creationId xmlns:a16="http://schemas.microsoft.com/office/drawing/2014/main" id="{8B736417-E13C-4559-B8D4-EB3D24673FE6}"/>
              </a:ext>
            </a:extLst>
          </p:cNvPr>
          <p:cNvSpPr txBox="1"/>
          <p:nvPr/>
        </p:nvSpPr>
        <p:spPr>
          <a:xfrm>
            <a:off x="-2344" y="616630"/>
            <a:ext cx="10679722" cy="4524315"/>
          </a:xfrm>
          <a:prstGeom prst="rect">
            <a:avLst/>
          </a:prstGeom>
          <a:noFill/>
        </p:spPr>
        <p:txBody>
          <a:bodyPr wrap="square">
            <a:spAutoFit/>
          </a:bodyPr>
          <a:lstStyle/>
          <a:p>
            <a:r>
              <a:rPr lang="en-US" b="0" i="0" dirty="0">
                <a:solidFill>
                  <a:srgbClr val="404040"/>
                </a:solidFill>
                <a:effectLst/>
                <a:latin typeface="Inter" panose="020B0502030000000004" pitchFamily="34" charset="0"/>
              </a:rPr>
              <a:t>Close out is opposite to the Job setup process , and is also called Return to service action.</a:t>
            </a:r>
          </a:p>
          <a:p>
            <a:endParaRPr lang="en-US" dirty="0">
              <a:solidFill>
                <a:srgbClr val="404040"/>
              </a:solidFill>
              <a:latin typeface="Inter" panose="020B0502030000000004" pitchFamily="34" charset="0"/>
            </a:endParaRPr>
          </a:p>
          <a:p>
            <a:r>
              <a:rPr lang="en-US" dirty="0">
                <a:solidFill>
                  <a:srgbClr val="404040"/>
                </a:solidFill>
                <a:latin typeface="Inter" panose="020B0502030000000004" pitchFamily="34" charset="0"/>
              </a:rPr>
              <a:t>Close out normally brings backs the aircraft to its flying or service status. </a:t>
            </a:r>
          </a:p>
          <a:p>
            <a:endParaRPr lang="en-US" dirty="0">
              <a:solidFill>
                <a:srgbClr val="404040"/>
              </a:solidFill>
              <a:latin typeface="Inter" panose="020B0502030000000004" pitchFamily="34" charset="0"/>
            </a:endParaRPr>
          </a:p>
          <a:p>
            <a:r>
              <a:rPr lang="en-US" dirty="0">
                <a:solidFill>
                  <a:srgbClr val="404040"/>
                </a:solidFill>
                <a:latin typeface="Inter" panose="020B0502030000000004" pitchFamily="34" charset="0"/>
              </a:rPr>
              <a:t>It Includes activities like</a:t>
            </a:r>
          </a:p>
          <a:p>
            <a:r>
              <a:rPr lang="en-US" dirty="0">
                <a:solidFill>
                  <a:srgbClr val="404040"/>
                </a:solidFill>
                <a:latin typeface="Inter" panose="020B0502030000000004" pitchFamily="34" charset="0"/>
              </a:rPr>
              <a:t>	Inspection of expendables and replacing</a:t>
            </a:r>
          </a:p>
          <a:p>
            <a:r>
              <a:rPr lang="en-US" dirty="0">
                <a:solidFill>
                  <a:srgbClr val="404040"/>
                </a:solidFill>
                <a:latin typeface="Inter" panose="020B0502030000000004" pitchFamily="34" charset="0"/>
              </a:rPr>
              <a:t>	Removing Test Kits, Jigs, Stands..</a:t>
            </a:r>
          </a:p>
          <a:p>
            <a:r>
              <a:rPr lang="en-US" dirty="0">
                <a:solidFill>
                  <a:srgbClr val="404040"/>
                </a:solidFill>
                <a:latin typeface="Inter" panose="020B0502030000000004" pitchFamily="34" charset="0"/>
              </a:rPr>
              <a:t>	Deenergize External Power Supply</a:t>
            </a:r>
          </a:p>
          <a:p>
            <a:r>
              <a:rPr lang="en-US" dirty="0">
                <a:solidFill>
                  <a:srgbClr val="404040"/>
                </a:solidFill>
                <a:latin typeface="Inter" panose="020B0502030000000004" pitchFamily="34" charset="0"/>
              </a:rPr>
              <a:t>	Circuit Breakers Closing</a:t>
            </a:r>
          </a:p>
          <a:p>
            <a:r>
              <a:rPr lang="en-US" dirty="0">
                <a:solidFill>
                  <a:srgbClr val="404040"/>
                </a:solidFill>
                <a:latin typeface="Inter" panose="020B0502030000000004" pitchFamily="34" charset="0"/>
              </a:rPr>
              <a:t>	Access Panels Closing</a:t>
            </a:r>
          </a:p>
          <a:p>
            <a:r>
              <a:rPr lang="en-US" dirty="0">
                <a:solidFill>
                  <a:srgbClr val="404040"/>
                </a:solidFill>
                <a:latin typeface="Inter" panose="020B0502030000000004" pitchFamily="34" charset="0"/>
              </a:rPr>
              <a:t>	Software Loading</a:t>
            </a:r>
          </a:p>
          <a:p>
            <a:r>
              <a:rPr lang="en-US" dirty="0">
                <a:solidFill>
                  <a:srgbClr val="404040"/>
                </a:solidFill>
                <a:latin typeface="Inter" panose="020B0502030000000004" pitchFamily="34" charset="0"/>
              </a:rPr>
              <a:t>	Performing Servicing activities like Bonding, Lubrication, .</a:t>
            </a:r>
          </a:p>
          <a:p>
            <a:r>
              <a:rPr lang="en-US" dirty="0">
                <a:solidFill>
                  <a:srgbClr val="404040"/>
                </a:solidFill>
                <a:latin typeface="Inter" panose="020B0502030000000004" pitchFamily="34" charset="0"/>
              </a:rPr>
              <a:t>	Performing Adjustment/Test </a:t>
            </a:r>
          </a:p>
          <a:p>
            <a:endParaRPr lang="en-US" dirty="0">
              <a:solidFill>
                <a:srgbClr val="404040"/>
              </a:solidFill>
              <a:latin typeface="Inter" panose="020B0502030000000004" pitchFamily="34" charset="0"/>
            </a:endParaRPr>
          </a:p>
          <a:p>
            <a:r>
              <a:rPr lang="en-US" dirty="0">
                <a:solidFill>
                  <a:srgbClr val="404040"/>
                </a:solidFill>
                <a:latin typeface="Inter" panose="020B0502030000000004" pitchFamily="34" charset="0"/>
              </a:rPr>
              <a:t>All Job setup activities can be redone in reverse order along-with other specified activities.</a:t>
            </a:r>
          </a:p>
          <a:p>
            <a:r>
              <a:rPr lang="en-US" dirty="0">
                <a:solidFill>
                  <a:srgbClr val="404040"/>
                </a:solidFill>
                <a:latin typeface="Inter" panose="020B0502030000000004" pitchFamily="34" charset="0"/>
              </a:rPr>
              <a:t>	</a:t>
            </a:r>
          </a:p>
        </p:txBody>
      </p:sp>
      <p:sp>
        <p:nvSpPr>
          <p:cNvPr id="4" name="TextBox 3">
            <a:extLst>
              <a:ext uri="{FF2B5EF4-FFF2-40B4-BE49-F238E27FC236}">
                <a16:creationId xmlns:a16="http://schemas.microsoft.com/office/drawing/2014/main" id="{3A6EE123-8D3A-4568-998F-9F8ABCFDF793}"/>
              </a:ext>
            </a:extLst>
          </p:cNvPr>
          <p:cNvSpPr txBox="1"/>
          <p:nvPr/>
        </p:nvSpPr>
        <p:spPr>
          <a:xfrm>
            <a:off x="0" y="5138924"/>
            <a:ext cx="11904784" cy="646331"/>
          </a:xfrm>
          <a:prstGeom prst="rect">
            <a:avLst/>
          </a:prstGeom>
          <a:noFill/>
        </p:spPr>
        <p:txBody>
          <a:bodyPr wrap="square">
            <a:spAutoFit/>
          </a:bodyPr>
          <a:lstStyle/>
          <a:p>
            <a:pPr algn="l"/>
            <a:r>
              <a:rPr lang="en-US" b="1" i="0" dirty="0">
                <a:solidFill>
                  <a:srgbClr val="404040"/>
                </a:solidFill>
                <a:effectLst/>
                <a:latin typeface="Inter" panose="020B0502030000000004" pitchFamily="34" charset="0"/>
              </a:rPr>
              <a:t>Notes</a:t>
            </a:r>
          </a:p>
          <a:p>
            <a:pPr algn="l">
              <a:buFont typeface="Arial" panose="020B0604020202020204" pitchFamily="34" charset="0"/>
              <a:buChar char="•"/>
            </a:pPr>
            <a:r>
              <a:rPr lang="en-US" b="1" i="0" dirty="0">
                <a:solidFill>
                  <a:srgbClr val="404040"/>
                </a:solidFill>
                <a:effectLst/>
                <a:latin typeface="Inter" panose="020B0502030000000004" pitchFamily="34" charset="0"/>
              </a:rPr>
              <a:t>Only Installation task will have the closeout , not the Removal task.</a:t>
            </a:r>
            <a:endParaRPr lang="en-US" b="0" i="0" dirty="0">
              <a:solidFill>
                <a:srgbClr val="404040"/>
              </a:solidFill>
              <a:effectLst/>
              <a:latin typeface="Inter" panose="020B0502030000000004" pitchFamily="34" charset="0"/>
            </a:endParaRPr>
          </a:p>
        </p:txBody>
      </p:sp>
    </p:spTree>
    <p:extLst>
      <p:ext uri="{BB962C8B-B14F-4D97-AF65-F5344CB8AC3E}">
        <p14:creationId xmlns:p14="http://schemas.microsoft.com/office/powerpoint/2010/main" val="346328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B58357-6668-46E1-8F7F-7D80E9BAC37C}"/>
              </a:ext>
            </a:extLst>
          </p:cNvPr>
          <p:cNvSpPr txBox="1"/>
          <p:nvPr/>
        </p:nvSpPr>
        <p:spPr>
          <a:xfrm>
            <a:off x="0" y="66871"/>
            <a:ext cx="6098344" cy="400110"/>
          </a:xfrm>
          <a:prstGeom prst="rect">
            <a:avLst/>
          </a:prstGeom>
          <a:noFill/>
        </p:spPr>
        <p:txBody>
          <a:bodyPr wrap="square">
            <a:spAutoFit/>
          </a:bodyPr>
          <a:lstStyle/>
          <a:p>
            <a:r>
              <a:rPr lang="en-US" sz="2000" b="1" u="sng" dirty="0"/>
              <a:t>AUTHORING OUTLINES (STRUCTURED AUTHORING)</a:t>
            </a:r>
          </a:p>
        </p:txBody>
      </p:sp>
      <p:grpSp>
        <p:nvGrpSpPr>
          <p:cNvPr id="11" name="Group 10">
            <a:extLst>
              <a:ext uri="{FF2B5EF4-FFF2-40B4-BE49-F238E27FC236}">
                <a16:creationId xmlns:a16="http://schemas.microsoft.com/office/drawing/2014/main" id="{1779D372-CCCB-4525-A543-2A83866C10BB}"/>
              </a:ext>
            </a:extLst>
          </p:cNvPr>
          <p:cNvGrpSpPr/>
          <p:nvPr/>
        </p:nvGrpSpPr>
        <p:grpSpPr>
          <a:xfrm>
            <a:off x="5444198" y="466981"/>
            <a:ext cx="5908430" cy="6286680"/>
            <a:chOff x="3210970" y="591275"/>
            <a:chExt cx="4149092" cy="6044782"/>
          </a:xfrm>
        </p:grpSpPr>
        <p:sp>
          <p:nvSpPr>
            <p:cNvPr id="5" name="Rectangle 4">
              <a:extLst>
                <a:ext uri="{FF2B5EF4-FFF2-40B4-BE49-F238E27FC236}">
                  <a16:creationId xmlns:a16="http://schemas.microsoft.com/office/drawing/2014/main" id="{E6F558AA-3F3E-47F3-BBC7-710A14FBA5F6}"/>
                </a:ext>
              </a:extLst>
            </p:cNvPr>
            <p:cNvSpPr/>
            <p:nvPr/>
          </p:nvSpPr>
          <p:spPr>
            <a:xfrm>
              <a:off x="3210970" y="591275"/>
              <a:ext cx="4149092" cy="604478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D205EF3-A270-4ACE-93F3-4C707F79A2DA}"/>
                </a:ext>
              </a:extLst>
            </p:cNvPr>
            <p:cNvGrpSpPr/>
            <p:nvPr/>
          </p:nvGrpSpPr>
          <p:grpSpPr>
            <a:xfrm>
              <a:off x="3328126" y="683581"/>
              <a:ext cx="3879711" cy="5799963"/>
              <a:chOff x="381740" y="248575"/>
              <a:chExt cx="4566333" cy="6418555"/>
            </a:xfrm>
          </p:grpSpPr>
          <p:grpSp>
            <p:nvGrpSpPr>
              <p:cNvPr id="7" name="Group 6">
                <a:extLst>
                  <a:ext uri="{FF2B5EF4-FFF2-40B4-BE49-F238E27FC236}">
                    <a16:creationId xmlns:a16="http://schemas.microsoft.com/office/drawing/2014/main" id="{5475461B-6AE5-42E6-A0CC-2B0B351F9242}"/>
                  </a:ext>
                </a:extLst>
              </p:cNvPr>
              <p:cNvGrpSpPr/>
              <p:nvPr/>
            </p:nvGrpSpPr>
            <p:grpSpPr>
              <a:xfrm>
                <a:off x="381740" y="417770"/>
                <a:ext cx="4566333" cy="6022460"/>
                <a:chOff x="381740" y="417770"/>
                <a:chExt cx="4566333" cy="6022460"/>
              </a:xfrm>
            </p:grpSpPr>
            <p:pic>
              <p:nvPicPr>
                <p:cNvPr id="9" name="Picture 8">
                  <a:extLst>
                    <a:ext uri="{FF2B5EF4-FFF2-40B4-BE49-F238E27FC236}">
                      <a16:creationId xmlns:a16="http://schemas.microsoft.com/office/drawing/2014/main" id="{6D5F9C2E-B43C-4067-AD7B-6148524A9DA6}"/>
                    </a:ext>
                  </a:extLst>
                </p:cNvPr>
                <p:cNvPicPr>
                  <a:picLocks noChangeAspect="1"/>
                </p:cNvPicPr>
                <p:nvPr/>
              </p:nvPicPr>
              <p:blipFill>
                <a:blip r:embed="rId2"/>
                <a:stretch>
                  <a:fillRect/>
                </a:stretch>
              </p:blipFill>
              <p:spPr>
                <a:xfrm>
                  <a:off x="381740" y="417770"/>
                  <a:ext cx="4434952" cy="2500716"/>
                </a:xfrm>
                <a:prstGeom prst="rect">
                  <a:avLst/>
                </a:prstGeom>
              </p:spPr>
            </p:pic>
            <p:pic>
              <p:nvPicPr>
                <p:cNvPr id="10" name="Picture 9">
                  <a:extLst>
                    <a:ext uri="{FF2B5EF4-FFF2-40B4-BE49-F238E27FC236}">
                      <a16:creationId xmlns:a16="http://schemas.microsoft.com/office/drawing/2014/main" id="{EA7411D2-D2A0-42D2-9070-B90D55DE097D}"/>
                    </a:ext>
                  </a:extLst>
                </p:cNvPr>
                <p:cNvPicPr>
                  <a:picLocks noChangeAspect="1"/>
                </p:cNvPicPr>
                <p:nvPr/>
              </p:nvPicPr>
              <p:blipFill>
                <a:blip r:embed="rId3"/>
                <a:stretch>
                  <a:fillRect/>
                </a:stretch>
              </p:blipFill>
              <p:spPr>
                <a:xfrm>
                  <a:off x="652542" y="2217082"/>
                  <a:ext cx="4295530" cy="4223148"/>
                </a:xfrm>
                <a:prstGeom prst="rect">
                  <a:avLst/>
                </a:prstGeom>
              </p:spPr>
            </p:pic>
          </p:grpSp>
          <p:sp>
            <p:nvSpPr>
              <p:cNvPr id="8" name="Rectangle 7">
                <a:extLst>
                  <a:ext uri="{FF2B5EF4-FFF2-40B4-BE49-F238E27FC236}">
                    <a16:creationId xmlns:a16="http://schemas.microsoft.com/office/drawing/2014/main" id="{2E0D0EB6-3129-46A8-B684-CEC18B0923D7}"/>
                  </a:ext>
                </a:extLst>
              </p:cNvPr>
              <p:cNvSpPr/>
              <p:nvPr/>
            </p:nvSpPr>
            <p:spPr>
              <a:xfrm>
                <a:off x="381740" y="248575"/>
                <a:ext cx="4566332" cy="641855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a:extLst>
              <a:ext uri="{FF2B5EF4-FFF2-40B4-BE49-F238E27FC236}">
                <a16:creationId xmlns:a16="http://schemas.microsoft.com/office/drawing/2014/main" id="{B4C5E92B-79A2-4F63-9725-6FB481A24E79}"/>
              </a:ext>
            </a:extLst>
          </p:cNvPr>
          <p:cNvSpPr txBox="1"/>
          <p:nvPr/>
        </p:nvSpPr>
        <p:spPr>
          <a:xfrm>
            <a:off x="24534" y="659340"/>
            <a:ext cx="3016510" cy="400110"/>
          </a:xfrm>
          <a:prstGeom prst="rect">
            <a:avLst/>
          </a:prstGeom>
          <a:noFill/>
        </p:spPr>
        <p:txBody>
          <a:bodyPr wrap="square" rtlCol="0">
            <a:spAutoFit/>
          </a:bodyPr>
          <a:lstStyle/>
          <a:p>
            <a:r>
              <a:rPr lang="en-US" sz="2000" dirty="0"/>
              <a:t>Authoring Hierarchy –</a:t>
            </a:r>
          </a:p>
        </p:txBody>
      </p:sp>
      <p:sp>
        <p:nvSpPr>
          <p:cNvPr id="17" name="TextBox 16">
            <a:extLst>
              <a:ext uri="{FF2B5EF4-FFF2-40B4-BE49-F238E27FC236}">
                <a16:creationId xmlns:a16="http://schemas.microsoft.com/office/drawing/2014/main" id="{7E850BDC-8622-4278-B5FC-E82CC643B535}"/>
              </a:ext>
            </a:extLst>
          </p:cNvPr>
          <p:cNvSpPr txBox="1"/>
          <p:nvPr/>
        </p:nvSpPr>
        <p:spPr>
          <a:xfrm>
            <a:off x="284690" y="1513420"/>
            <a:ext cx="812840" cy="400110"/>
          </a:xfrm>
          <a:prstGeom prst="rect">
            <a:avLst/>
          </a:prstGeom>
          <a:noFill/>
        </p:spPr>
        <p:txBody>
          <a:bodyPr wrap="square" rtlCol="0">
            <a:spAutoFit/>
          </a:bodyPr>
          <a:lstStyle/>
          <a:p>
            <a:r>
              <a:rPr lang="en-US" sz="2000" dirty="0"/>
              <a:t>    A.</a:t>
            </a:r>
          </a:p>
        </p:txBody>
      </p:sp>
      <p:sp>
        <p:nvSpPr>
          <p:cNvPr id="18" name="TextBox 17">
            <a:extLst>
              <a:ext uri="{FF2B5EF4-FFF2-40B4-BE49-F238E27FC236}">
                <a16:creationId xmlns:a16="http://schemas.microsoft.com/office/drawing/2014/main" id="{05DB94AC-C3FB-4E1A-A5A8-B7B9F7FFE1FC}"/>
              </a:ext>
            </a:extLst>
          </p:cNvPr>
          <p:cNvSpPr txBox="1"/>
          <p:nvPr/>
        </p:nvSpPr>
        <p:spPr>
          <a:xfrm>
            <a:off x="284690" y="1882752"/>
            <a:ext cx="1202960" cy="400110"/>
          </a:xfrm>
          <a:prstGeom prst="rect">
            <a:avLst/>
          </a:prstGeom>
          <a:noFill/>
        </p:spPr>
        <p:txBody>
          <a:bodyPr wrap="square" rtlCol="0">
            <a:spAutoFit/>
          </a:bodyPr>
          <a:lstStyle/>
          <a:p>
            <a:r>
              <a:rPr lang="en-US" sz="2000" dirty="0"/>
              <a:t>       (1).</a:t>
            </a:r>
          </a:p>
        </p:txBody>
      </p:sp>
      <p:sp>
        <p:nvSpPr>
          <p:cNvPr id="19" name="TextBox 18">
            <a:extLst>
              <a:ext uri="{FF2B5EF4-FFF2-40B4-BE49-F238E27FC236}">
                <a16:creationId xmlns:a16="http://schemas.microsoft.com/office/drawing/2014/main" id="{41F2CB41-0DBC-4ACA-816D-915B25A777E9}"/>
              </a:ext>
            </a:extLst>
          </p:cNvPr>
          <p:cNvSpPr txBox="1"/>
          <p:nvPr/>
        </p:nvSpPr>
        <p:spPr>
          <a:xfrm>
            <a:off x="332941" y="2378683"/>
            <a:ext cx="1559508" cy="400110"/>
          </a:xfrm>
          <a:prstGeom prst="rect">
            <a:avLst/>
          </a:prstGeom>
          <a:noFill/>
        </p:spPr>
        <p:txBody>
          <a:bodyPr wrap="square" rtlCol="0">
            <a:spAutoFit/>
          </a:bodyPr>
          <a:lstStyle/>
          <a:p>
            <a:r>
              <a:rPr lang="en-US" sz="2000" dirty="0"/>
              <a:t>           (a). </a:t>
            </a:r>
          </a:p>
        </p:txBody>
      </p:sp>
      <p:sp>
        <p:nvSpPr>
          <p:cNvPr id="20" name="TextBox 19">
            <a:extLst>
              <a:ext uri="{FF2B5EF4-FFF2-40B4-BE49-F238E27FC236}">
                <a16:creationId xmlns:a16="http://schemas.microsoft.com/office/drawing/2014/main" id="{806CE190-B9E2-4C78-8C56-71A2BAE54899}"/>
              </a:ext>
            </a:extLst>
          </p:cNvPr>
          <p:cNvSpPr txBox="1"/>
          <p:nvPr/>
        </p:nvSpPr>
        <p:spPr>
          <a:xfrm>
            <a:off x="359046" y="2748015"/>
            <a:ext cx="1738889" cy="400110"/>
          </a:xfrm>
          <a:prstGeom prst="rect">
            <a:avLst/>
          </a:prstGeom>
          <a:noFill/>
        </p:spPr>
        <p:txBody>
          <a:bodyPr wrap="square" rtlCol="0">
            <a:spAutoFit/>
          </a:bodyPr>
          <a:lstStyle/>
          <a:p>
            <a:r>
              <a:rPr lang="en-US" sz="2000" dirty="0"/>
              <a:t>                 </a:t>
            </a:r>
            <a:r>
              <a:rPr lang="en-US" sz="2000" u="sng" dirty="0"/>
              <a:t>1.</a:t>
            </a:r>
          </a:p>
        </p:txBody>
      </p:sp>
      <p:sp>
        <p:nvSpPr>
          <p:cNvPr id="22" name="TextBox 21">
            <a:extLst>
              <a:ext uri="{FF2B5EF4-FFF2-40B4-BE49-F238E27FC236}">
                <a16:creationId xmlns:a16="http://schemas.microsoft.com/office/drawing/2014/main" id="{E8EDEAF0-DABE-4E3F-BB5D-21154386BE15}"/>
              </a:ext>
            </a:extLst>
          </p:cNvPr>
          <p:cNvSpPr txBox="1"/>
          <p:nvPr/>
        </p:nvSpPr>
        <p:spPr>
          <a:xfrm>
            <a:off x="344919" y="3163513"/>
            <a:ext cx="2088792" cy="400110"/>
          </a:xfrm>
          <a:prstGeom prst="rect">
            <a:avLst/>
          </a:prstGeom>
          <a:noFill/>
        </p:spPr>
        <p:txBody>
          <a:bodyPr wrap="square" rtlCol="0">
            <a:spAutoFit/>
          </a:bodyPr>
          <a:lstStyle/>
          <a:p>
            <a:r>
              <a:rPr lang="en-US" sz="2000" dirty="0"/>
              <a:t>                      </a:t>
            </a:r>
            <a:r>
              <a:rPr lang="en-US" sz="2000" u="sng" dirty="0"/>
              <a:t>a.</a:t>
            </a:r>
          </a:p>
        </p:txBody>
      </p:sp>
      <p:sp>
        <p:nvSpPr>
          <p:cNvPr id="23" name="TextBox 22">
            <a:extLst>
              <a:ext uri="{FF2B5EF4-FFF2-40B4-BE49-F238E27FC236}">
                <a16:creationId xmlns:a16="http://schemas.microsoft.com/office/drawing/2014/main" id="{B1A04AE0-8464-44ED-B2A1-A80629653BE7}"/>
              </a:ext>
            </a:extLst>
          </p:cNvPr>
          <p:cNvSpPr txBox="1"/>
          <p:nvPr/>
        </p:nvSpPr>
        <p:spPr>
          <a:xfrm>
            <a:off x="221127" y="890173"/>
            <a:ext cx="462783" cy="707886"/>
          </a:xfrm>
          <a:prstGeom prst="rect">
            <a:avLst/>
          </a:prstGeom>
          <a:noFill/>
        </p:spPr>
        <p:txBody>
          <a:bodyPr wrap="square" rtlCol="0">
            <a:spAutoFit/>
          </a:bodyPr>
          <a:lstStyle/>
          <a:p>
            <a:endParaRPr lang="en-US" sz="2000" dirty="0"/>
          </a:p>
          <a:p>
            <a:r>
              <a:rPr lang="en-US" sz="2000" dirty="0"/>
              <a:t>1.</a:t>
            </a:r>
          </a:p>
        </p:txBody>
      </p:sp>
      <p:sp>
        <p:nvSpPr>
          <p:cNvPr id="24" name="Rectangle 23">
            <a:extLst>
              <a:ext uri="{FF2B5EF4-FFF2-40B4-BE49-F238E27FC236}">
                <a16:creationId xmlns:a16="http://schemas.microsoft.com/office/drawing/2014/main" id="{DF4D3892-6621-4C17-A71E-2E89381F6073}"/>
              </a:ext>
            </a:extLst>
          </p:cNvPr>
          <p:cNvSpPr/>
          <p:nvPr/>
        </p:nvSpPr>
        <p:spPr>
          <a:xfrm>
            <a:off x="6239117" y="721988"/>
            <a:ext cx="205486" cy="4243907"/>
          </a:xfrm>
          <a:prstGeom prst="rect">
            <a:avLst/>
          </a:prstGeom>
          <a:solidFill>
            <a:srgbClr val="4472C4">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600C015-7660-4599-8E75-E361E8696755}"/>
              </a:ext>
            </a:extLst>
          </p:cNvPr>
          <p:cNvSpPr/>
          <p:nvPr/>
        </p:nvSpPr>
        <p:spPr>
          <a:xfrm>
            <a:off x="6490050" y="950170"/>
            <a:ext cx="205486" cy="4243907"/>
          </a:xfrm>
          <a:prstGeom prst="rect">
            <a:avLst/>
          </a:prstGeom>
          <a:solidFill>
            <a:srgbClr val="FF00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E1585A8-9728-4B4C-BB58-B655BD9FB662}"/>
              </a:ext>
            </a:extLst>
          </p:cNvPr>
          <p:cNvSpPr/>
          <p:nvPr/>
        </p:nvSpPr>
        <p:spPr>
          <a:xfrm>
            <a:off x="6699505" y="4620037"/>
            <a:ext cx="205486" cy="1841079"/>
          </a:xfrm>
          <a:prstGeom prst="rect">
            <a:avLst/>
          </a:prstGeom>
          <a:solidFill>
            <a:schemeClr val="accent6">
              <a:lumMod val="75000"/>
              <a:alpha val="1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6200D89-CC28-4BD2-8139-690C201EAE07}"/>
              </a:ext>
            </a:extLst>
          </p:cNvPr>
          <p:cNvSpPr/>
          <p:nvPr/>
        </p:nvSpPr>
        <p:spPr>
          <a:xfrm>
            <a:off x="6920437" y="5194077"/>
            <a:ext cx="205486" cy="686218"/>
          </a:xfrm>
          <a:prstGeom prst="rect">
            <a:avLst/>
          </a:prstGeom>
          <a:solidFill>
            <a:srgbClr val="FF00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A798B773-151C-438A-ACFD-E12DD7EB8674}"/>
              </a:ext>
            </a:extLst>
          </p:cNvPr>
          <p:cNvSpPr/>
          <p:nvPr/>
        </p:nvSpPr>
        <p:spPr>
          <a:xfrm>
            <a:off x="683910" y="1322362"/>
            <a:ext cx="5509760" cy="148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83EEA95E-FB19-4DC2-B617-37EB303198DF}"/>
              </a:ext>
            </a:extLst>
          </p:cNvPr>
          <p:cNvSpPr/>
          <p:nvPr/>
        </p:nvSpPr>
        <p:spPr>
          <a:xfrm>
            <a:off x="976321" y="1669977"/>
            <a:ext cx="5509760" cy="1488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52A45739-0744-4DB1-B200-73FA9FB07267}"/>
              </a:ext>
            </a:extLst>
          </p:cNvPr>
          <p:cNvCxnSpPr/>
          <p:nvPr/>
        </p:nvCxnSpPr>
        <p:spPr>
          <a:xfrm>
            <a:off x="1235284" y="2041466"/>
            <a:ext cx="5460252" cy="3495720"/>
          </a:xfrm>
          <a:prstGeom prst="bentConnector3">
            <a:avLst>
              <a:gd name="adj1" fmla="val 67777"/>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2F44B183-22FE-4A2A-AAC3-DAD60DD7ABE3}"/>
              </a:ext>
            </a:extLst>
          </p:cNvPr>
          <p:cNvCxnSpPr>
            <a:cxnSpLocks/>
            <a:endCxn id="26" idx="2"/>
          </p:cNvCxnSpPr>
          <p:nvPr/>
        </p:nvCxnSpPr>
        <p:spPr>
          <a:xfrm>
            <a:off x="1584287" y="2578738"/>
            <a:ext cx="5438893" cy="3301557"/>
          </a:xfrm>
          <a:prstGeom prst="bentConnector4">
            <a:avLst>
              <a:gd name="adj1" fmla="val 49055"/>
              <a:gd name="adj2" fmla="val 106924"/>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3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7" grpId="0"/>
      <p:bldP spid="18" grpId="0"/>
      <p:bldP spid="19" grpId="0"/>
      <p:bldP spid="20" grpId="0"/>
      <p:bldP spid="22" grpId="0"/>
      <p:bldP spid="23" grpId="0"/>
      <p:bldP spid="24" grpId="0" animBg="1"/>
      <p:bldP spid="21" grpId="0" animBg="1"/>
      <p:bldP spid="25" grpId="0" animBg="1"/>
      <p:bldP spid="26" grpId="0" animBg="1"/>
      <p:bldP spid="3" grpId="0" animBg="1"/>
      <p:bldP spid="2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B58357-6668-46E1-8F7F-7D80E9BAC37C}"/>
              </a:ext>
            </a:extLst>
          </p:cNvPr>
          <p:cNvSpPr txBox="1"/>
          <p:nvPr/>
        </p:nvSpPr>
        <p:spPr>
          <a:xfrm>
            <a:off x="0" y="66871"/>
            <a:ext cx="6098344" cy="400110"/>
          </a:xfrm>
          <a:prstGeom prst="rect">
            <a:avLst/>
          </a:prstGeom>
          <a:noFill/>
        </p:spPr>
        <p:txBody>
          <a:bodyPr wrap="square">
            <a:spAutoFit/>
          </a:bodyPr>
          <a:lstStyle/>
          <a:p>
            <a:r>
              <a:rPr lang="en-US" sz="2000" b="1" u="sng" dirty="0"/>
              <a:t>AUTHORING OUTLINES (STRUCTURED AUTHORING)</a:t>
            </a:r>
          </a:p>
        </p:txBody>
      </p:sp>
      <p:grpSp>
        <p:nvGrpSpPr>
          <p:cNvPr id="11" name="Group 10">
            <a:extLst>
              <a:ext uri="{FF2B5EF4-FFF2-40B4-BE49-F238E27FC236}">
                <a16:creationId xmlns:a16="http://schemas.microsoft.com/office/drawing/2014/main" id="{1779D372-CCCB-4525-A543-2A83866C10BB}"/>
              </a:ext>
            </a:extLst>
          </p:cNvPr>
          <p:cNvGrpSpPr/>
          <p:nvPr/>
        </p:nvGrpSpPr>
        <p:grpSpPr>
          <a:xfrm>
            <a:off x="7798191" y="455660"/>
            <a:ext cx="4149092" cy="6044782"/>
            <a:chOff x="3210970" y="591275"/>
            <a:chExt cx="4149092" cy="6044782"/>
          </a:xfrm>
        </p:grpSpPr>
        <p:sp>
          <p:nvSpPr>
            <p:cNvPr id="5" name="Rectangle 4">
              <a:extLst>
                <a:ext uri="{FF2B5EF4-FFF2-40B4-BE49-F238E27FC236}">
                  <a16:creationId xmlns:a16="http://schemas.microsoft.com/office/drawing/2014/main" id="{E6F558AA-3F3E-47F3-BBC7-710A14FBA5F6}"/>
                </a:ext>
              </a:extLst>
            </p:cNvPr>
            <p:cNvSpPr/>
            <p:nvPr/>
          </p:nvSpPr>
          <p:spPr>
            <a:xfrm>
              <a:off x="3210970" y="591275"/>
              <a:ext cx="4149092" cy="604478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D205EF3-A270-4ACE-93F3-4C707F79A2DA}"/>
                </a:ext>
              </a:extLst>
            </p:cNvPr>
            <p:cNvGrpSpPr/>
            <p:nvPr/>
          </p:nvGrpSpPr>
          <p:grpSpPr>
            <a:xfrm>
              <a:off x="3328126" y="683581"/>
              <a:ext cx="3879711" cy="5799963"/>
              <a:chOff x="381740" y="248575"/>
              <a:chExt cx="4566333" cy="6418555"/>
            </a:xfrm>
          </p:grpSpPr>
          <p:grpSp>
            <p:nvGrpSpPr>
              <p:cNvPr id="7" name="Group 6">
                <a:extLst>
                  <a:ext uri="{FF2B5EF4-FFF2-40B4-BE49-F238E27FC236}">
                    <a16:creationId xmlns:a16="http://schemas.microsoft.com/office/drawing/2014/main" id="{5475461B-6AE5-42E6-A0CC-2B0B351F9242}"/>
                  </a:ext>
                </a:extLst>
              </p:cNvPr>
              <p:cNvGrpSpPr/>
              <p:nvPr/>
            </p:nvGrpSpPr>
            <p:grpSpPr>
              <a:xfrm>
                <a:off x="381740" y="417770"/>
                <a:ext cx="4566333" cy="6022460"/>
                <a:chOff x="381740" y="417770"/>
                <a:chExt cx="4566333" cy="6022460"/>
              </a:xfrm>
            </p:grpSpPr>
            <p:pic>
              <p:nvPicPr>
                <p:cNvPr id="9" name="Picture 8">
                  <a:extLst>
                    <a:ext uri="{FF2B5EF4-FFF2-40B4-BE49-F238E27FC236}">
                      <a16:creationId xmlns:a16="http://schemas.microsoft.com/office/drawing/2014/main" id="{6D5F9C2E-B43C-4067-AD7B-6148524A9DA6}"/>
                    </a:ext>
                  </a:extLst>
                </p:cNvPr>
                <p:cNvPicPr>
                  <a:picLocks noChangeAspect="1"/>
                </p:cNvPicPr>
                <p:nvPr/>
              </p:nvPicPr>
              <p:blipFill>
                <a:blip r:embed="rId2"/>
                <a:stretch>
                  <a:fillRect/>
                </a:stretch>
              </p:blipFill>
              <p:spPr>
                <a:xfrm>
                  <a:off x="381740" y="417770"/>
                  <a:ext cx="4434952" cy="2500716"/>
                </a:xfrm>
                <a:prstGeom prst="rect">
                  <a:avLst/>
                </a:prstGeom>
              </p:spPr>
            </p:pic>
            <p:pic>
              <p:nvPicPr>
                <p:cNvPr id="10" name="Picture 9">
                  <a:extLst>
                    <a:ext uri="{FF2B5EF4-FFF2-40B4-BE49-F238E27FC236}">
                      <a16:creationId xmlns:a16="http://schemas.microsoft.com/office/drawing/2014/main" id="{EA7411D2-D2A0-42D2-9070-B90D55DE097D}"/>
                    </a:ext>
                  </a:extLst>
                </p:cNvPr>
                <p:cNvPicPr>
                  <a:picLocks noChangeAspect="1"/>
                </p:cNvPicPr>
                <p:nvPr/>
              </p:nvPicPr>
              <p:blipFill>
                <a:blip r:embed="rId3"/>
                <a:stretch>
                  <a:fillRect/>
                </a:stretch>
              </p:blipFill>
              <p:spPr>
                <a:xfrm>
                  <a:off x="652542" y="2217082"/>
                  <a:ext cx="4295530" cy="4223148"/>
                </a:xfrm>
                <a:prstGeom prst="rect">
                  <a:avLst/>
                </a:prstGeom>
              </p:spPr>
            </p:pic>
          </p:grpSp>
          <p:sp>
            <p:nvSpPr>
              <p:cNvPr id="8" name="Rectangle 7">
                <a:extLst>
                  <a:ext uri="{FF2B5EF4-FFF2-40B4-BE49-F238E27FC236}">
                    <a16:creationId xmlns:a16="http://schemas.microsoft.com/office/drawing/2014/main" id="{2E0D0EB6-3129-46A8-B684-CEC18B0923D7}"/>
                  </a:ext>
                </a:extLst>
              </p:cNvPr>
              <p:cNvSpPr/>
              <p:nvPr/>
            </p:nvSpPr>
            <p:spPr>
              <a:xfrm>
                <a:off x="381740" y="248575"/>
                <a:ext cx="4566332" cy="641855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a:extLst>
              <a:ext uri="{FF2B5EF4-FFF2-40B4-BE49-F238E27FC236}">
                <a16:creationId xmlns:a16="http://schemas.microsoft.com/office/drawing/2014/main" id="{DD12F56D-811C-4E2C-ACEA-4ED68D235F83}"/>
              </a:ext>
            </a:extLst>
          </p:cNvPr>
          <p:cNvSpPr txBox="1"/>
          <p:nvPr/>
        </p:nvSpPr>
        <p:spPr>
          <a:xfrm>
            <a:off x="-11020" y="566997"/>
            <a:ext cx="2921056" cy="707886"/>
          </a:xfrm>
          <a:prstGeom prst="rect">
            <a:avLst/>
          </a:prstGeom>
          <a:noFill/>
        </p:spPr>
        <p:txBody>
          <a:bodyPr wrap="none" rtlCol="0">
            <a:spAutoFit/>
          </a:bodyPr>
          <a:lstStyle/>
          <a:p>
            <a:r>
              <a:rPr lang="en-US" sz="2000" b="1" u="sng" dirty="0"/>
              <a:t>Components or Elements </a:t>
            </a:r>
          </a:p>
          <a:p>
            <a:endParaRPr lang="en-US" sz="2000" dirty="0"/>
          </a:p>
        </p:txBody>
      </p:sp>
      <p:sp>
        <p:nvSpPr>
          <p:cNvPr id="16" name="Rectangle 15">
            <a:extLst>
              <a:ext uri="{FF2B5EF4-FFF2-40B4-BE49-F238E27FC236}">
                <a16:creationId xmlns:a16="http://schemas.microsoft.com/office/drawing/2014/main" id="{4C3EDA75-3AF6-42BA-B0A4-63171251BE47}"/>
              </a:ext>
            </a:extLst>
          </p:cNvPr>
          <p:cNvSpPr/>
          <p:nvPr/>
        </p:nvSpPr>
        <p:spPr>
          <a:xfrm>
            <a:off x="8314006" y="945282"/>
            <a:ext cx="3369426" cy="337625"/>
          </a:xfrm>
          <a:prstGeom prst="rect">
            <a:avLst/>
          </a:prstGeom>
          <a:solidFill>
            <a:srgbClr val="4472C4">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C208EC-9902-4660-AF66-1B1D36B33F8D}"/>
              </a:ext>
            </a:extLst>
          </p:cNvPr>
          <p:cNvSpPr txBox="1"/>
          <p:nvPr/>
        </p:nvSpPr>
        <p:spPr>
          <a:xfrm>
            <a:off x="75030" y="1914619"/>
            <a:ext cx="6133512" cy="369332"/>
          </a:xfrm>
          <a:prstGeom prst="rect">
            <a:avLst/>
          </a:prstGeom>
          <a:noFill/>
        </p:spPr>
        <p:txBody>
          <a:bodyPr wrap="square">
            <a:spAutoFit/>
          </a:bodyPr>
          <a:lstStyle/>
          <a:p>
            <a:r>
              <a:rPr lang="en-US" sz="1800" dirty="0"/>
              <a:t>Header – Allows Headers of Task or sub Task</a:t>
            </a:r>
          </a:p>
        </p:txBody>
      </p:sp>
      <p:sp>
        <p:nvSpPr>
          <p:cNvPr id="17" name="TextBox 16">
            <a:extLst>
              <a:ext uri="{FF2B5EF4-FFF2-40B4-BE49-F238E27FC236}">
                <a16:creationId xmlns:a16="http://schemas.microsoft.com/office/drawing/2014/main" id="{3214B3EF-1B7F-4187-8C0A-11458F595238}"/>
              </a:ext>
            </a:extLst>
          </p:cNvPr>
          <p:cNvSpPr txBox="1"/>
          <p:nvPr/>
        </p:nvSpPr>
        <p:spPr>
          <a:xfrm>
            <a:off x="50729" y="2594653"/>
            <a:ext cx="6133512" cy="369332"/>
          </a:xfrm>
          <a:prstGeom prst="rect">
            <a:avLst/>
          </a:prstGeom>
          <a:noFill/>
        </p:spPr>
        <p:txBody>
          <a:bodyPr wrap="square">
            <a:spAutoFit/>
          </a:bodyPr>
          <a:lstStyle/>
          <a:p>
            <a:r>
              <a:rPr lang="en-US" sz="1800" dirty="0"/>
              <a:t>Task or sub task with links</a:t>
            </a:r>
          </a:p>
        </p:txBody>
      </p:sp>
      <p:sp>
        <p:nvSpPr>
          <p:cNvPr id="18" name="TextBox 17">
            <a:extLst>
              <a:ext uri="{FF2B5EF4-FFF2-40B4-BE49-F238E27FC236}">
                <a16:creationId xmlns:a16="http://schemas.microsoft.com/office/drawing/2014/main" id="{DD862E95-4F30-4C51-8284-6B2255145EC3}"/>
              </a:ext>
            </a:extLst>
          </p:cNvPr>
          <p:cNvSpPr txBox="1"/>
          <p:nvPr/>
        </p:nvSpPr>
        <p:spPr>
          <a:xfrm>
            <a:off x="62880" y="3308282"/>
            <a:ext cx="6133512" cy="369332"/>
          </a:xfrm>
          <a:prstGeom prst="rect">
            <a:avLst/>
          </a:prstGeom>
          <a:noFill/>
        </p:spPr>
        <p:txBody>
          <a:bodyPr wrap="square">
            <a:spAutoFit/>
          </a:bodyPr>
          <a:lstStyle/>
          <a:p>
            <a:r>
              <a:rPr lang="en-US" sz="1800" dirty="0"/>
              <a:t>Tables – Different types of Table insertions allowed </a:t>
            </a:r>
          </a:p>
        </p:txBody>
      </p:sp>
      <p:sp>
        <p:nvSpPr>
          <p:cNvPr id="20" name="TextBox 19">
            <a:extLst>
              <a:ext uri="{FF2B5EF4-FFF2-40B4-BE49-F238E27FC236}">
                <a16:creationId xmlns:a16="http://schemas.microsoft.com/office/drawing/2014/main" id="{771FC92C-9BC9-456E-A5F0-368B574C12EA}"/>
              </a:ext>
            </a:extLst>
          </p:cNvPr>
          <p:cNvSpPr txBox="1"/>
          <p:nvPr/>
        </p:nvSpPr>
        <p:spPr>
          <a:xfrm>
            <a:off x="26428" y="4638514"/>
            <a:ext cx="6133512" cy="369332"/>
          </a:xfrm>
          <a:prstGeom prst="rect">
            <a:avLst/>
          </a:prstGeom>
          <a:noFill/>
        </p:spPr>
        <p:txBody>
          <a:bodyPr wrap="square">
            <a:spAutoFit/>
          </a:bodyPr>
          <a:lstStyle/>
          <a:p>
            <a:r>
              <a:rPr lang="en-US" sz="1800" dirty="0"/>
              <a:t>Listings (Ordered and Unordered)</a:t>
            </a:r>
          </a:p>
        </p:txBody>
      </p:sp>
      <p:sp>
        <p:nvSpPr>
          <p:cNvPr id="22" name="TextBox 21">
            <a:extLst>
              <a:ext uri="{FF2B5EF4-FFF2-40B4-BE49-F238E27FC236}">
                <a16:creationId xmlns:a16="http://schemas.microsoft.com/office/drawing/2014/main" id="{0A927464-1E35-4126-BC5D-14AEE783F801}"/>
              </a:ext>
            </a:extLst>
          </p:cNvPr>
          <p:cNvSpPr txBox="1"/>
          <p:nvPr/>
        </p:nvSpPr>
        <p:spPr>
          <a:xfrm>
            <a:off x="50729" y="3981388"/>
            <a:ext cx="6133512" cy="369332"/>
          </a:xfrm>
          <a:prstGeom prst="rect">
            <a:avLst/>
          </a:prstGeom>
          <a:noFill/>
        </p:spPr>
        <p:txBody>
          <a:bodyPr wrap="square">
            <a:spAutoFit/>
          </a:bodyPr>
          <a:lstStyle/>
          <a:p>
            <a:r>
              <a:rPr lang="en-US" sz="1800" dirty="0"/>
              <a:t>Figure Number with links(Refer to Fig)</a:t>
            </a:r>
          </a:p>
        </p:txBody>
      </p:sp>
      <p:sp>
        <p:nvSpPr>
          <p:cNvPr id="26" name="TextBox 25">
            <a:extLst>
              <a:ext uri="{FF2B5EF4-FFF2-40B4-BE49-F238E27FC236}">
                <a16:creationId xmlns:a16="http://schemas.microsoft.com/office/drawing/2014/main" id="{D022115E-65B5-4E87-BD7F-8A1F37B7FD36}"/>
              </a:ext>
            </a:extLst>
          </p:cNvPr>
          <p:cNvSpPr txBox="1"/>
          <p:nvPr/>
        </p:nvSpPr>
        <p:spPr>
          <a:xfrm>
            <a:off x="26428" y="1212254"/>
            <a:ext cx="6133512" cy="369332"/>
          </a:xfrm>
          <a:prstGeom prst="rect">
            <a:avLst/>
          </a:prstGeom>
          <a:noFill/>
        </p:spPr>
        <p:txBody>
          <a:bodyPr wrap="square">
            <a:spAutoFit/>
          </a:bodyPr>
          <a:lstStyle/>
          <a:p>
            <a:r>
              <a:rPr lang="en-US" sz="1800" dirty="0"/>
              <a:t>Paragraph – Allows Para content as per Component Hierarchy </a:t>
            </a:r>
          </a:p>
        </p:txBody>
      </p:sp>
      <p:sp>
        <p:nvSpPr>
          <p:cNvPr id="27" name="Rectangle 26">
            <a:extLst>
              <a:ext uri="{FF2B5EF4-FFF2-40B4-BE49-F238E27FC236}">
                <a16:creationId xmlns:a16="http://schemas.microsoft.com/office/drawing/2014/main" id="{7A7DE0DD-8797-492D-8DE0-72F735AA93C0}"/>
              </a:ext>
            </a:extLst>
          </p:cNvPr>
          <p:cNvSpPr/>
          <p:nvPr/>
        </p:nvSpPr>
        <p:spPr>
          <a:xfrm>
            <a:off x="8437781" y="4958829"/>
            <a:ext cx="3369426" cy="1276374"/>
          </a:xfrm>
          <a:prstGeom prst="rect">
            <a:avLst/>
          </a:prstGeom>
          <a:solidFill>
            <a:srgbClr val="4472C4">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nector: Elbow 28">
            <a:extLst>
              <a:ext uri="{FF2B5EF4-FFF2-40B4-BE49-F238E27FC236}">
                <a16:creationId xmlns:a16="http://schemas.microsoft.com/office/drawing/2014/main" id="{F65614F6-FA7C-4488-8CBD-6FF94E245915}"/>
              </a:ext>
            </a:extLst>
          </p:cNvPr>
          <p:cNvCxnSpPr/>
          <p:nvPr/>
        </p:nvCxnSpPr>
        <p:spPr>
          <a:xfrm flipV="1">
            <a:off x="4740812" y="1623790"/>
            <a:ext cx="3573194" cy="4722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5DA6F45F-B72D-4CFD-962A-DF6CA25CD7D6}"/>
              </a:ext>
            </a:extLst>
          </p:cNvPr>
          <p:cNvCxnSpPr/>
          <p:nvPr/>
        </p:nvCxnSpPr>
        <p:spPr>
          <a:xfrm>
            <a:off x="4740812" y="2067951"/>
            <a:ext cx="3573194" cy="3376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6C0E14CB-CDF6-4425-B82A-1FF524D4792F}"/>
              </a:ext>
            </a:extLst>
          </p:cNvPr>
          <p:cNvCxnSpPr/>
          <p:nvPr/>
        </p:nvCxnSpPr>
        <p:spPr>
          <a:xfrm flipV="1">
            <a:off x="2799471" y="2496177"/>
            <a:ext cx="5514535" cy="1907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175F64C4-F9AA-4047-9721-6CEF69F61CA6}"/>
              </a:ext>
            </a:extLst>
          </p:cNvPr>
          <p:cNvCxnSpPr>
            <a:cxnSpLocks/>
          </p:cNvCxnSpPr>
          <p:nvPr/>
        </p:nvCxnSpPr>
        <p:spPr>
          <a:xfrm flipV="1">
            <a:off x="2799470" y="1696637"/>
            <a:ext cx="5514536" cy="10014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5C59BB6B-F23E-4C87-BD60-6604529AC51D}"/>
              </a:ext>
            </a:extLst>
          </p:cNvPr>
          <p:cNvCxnSpPr/>
          <p:nvPr/>
        </p:nvCxnSpPr>
        <p:spPr>
          <a:xfrm>
            <a:off x="4135902" y="4166054"/>
            <a:ext cx="4301879" cy="4059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2CD24335-346F-4ACD-B8C3-668301CEEF81}"/>
              </a:ext>
            </a:extLst>
          </p:cNvPr>
          <p:cNvPicPr>
            <a:picLocks noChangeAspect="1"/>
          </p:cNvPicPr>
          <p:nvPr/>
        </p:nvPicPr>
        <p:blipFill>
          <a:blip r:embed="rId4"/>
          <a:stretch>
            <a:fillRect/>
          </a:stretch>
        </p:blipFill>
        <p:spPr>
          <a:xfrm>
            <a:off x="3006040" y="5056109"/>
            <a:ext cx="4423182" cy="1678603"/>
          </a:xfrm>
          <a:prstGeom prst="rect">
            <a:avLst/>
          </a:prstGeom>
          <a:ln>
            <a:solidFill>
              <a:srgbClr val="0070C0"/>
            </a:solidFill>
          </a:ln>
        </p:spPr>
      </p:pic>
    </p:spTree>
    <p:extLst>
      <p:ext uri="{BB962C8B-B14F-4D97-AF65-F5344CB8AC3E}">
        <p14:creationId xmlns:p14="http://schemas.microsoft.com/office/powerpoint/2010/main" val="250837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ppt_x"/>
                                          </p:val>
                                        </p:tav>
                                        <p:tav tm="100000">
                                          <p:val>
                                            <p:strVal val="#ppt_x"/>
                                          </p:val>
                                        </p:tav>
                                      </p:tavLst>
                                    </p:anim>
                                    <p:anim calcmode="lin" valueType="num">
                                      <p:cBhvr additive="base">
                                        <p:cTn id="8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animBg="1"/>
      <p:bldP spid="14" grpId="0"/>
      <p:bldP spid="17" grpId="0"/>
      <p:bldP spid="18" grpId="0"/>
      <p:bldP spid="20" grpId="0"/>
      <p:bldP spid="22" grpId="0"/>
      <p:bldP spid="26" grpId="0"/>
      <p:bldP spid="2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48B5BD-4FFF-4476-B819-E12738B81847}"/>
              </a:ext>
            </a:extLst>
          </p:cNvPr>
          <p:cNvPicPr>
            <a:picLocks noChangeAspect="1"/>
          </p:cNvPicPr>
          <p:nvPr/>
        </p:nvPicPr>
        <p:blipFill>
          <a:blip r:embed="rId2"/>
          <a:stretch>
            <a:fillRect/>
          </a:stretch>
        </p:blipFill>
        <p:spPr>
          <a:xfrm>
            <a:off x="5523067" y="272702"/>
            <a:ext cx="5399527" cy="6198436"/>
          </a:xfrm>
          <a:prstGeom prst="rect">
            <a:avLst/>
          </a:prstGeom>
        </p:spPr>
      </p:pic>
      <p:sp>
        <p:nvSpPr>
          <p:cNvPr id="4" name="TextBox 3">
            <a:extLst>
              <a:ext uri="{FF2B5EF4-FFF2-40B4-BE49-F238E27FC236}">
                <a16:creationId xmlns:a16="http://schemas.microsoft.com/office/drawing/2014/main" id="{C03A2FDD-D4A2-4D45-A08D-27AAF5483885}"/>
              </a:ext>
            </a:extLst>
          </p:cNvPr>
          <p:cNvSpPr txBox="1"/>
          <p:nvPr/>
        </p:nvSpPr>
        <p:spPr>
          <a:xfrm>
            <a:off x="119540" y="1374899"/>
            <a:ext cx="6133512" cy="369332"/>
          </a:xfrm>
          <a:prstGeom prst="rect">
            <a:avLst/>
          </a:prstGeom>
          <a:noFill/>
        </p:spPr>
        <p:txBody>
          <a:bodyPr wrap="square">
            <a:spAutoFit/>
          </a:bodyPr>
          <a:lstStyle/>
          <a:p>
            <a:r>
              <a:rPr lang="en-US" sz="1800" dirty="0"/>
              <a:t>Warning, Caution and Notes</a:t>
            </a:r>
          </a:p>
        </p:txBody>
      </p:sp>
      <p:sp>
        <p:nvSpPr>
          <p:cNvPr id="5" name="TextBox 4">
            <a:extLst>
              <a:ext uri="{FF2B5EF4-FFF2-40B4-BE49-F238E27FC236}">
                <a16:creationId xmlns:a16="http://schemas.microsoft.com/office/drawing/2014/main" id="{CFDC7C4C-0ED0-40C5-B6FF-CB29032CDBA3}"/>
              </a:ext>
            </a:extLst>
          </p:cNvPr>
          <p:cNvSpPr txBox="1"/>
          <p:nvPr/>
        </p:nvSpPr>
        <p:spPr>
          <a:xfrm>
            <a:off x="0" y="66871"/>
            <a:ext cx="6098344" cy="400110"/>
          </a:xfrm>
          <a:prstGeom prst="rect">
            <a:avLst/>
          </a:prstGeom>
          <a:noFill/>
        </p:spPr>
        <p:txBody>
          <a:bodyPr wrap="square">
            <a:spAutoFit/>
          </a:bodyPr>
          <a:lstStyle/>
          <a:p>
            <a:r>
              <a:rPr lang="en-US" sz="2000" b="1" u="sng" dirty="0"/>
              <a:t>AUTHORING OUTLINES (STRUCTURED AUTHORING)</a:t>
            </a:r>
          </a:p>
        </p:txBody>
      </p:sp>
      <p:sp>
        <p:nvSpPr>
          <p:cNvPr id="6" name="TextBox 5">
            <a:extLst>
              <a:ext uri="{FF2B5EF4-FFF2-40B4-BE49-F238E27FC236}">
                <a16:creationId xmlns:a16="http://schemas.microsoft.com/office/drawing/2014/main" id="{3F7DBF44-45FB-45B7-81BE-1DCC922A8CF5}"/>
              </a:ext>
            </a:extLst>
          </p:cNvPr>
          <p:cNvSpPr txBox="1"/>
          <p:nvPr/>
        </p:nvSpPr>
        <p:spPr>
          <a:xfrm>
            <a:off x="-11020" y="566997"/>
            <a:ext cx="2921056" cy="707886"/>
          </a:xfrm>
          <a:prstGeom prst="rect">
            <a:avLst/>
          </a:prstGeom>
          <a:noFill/>
        </p:spPr>
        <p:txBody>
          <a:bodyPr wrap="none" rtlCol="0">
            <a:spAutoFit/>
          </a:bodyPr>
          <a:lstStyle/>
          <a:p>
            <a:r>
              <a:rPr lang="en-US" sz="2000" b="1" u="sng" dirty="0"/>
              <a:t>Components or Elements </a:t>
            </a:r>
          </a:p>
          <a:p>
            <a:endParaRPr lang="en-US" sz="2000" dirty="0"/>
          </a:p>
        </p:txBody>
      </p:sp>
      <p:sp>
        <p:nvSpPr>
          <p:cNvPr id="2" name="Rectangle 1">
            <a:extLst>
              <a:ext uri="{FF2B5EF4-FFF2-40B4-BE49-F238E27FC236}">
                <a16:creationId xmlns:a16="http://schemas.microsoft.com/office/drawing/2014/main" id="{F08CA14C-947F-4846-A19D-6D3079A28F14}"/>
              </a:ext>
            </a:extLst>
          </p:cNvPr>
          <p:cNvSpPr/>
          <p:nvPr/>
        </p:nvSpPr>
        <p:spPr>
          <a:xfrm>
            <a:off x="5809957" y="266926"/>
            <a:ext cx="4951828" cy="63183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6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89A4F1-659D-45AA-83A3-24CEBE7A8AA2}"/>
              </a:ext>
            </a:extLst>
          </p:cNvPr>
          <p:cNvSpPr txBox="1"/>
          <p:nvPr/>
        </p:nvSpPr>
        <p:spPr>
          <a:xfrm>
            <a:off x="123468" y="48639"/>
            <a:ext cx="4531305" cy="646331"/>
          </a:xfrm>
          <a:prstGeom prst="rect">
            <a:avLst/>
          </a:prstGeom>
          <a:noFill/>
        </p:spPr>
        <p:txBody>
          <a:bodyPr wrap="none" rtlCol="0">
            <a:spAutoFit/>
          </a:bodyPr>
          <a:lstStyle/>
          <a:p>
            <a:r>
              <a:rPr lang="en-US" dirty="0"/>
              <a:t>Structure or Hierarchy of Different Pageblock </a:t>
            </a:r>
          </a:p>
          <a:p>
            <a:endParaRPr lang="en-US" dirty="0"/>
          </a:p>
        </p:txBody>
      </p:sp>
      <p:graphicFrame>
        <p:nvGraphicFramePr>
          <p:cNvPr id="4" name="Table 4">
            <a:extLst>
              <a:ext uri="{FF2B5EF4-FFF2-40B4-BE49-F238E27FC236}">
                <a16:creationId xmlns:a16="http://schemas.microsoft.com/office/drawing/2014/main" id="{22959CF1-3E8C-4E2A-AA3E-5F7D6A275DE9}"/>
              </a:ext>
            </a:extLst>
          </p:cNvPr>
          <p:cNvGraphicFramePr>
            <a:graphicFrameLocks noGrp="1"/>
          </p:cNvGraphicFramePr>
          <p:nvPr/>
        </p:nvGraphicFramePr>
        <p:xfrm>
          <a:off x="123468" y="371804"/>
          <a:ext cx="11945064" cy="6328192"/>
        </p:xfrm>
        <a:graphic>
          <a:graphicData uri="http://schemas.openxmlformats.org/drawingml/2006/table">
            <a:tbl>
              <a:tblPr firstRow="1" bandRow="1">
                <a:tableStyleId>{5A111915-BE36-4E01-A7E5-04B1672EAD32}</a:tableStyleId>
              </a:tblPr>
              <a:tblGrid>
                <a:gridCol w="3258775">
                  <a:extLst>
                    <a:ext uri="{9D8B030D-6E8A-4147-A177-3AD203B41FA5}">
                      <a16:colId xmlns:a16="http://schemas.microsoft.com/office/drawing/2014/main" val="184972353"/>
                    </a:ext>
                  </a:extLst>
                </a:gridCol>
                <a:gridCol w="3102963">
                  <a:extLst>
                    <a:ext uri="{9D8B030D-6E8A-4147-A177-3AD203B41FA5}">
                      <a16:colId xmlns:a16="http://schemas.microsoft.com/office/drawing/2014/main" val="949757125"/>
                    </a:ext>
                  </a:extLst>
                </a:gridCol>
                <a:gridCol w="3109945">
                  <a:extLst>
                    <a:ext uri="{9D8B030D-6E8A-4147-A177-3AD203B41FA5}">
                      <a16:colId xmlns:a16="http://schemas.microsoft.com/office/drawing/2014/main" val="3717236535"/>
                    </a:ext>
                  </a:extLst>
                </a:gridCol>
                <a:gridCol w="2473381">
                  <a:extLst>
                    <a:ext uri="{9D8B030D-6E8A-4147-A177-3AD203B41FA5}">
                      <a16:colId xmlns:a16="http://schemas.microsoft.com/office/drawing/2014/main" val="1437654352"/>
                    </a:ext>
                  </a:extLst>
                </a:gridCol>
              </a:tblGrid>
              <a:tr h="359716">
                <a:tc>
                  <a:txBody>
                    <a:bodyPr/>
                    <a:lstStyle/>
                    <a:p>
                      <a:r>
                        <a:rPr lang="en-US" sz="1600" dirty="0"/>
                        <a:t>Pageblock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Regular Chapters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7578006"/>
                  </a:ext>
                </a:extLst>
              </a:tr>
              <a:tr h="582292">
                <a:tc>
                  <a:txBody>
                    <a:bodyPr/>
                    <a:lstStyle/>
                    <a:p>
                      <a:r>
                        <a:rPr lang="en-US" sz="1600" kern="0" dirty="0"/>
                        <a:t>System Description and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(1-  99 )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Engineering Drawing, SDS,</a:t>
                      </a:r>
                    </a:p>
                    <a:p>
                      <a:r>
                        <a:rPr lang="en-US" sz="1600" dirty="0"/>
                        <a:t>Product Catalogue(Specification)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System , Sub System , Subject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ALL Groups and Chapters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573184"/>
                  </a:ext>
                </a:extLst>
              </a:tr>
              <a:tr h="582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Component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Troubleshoot Pageblock (101 - 199 )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Engineering Drawing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Units</a:t>
                      </a:r>
                    </a:p>
                    <a:p>
                      <a:r>
                        <a:rPr lang="en-US" sz="1600" dirty="0"/>
                        <a:t>Sub System , Subject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System Group (chap 20 to 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425897"/>
                  </a:ext>
                </a:extLst>
              </a:tr>
              <a:tr h="582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Maintenance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(201-  299 )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Engineering Drawing, Process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Basically Process for components, Sub Assemblies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Majorly Chap 20. </a:t>
                      </a:r>
                    </a:p>
                    <a:p>
                      <a:r>
                        <a:rPr lang="en-US" sz="1600" dirty="0"/>
                        <a:t>Rest all Chap VERY few PBs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01602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Servicing Pageblock (301-  399 )</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0" dirty="0">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Engineering Drawing, Process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Basically Process for components, Sub Assemblies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Majorly Chap 12.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4909194"/>
                  </a:ext>
                </a:extLst>
              </a:tr>
              <a:tr h="582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Removal/Installation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(401 - 499 )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Engineering Drawing,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Units, Components, Parts (structural)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Except AC General</a:t>
                      </a:r>
                    </a:p>
                    <a:p>
                      <a:r>
                        <a:rPr lang="en-US" sz="1600" dirty="0"/>
                        <a:t>Rest all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718769"/>
                  </a:ext>
                </a:extLst>
              </a:tr>
              <a:tr h="582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Adjustment/Test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(501-  599 )</a:t>
                      </a:r>
                      <a:endParaRPr lang="en-US" sz="1600" kern="0" dirty="0">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Engineering Drawing, FTP, FTER,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Product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Units, Sub Assemblies, Components, Parts (structural)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Except AC General</a:t>
                      </a:r>
                    </a:p>
                    <a:p>
                      <a:r>
                        <a:rPr lang="en-US" sz="1600" dirty="0"/>
                        <a:t>Rest all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561179"/>
                  </a:ext>
                </a:extLst>
              </a:tr>
              <a:tr h="827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Inspection/Check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(601 -  699 )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Engineering Drawing,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Components, Parts (structural)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Except AC General</a:t>
                      </a:r>
                    </a:p>
                    <a:p>
                      <a:r>
                        <a:rPr lang="en-US" sz="1600" dirty="0"/>
                        <a:t>Rest all Groups</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391421"/>
                  </a:ext>
                </a:extLst>
              </a:tr>
              <a:tr h="827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Cleaning/Painting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Pageblock (701 -  799 )</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0" dirty="0">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Engineering Drawing,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Components, Parts (structural)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Rear Pageblock – </a:t>
                      </a:r>
                    </a:p>
                    <a:p>
                      <a:r>
                        <a:rPr lang="en-US" sz="1600" dirty="0"/>
                        <a:t>Chap 12,20 and Structural Chap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0312285"/>
                  </a:ext>
                </a:extLst>
              </a:tr>
              <a:tr h="3114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Repairs Pageblock (801 - 899 )</a:t>
                      </a:r>
                      <a:endParaRPr lang="en-US" sz="1600" dirty="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Engineering Drawing, Repair Document,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Components, Parts (structural)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Structural Chap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499035"/>
                  </a:ext>
                </a:extLst>
              </a:tr>
            </a:tbl>
          </a:graphicData>
        </a:graphic>
      </p:graphicFrame>
    </p:spTree>
    <p:extLst>
      <p:ext uri="{BB962C8B-B14F-4D97-AF65-F5344CB8AC3E}">
        <p14:creationId xmlns:p14="http://schemas.microsoft.com/office/powerpoint/2010/main" val="34171282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1CFD1D-5E44-4118-B7F2-8BC8CA96930A}"/>
              </a:ext>
            </a:extLst>
          </p:cNvPr>
          <p:cNvSpPr txBox="1"/>
          <p:nvPr/>
        </p:nvSpPr>
        <p:spPr>
          <a:xfrm>
            <a:off x="209723" y="0"/>
            <a:ext cx="11807301" cy="369332"/>
          </a:xfrm>
          <a:prstGeom prst="rect">
            <a:avLst/>
          </a:prstGeom>
          <a:noFill/>
        </p:spPr>
        <p:txBody>
          <a:bodyPr wrap="square">
            <a:spAutoFit/>
          </a:bodyPr>
          <a:lstStyle/>
          <a:p>
            <a:pPr algn="l"/>
            <a:r>
              <a:rPr lang="en-US" sz="1800" b="0" i="0" u="none" strike="noStrike" baseline="0" dirty="0">
                <a:solidFill>
                  <a:srgbClr val="231F20"/>
                </a:solidFill>
                <a:latin typeface="Arial" panose="020B0604020202020204" pitchFamily="34" charset="0"/>
              </a:rPr>
              <a:t>Activation and Deactivation (401 to 499) -</a:t>
            </a:r>
            <a:endParaRPr lang="en-US" dirty="0"/>
          </a:p>
        </p:txBody>
      </p:sp>
      <p:sp>
        <p:nvSpPr>
          <p:cNvPr id="7" name="TextBox 6">
            <a:extLst>
              <a:ext uri="{FF2B5EF4-FFF2-40B4-BE49-F238E27FC236}">
                <a16:creationId xmlns:a16="http://schemas.microsoft.com/office/drawing/2014/main" id="{3017BB5F-2140-4943-BF26-CB1F6566A732}"/>
              </a:ext>
            </a:extLst>
          </p:cNvPr>
          <p:cNvSpPr txBox="1"/>
          <p:nvPr/>
        </p:nvSpPr>
        <p:spPr>
          <a:xfrm>
            <a:off x="174976" y="243851"/>
            <a:ext cx="12289000" cy="1754326"/>
          </a:xfrm>
          <a:prstGeom prst="rect">
            <a:avLst/>
          </a:prstGeom>
          <a:noFill/>
        </p:spPr>
        <p:txBody>
          <a:bodyPr wrap="square">
            <a:spAutoFit/>
          </a:bodyPr>
          <a:lstStyle/>
          <a:p>
            <a:r>
              <a:rPr lang="en-US" b="0" i="0" dirty="0">
                <a:solidFill>
                  <a:srgbClr val="404040"/>
                </a:solidFill>
                <a:effectLst/>
                <a:latin typeface="Inter" panose="020B0502030000000004" pitchFamily="34" charset="0"/>
              </a:rPr>
              <a:t>Deactivation – Procedure describes the procedure to be performed to allow flight operations with a system or a part of system, failed according the MMEL and CDL requirements</a:t>
            </a:r>
          </a:p>
          <a:p>
            <a:endParaRPr lang="en-US" dirty="0">
              <a:solidFill>
                <a:srgbClr val="404040"/>
              </a:solidFill>
              <a:latin typeface="Inter" panose="020B0502030000000004" pitchFamily="34" charset="0"/>
            </a:endParaRPr>
          </a:p>
          <a:p>
            <a:r>
              <a:rPr lang="en-US" b="0" i="0" dirty="0">
                <a:solidFill>
                  <a:srgbClr val="404040"/>
                </a:solidFill>
                <a:effectLst/>
                <a:latin typeface="Inter" panose="020B0502030000000004" pitchFamily="34" charset="0"/>
              </a:rPr>
              <a:t>Reactivation – Procedure describes the maintenance operation to be required to restore the system to normal</a:t>
            </a:r>
          </a:p>
          <a:p>
            <a:r>
              <a:rPr lang="en-US" dirty="0">
                <a:solidFill>
                  <a:srgbClr val="404040"/>
                </a:solidFill>
                <a:latin typeface="Inter" panose="020B0502030000000004" pitchFamily="34" charset="0"/>
              </a:rPr>
              <a:t>Operation after removal or deactivation of the faulty component or system.</a:t>
            </a:r>
            <a:endParaRPr lang="en-US" b="0" i="0" dirty="0">
              <a:solidFill>
                <a:srgbClr val="404040"/>
              </a:solidFill>
              <a:effectLst/>
              <a:latin typeface="Inter" panose="020B0502030000000004" pitchFamily="34" charset="0"/>
            </a:endParaRPr>
          </a:p>
          <a:p>
            <a:r>
              <a:rPr lang="en-US" dirty="0">
                <a:solidFill>
                  <a:srgbClr val="404040"/>
                </a:solidFill>
                <a:latin typeface="Inter" panose="020B0502030000000004" pitchFamily="34" charset="0"/>
              </a:rPr>
              <a:t>	</a:t>
            </a:r>
            <a:endParaRPr lang="en-US" b="0" i="0" dirty="0">
              <a:solidFill>
                <a:srgbClr val="404040"/>
              </a:solidFill>
              <a:effectLst/>
              <a:latin typeface="Inter" panose="020B0502030000000004" pitchFamily="34" charset="0"/>
            </a:endParaRPr>
          </a:p>
        </p:txBody>
      </p:sp>
      <p:pic>
        <p:nvPicPr>
          <p:cNvPr id="9" name="Picture 8">
            <a:extLst>
              <a:ext uri="{FF2B5EF4-FFF2-40B4-BE49-F238E27FC236}">
                <a16:creationId xmlns:a16="http://schemas.microsoft.com/office/drawing/2014/main" id="{58762780-C326-4A5B-B600-033046FD22FA}"/>
              </a:ext>
            </a:extLst>
          </p:cNvPr>
          <p:cNvPicPr>
            <a:picLocks noChangeAspect="1"/>
          </p:cNvPicPr>
          <p:nvPr/>
        </p:nvPicPr>
        <p:blipFill>
          <a:blip r:embed="rId2"/>
          <a:stretch>
            <a:fillRect/>
          </a:stretch>
        </p:blipFill>
        <p:spPr>
          <a:xfrm>
            <a:off x="209723" y="1998177"/>
            <a:ext cx="3486637" cy="4401164"/>
          </a:xfrm>
          <a:prstGeom prst="rect">
            <a:avLst/>
          </a:prstGeom>
        </p:spPr>
      </p:pic>
      <p:pic>
        <p:nvPicPr>
          <p:cNvPr id="11" name="Picture 10">
            <a:extLst>
              <a:ext uri="{FF2B5EF4-FFF2-40B4-BE49-F238E27FC236}">
                <a16:creationId xmlns:a16="http://schemas.microsoft.com/office/drawing/2014/main" id="{0B669E08-C6AB-45FD-AE71-77E5C7859CEB}"/>
              </a:ext>
            </a:extLst>
          </p:cNvPr>
          <p:cNvPicPr>
            <a:picLocks noChangeAspect="1"/>
          </p:cNvPicPr>
          <p:nvPr/>
        </p:nvPicPr>
        <p:blipFill>
          <a:blip r:embed="rId3"/>
          <a:stretch>
            <a:fillRect/>
          </a:stretch>
        </p:blipFill>
        <p:spPr>
          <a:xfrm>
            <a:off x="3696360" y="1893387"/>
            <a:ext cx="3562847" cy="4505954"/>
          </a:xfrm>
          <a:prstGeom prst="rect">
            <a:avLst/>
          </a:prstGeom>
        </p:spPr>
      </p:pic>
      <p:grpSp>
        <p:nvGrpSpPr>
          <p:cNvPr id="16" name="Group 15">
            <a:extLst>
              <a:ext uri="{FF2B5EF4-FFF2-40B4-BE49-F238E27FC236}">
                <a16:creationId xmlns:a16="http://schemas.microsoft.com/office/drawing/2014/main" id="{AC00BF2B-C58F-4646-AB1F-389B78761F60}"/>
              </a:ext>
            </a:extLst>
          </p:cNvPr>
          <p:cNvGrpSpPr/>
          <p:nvPr/>
        </p:nvGrpSpPr>
        <p:grpSpPr>
          <a:xfrm>
            <a:off x="7583044" y="1929107"/>
            <a:ext cx="3553321" cy="4639322"/>
            <a:chOff x="7583044" y="1929107"/>
            <a:chExt cx="3553321" cy="4639322"/>
          </a:xfrm>
        </p:grpSpPr>
        <p:pic>
          <p:nvPicPr>
            <p:cNvPr id="13" name="Picture 12">
              <a:extLst>
                <a:ext uri="{FF2B5EF4-FFF2-40B4-BE49-F238E27FC236}">
                  <a16:creationId xmlns:a16="http://schemas.microsoft.com/office/drawing/2014/main" id="{043E5EF0-BCB2-4C05-B3D9-DB25D257338F}"/>
                </a:ext>
              </a:extLst>
            </p:cNvPr>
            <p:cNvPicPr>
              <a:picLocks noChangeAspect="1"/>
            </p:cNvPicPr>
            <p:nvPr/>
          </p:nvPicPr>
          <p:blipFill>
            <a:blip r:embed="rId4"/>
            <a:stretch>
              <a:fillRect/>
            </a:stretch>
          </p:blipFill>
          <p:spPr>
            <a:xfrm>
              <a:off x="7583044" y="1929107"/>
              <a:ext cx="3553321" cy="4639322"/>
            </a:xfrm>
            <a:prstGeom prst="rect">
              <a:avLst/>
            </a:prstGeom>
          </p:spPr>
        </p:pic>
        <p:pic>
          <p:nvPicPr>
            <p:cNvPr id="15" name="Picture 14">
              <a:extLst>
                <a:ext uri="{FF2B5EF4-FFF2-40B4-BE49-F238E27FC236}">
                  <a16:creationId xmlns:a16="http://schemas.microsoft.com/office/drawing/2014/main" id="{CA498663-7861-4809-93BE-8CC3165CD4A8}"/>
                </a:ext>
              </a:extLst>
            </p:cNvPr>
            <p:cNvPicPr>
              <a:picLocks noChangeAspect="1"/>
            </p:cNvPicPr>
            <p:nvPr/>
          </p:nvPicPr>
          <p:blipFill>
            <a:blip r:embed="rId5"/>
            <a:stretch>
              <a:fillRect/>
            </a:stretch>
          </p:blipFill>
          <p:spPr>
            <a:xfrm>
              <a:off x="7583044" y="5147686"/>
              <a:ext cx="3439005" cy="895475"/>
            </a:xfrm>
            <a:prstGeom prst="rect">
              <a:avLst/>
            </a:prstGeom>
          </p:spPr>
        </p:pic>
      </p:grpSp>
    </p:spTree>
    <p:extLst>
      <p:ext uri="{BB962C8B-B14F-4D97-AF65-F5344CB8AC3E}">
        <p14:creationId xmlns:p14="http://schemas.microsoft.com/office/powerpoint/2010/main" val="104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5E021-0132-453E-8DAB-E8E9482B899F}"/>
              </a:ext>
            </a:extLst>
          </p:cNvPr>
          <p:cNvPicPr>
            <a:picLocks noChangeAspect="1"/>
          </p:cNvPicPr>
          <p:nvPr/>
        </p:nvPicPr>
        <p:blipFill>
          <a:blip r:embed="rId2"/>
          <a:stretch>
            <a:fillRect/>
          </a:stretch>
        </p:blipFill>
        <p:spPr>
          <a:xfrm>
            <a:off x="1125415" y="1580503"/>
            <a:ext cx="8466206" cy="5052413"/>
          </a:xfrm>
          <a:prstGeom prst="rect">
            <a:avLst/>
          </a:prstGeom>
          <a:ln>
            <a:solidFill>
              <a:srgbClr val="0070C0"/>
            </a:solidFill>
          </a:ln>
        </p:spPr>
      </p:pic>
      <p:sp>
        <p:nvSpPr>
          <p:cNvPr id="5" name="TextBox 4">
            <a:extLst>
              <a:ext uri="{FF2B5EF4-FFF2-40B4-BE49-F238E27FC236}">
                <a16:creationId xmlns:a16="http://schemas.microsoft.com/office/drawing/2014/main" id="{08FBBD47-75D6-4277-B36D-2B812A12C4CB}"/>
              </a:ext>
            </a:extLst>
          </p:cNvPr>
          <p:cNvSpPr txBox="1"/>
          <p:nvPr/>
        </p:nvSpPr>
        <p:spPr>
          <a:xfrm>
            <a:off x="174976" y="243851"/>
            <a:ext cx="12289000" cy="1477328"/>
          </a:xfrm>
          <a:prstGeom prst="rect">
            <a:avLst/>
          </a:prstGeom>
          <a:noFill/>
        </p:spPr>
        <p:txBody>
          <a:bodyPr wrap="square">
            <a:spAutoFit/>
          </a:bodyPr>
          <a:lstStyle/>
          <a:p>
            <a:r>
              <a:rPr lang="en-US" b="0" i="0" dirty="0">
                <a:solidFill>
                  <a:srgbClr val="404040"/>
                </a:solidFill>
                <a:effectLst/>
                <a:latin typeface="Inter" panose="020B0502030000000004" pitchFamily="34" charset="0"/>
              </a:rPr>
              <a:t>Operational Test  - </a:t>
            </a:r>
          </a:p>
          <a:p>
            <a:r>
              <a:rPr lang="en-US" dirty="0">
                <a:solidFill>
                  <a:srgbClr val="404040"/>
                </a:solidFill>
                <a:latin typeface="Inter" panose="020B0502030000000004" pitchFamily="34" charset="0"/>
              </a:rPr>
              <a:t>	</a:t>
            </a:r>
            <a:r>
              <a:rPr lang="en-US" b="0" i="0" dirty="0">
                <a:solidFill>
                  <a:srgbClr val="404040"/>
                </a:solidFill>
                <a:effectLst/>
                <a:latin typeface="Inter" panose="020B0502030000000004" pitchFamily="34" charset="0"/>
              </a:rPr>
              <a:t>Procedure required to ascertain only that a system or unit is operable. </a:t>
            </a:r>
          </a:p>
          <a:p>
            <a:r>
              <a:rPr lang="en-US" dirty="0">
                <a:solidFill>
                  <a:srgbClr val="404040"/>
                </a:solidFill>
                <a:latin typeface="Inter" panose="020B0502030000000004" pitchFamily="34" charset="0"/>
              </a:rPr>
              <a:t>	Th</a:t>
            </a:r>
            <a:r>
              <a:rPr lang="en-US" b="0" i="0" dirty="0">
                <a:solidFill>
                  <a:srgbClr val="404040"/>
                </a:solidFill>
                <a:effectLst/>
                <a:latin typeface="Inter" panose="020B0502030000000004" pitchFamily="34" charset="0"/>
              </a:rPr>
              <a:t>ese tests should require no special equipment or facilities other than that installed on the 	aircraft.</a:t>
            </a:r>
          </a:p>
          <a:p>
            <a:r>
              <a:rPr lang="en-US" dirty="0">
                <a:solidFill>
                  <a:srgbClr val="404040"/>
                </a:solidFill>
                <a:latin typeface="Inter" panose="020B0502030000000004" pitchFamily="34" charset="0"/>
              </a:rPr>
              <a:t>	Example – Built In Test Equipment's , HF or VHF Communication Checks </a:t>
            </a:r>
            <a:endParaRPr lang="en-US" b="0" i="0" dirty="0">
              <a:solidFill>
                <a:srgbClr val="404040"/>
              </a:solidFill>
              <a:effectLst/>
              <a:latin typeface="Inter" panose="020B0502030000000004" pitchFamily="34" charset="0"/>
            </a:endParaRPr>
          </a:p>
          <a:p>
            <a:r>
              <a:rPr lang="en-US" dirty="0">
                <a:solidFill>
                  <a:srgbClr val="404040"/>
                </a:solidFill>
                <a:latin typeface="Inter" panose="020B0502030000000004" pitchFamily="34" charset="0"/>
              </a:rPr>
              <a:t>	</a:t>
            </a:r>
            <a:endParaRPr lang="en-US" b="0" i="0" dirty="0">
              <a:solidFill>
                <a:srgbClr val="404040"/>
              </a:solidFill>
              <a:effectLst/>
              <a:latin typeface="Inter" panose="020B0502030000000004" pitchFamily="34" charset="0"/>
            </a:endParaRPr>
          </a:p>
        </p:txBody>
      </p:sp>
      <p:sp>
        <p:nvSpPr>
          <p:cNvPr id="6" name="TextBox 5">
            <a:extLst>
              <a:ext uri="{FF2B5EF4-FFF2-40B4-BE49-F238E27FC236}">
                <a16:creationId xmlns:a16="http://schemas.microsoft.com/office/drawing/2014/main" id="{4C1CFD1D-5E44-4118-B7F2-8BC8CA96930A}"/>
              </a:ext>
            </a:extLst>
          </p:cNvPr>
          <p:cNvSpPr txBox="1"/>
          <p:nvPr/>
        </p:nvSpPr>
        <p:spPr>
          <a:xfrm>
            <a:off x="209723" y="0"/>
            <a:ext cx="11807301" cy="369332"/>
          </a:xfrm>
          <a:prstGeom prst="rect">
            <a:avLst/>
          </a:prstGeom>
          <a:noFill/>
        </p:spPr>
        <p:txBody>
          <a:bodyPr wrap="square">
            <a:spAutoFit/>
          </a:bodyPr>
          <a:lstStyle/>
          <a:p>
            <a:pPr algn="l"/>
            <a:r>
              <a:rPr lang="en-US" sz="1800" b="0" i="0" u="none" strike="noStrike" baseline="0" dirty="0">
                <a:solidFill>
                  <a:srgbClr val="231F20"/>
                </a:solidFill>
                <a:latin typeface="Arial" panose="020B0604020202020204" pitchFamily="34" charset="0"/>
              </a:rPr>
              <a:t>Adjustment/Test (501 to 599) - There are three types of tests: operational, functional, and system. </a:t>
            </a:r>
            <a:endParaRPr lang="en-US" dirty="0"/>
          </a:p>
        </p:txBody>
      </p:sp>
    </p:spTree>
    <p:extLst>
      <p:ext uri="{BB962C8B-B14F-4D97-AF65-F5344CB8AC3E}">
        <p14:creationId xmlns:p14="http://schemas.microsoft.com/office/powerpoint/2010/main" val="172463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6BF019-26CA-4DBD-8514-8292851CDA72}"/>
              </a:ext>
            </a:extLst>
          </p:cNvPr>
          <p:cNvPicPr>
            <a:picLocks noChangeAspect="1"/>
          </p:cNvPicPr>
          <p:nvPr/>
        </p:nvPicPr>
        <p:blipFill>
          <a:blip r:embed="rId2"/>
          <a:stretch>
            <a:fillRect/>
          </a:stretch>
        </p:blipFill>
        <p:spPr>
          <a:xfrm>
            <a:off x="1157380" y="465833"/>
            <a:ext cx="9173855" cy="6392167"/>
          </a:xfrm>
          <a:prstGeom prst="rect">
            <a:avLst/>
          </a:prstGeom>
        </p:spPr>
      </p:pic>
    </p:spTree>
    <p:extLst>
      <p:ext uri="{BB962C8B-B14F-4D97-AF65-F5344CB8AC3E}">
        <p14:creationId xmlns:p14="http://schemas.microsoft.com/office/powerpoint/2010/main" val="40370333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FC2143-E22D-40A8-BF1D-2C20A823D0D9}"/>
              </a:ext>
            </a:extLst>
          </p:cNvPr>
          <p:cNvPicPr>
            <a:picLocks noChangeAspect="1"/>
          </p:cNvPicPr>
          <p:nvPr/>
        </p:nvPicPr>
        <p:blipFill>
          <a:blip r:embed="rId2"/>
          <a:stretch>
            <a:fillRect/>
          </a:stretch>
        </p:blipFill>
        <p:spPr>
          <a:xfrm>
            <a:off x="594063" y="1759062"/>
            <a:ext cx="3923048" cy="4889258"/>
          </a:xfrm>
          <a:prstGeom prst="rect">
            <a:avLst/>
          </a:prstGeom>
        </p:spPr>
      </p:pic>
      <p:pic>
        <p:nvPicPr>
          <p:cNvPr id="5" name="Picture 4">
            <a:extLst>
              <a:ext uri="{FF2B5EF4-FFF2-40B4-BE49-F238E27FC236}">
                <a16:creationId xmlns:a16="http://schemas.microsoft.com/office/drawing/2014/main" id="{4CE91400-8FAC-4161-A09A-6C054AC8C705}"/>
              </a:ext>
            </a:extLst>
          </p:cNvPr>
          <p:cNvPicPr>
            <a:picLocks noChangeAspect="1"/>
          </p:cNvPicPr>
          <p:nvPr/>
        </p:nvPicPr>
        <p:blipFill>
          <a:blip r:embed="rId3"/>
          <a:stretch>
            <a:fillRect/>
          </a:stretch>
        </p:blipFill>
        <p:spPr>
          <a:xfrm>
            <a:off x="3804436" y="1816219"/>
            <a:ext cx="3981253" cy="4819411"/>
          </a:xfrm>
          <a:prstGeom prst="rect">
            <a:avLst/>
          </a:prstGeom>
        </p:spPr>
      </p:pic>
      <p:pic>
        <p:nvPicPr>
          <p:cNvPr id="7" name="Picture 6">
            <a:extLst>
              <a:ext uri="{FF2B5EF4-FFF2-40B4-BE49-F238E27FC236}">
                <a16:creationId xmlns:a16="http://schemas.microsoft.com/office/drawing/2014/main" id="{B9E25996-4CE6-4C52-A8B7-AA71993FB7F7}"/>
              </a:ext>
            </a:extLst>
          </p:cNvPr>
          <p:cNvPicPr>
            <a:picLocks noChangeAspect="1"/>
          </p:cNvPicPr>
          <p:nvPr/>
        </p:nvPicPr>
        <p:blipFill>
          <a:blip r:embed="rId4"/>
          <a:stretch>
            <a:fillRect/>
          </a:stretch>
        </p:blipFill>
        <p:spPr>
          <a:xfrm>
            <a:off x="7119599" y="1787641"/>
            <a:ext cx="3853201" cy="4889258"/>
          </a:xfrm>
          <a:prstGeom prst="rect">
            <a:avLst/>
          </a:prstGeom>
        </p:spPr>
      </p:pic>
      <p:sp>
        <p:nvSpPr>
          <p:cNvPr id="9" name="Rectangle 8">
            <a:extLst>
              <a:ext uri="{FF2B5EF4-FFF2-40B4-BE49-F238E27FC236}">
                <a16:creationId xmlns:a16="http://schemas.microsoft.com/office/drawing/2014/main" id="{3FEF8B93-C22E-4FBC-80CF-C4C214579966}"/>
              </a:ext>
            </a:extLst>
          </p:cNvPr>
          <p:cNvSpPr/>
          <p:nvPr/>
        </p:nvSpPr>
        <p:spPr>
          <a:xfrm>
            <a:off x="393896" y="1608725"/>
            <a:ext cx="10669469" cy="52492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96D5FE-D95E-4E0C-866E-C26AA5A35946}"/>
              </a:ext>
            </a:extLst>
          </p:cNvPr>
          <p:cNvSpPr/>
          <p:nvPr/>
        </p:nvSpPr>
        <p:spPr>
          <a:xfrm>
            <a:off x="405617" y="1606377"/>
            <a:ext cx="3526872" cy="52492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13D946-97A3-4F1E-8437-9DFFCDFA4FF1}"/>
              </a:ext>
            </a:extLst>
          </p:cNvPr>
          <p:cNvSpPr/>
          <p:nvPr/>
        </p:nvSpPr>
        <p:spPr>
          <a:xfrm>
            <a:off x="7343336" y="1606377"/>
            <a:ext cx="3717684" cy="52492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5AEB27C-AA0C-40BD-92CC-BB2C1C35F60A}"/>
              </a:ext>
            </a:extLst>
          </p:cNvPr>
          <p:cNvSpPr txBox="1"/>
          <p:nvPr/>
        </p:nvSpPr>
        <p:spPr>
          <a:xfrm>
            <a:off x="0" y="-56143"/>
            <a:ext cx="11957538" cy="1754326"/>
          </a:xfrm>
          <a:prstGeom prst="rect">
            <a:avLst/>
          </a:prstGeom>
          <a:noFill/>
        </p:spPr>
        <p:txBody>
          <a:bodyPr wrap="square">
            <a:spAutoFit/>
          </a:bodyPr>
          <a:lstStyle/>
          <a:p>
            <a:r>
              <a:rPr lang="en-US" b="0" i="0" dirty="0">
                <a:solidFill>
                  <a:srgbClr val="404040"/>
                </a:solidFill>
                <a:effectLst/>
                <a:latin typeface="Inter" panose="020B0502030000000004" pitchFamily="34" charset="0"/>
              </a:rPr>
              <a:t>Functional Test  - </a:t>
            </a:r>
          </a:p>
          <a:p>
            <a:r>
              <a:rPr lang="en-US" dirty="0">
                <a:solidFill>
                  <a:srgbClr val="404040"/>
                </a:solidFill>
                <a:latin typeface="Inter" panose="020B0502030000000004" pitchFamily="34" charset="0"/>
              </a:rPr>
              <a:t>	</a:t>
            </a:r>
            <a:r>
              <a:rPr lang="en-US" b="0" i="0" dirty="0">
                <a:solidFill>
                  <a:srgbClr val="404040"/>
                </a:solidFill>
                <a:effectLst/>
                <a:latin typeface="Inter" panose="020B0502030000000004" pitchFamily="34" charset="0"/>
              </a:rPr>
              <a:t>Procedure required to ascertain only that a system or unit is functioning in all aspects in 	accordance with minimum acceptable system or unit design specifications.</a:t>
            </a:r>
          </a:p>
          <a:p>
            <a:r>
              <a:rPr lang="en-US" dirty="0">
                <a:solidFill>
                  <a:srgbClr val="404040"/>
                </a:solidFill>
                <a:latin typeface="Inter" panose="020B0502030000000004" pitchFamily="34" charset="0"/>
              </a:rPr>
              <a:t>	These tests may require supplemental ground support equipment and should be more specific 	and detailed than an operational test</a:t>
            </a:r>
          </a:p>
          <a:p>
            <a:r>
              <a:rPr lang="en-US" b="0" i="0" dirty="0">
                <a:solidFill>
                  <a:srgbClr val="404040"/>
                </a:solidFill>
                <a:effectLst/>
                <a:latin typeface="Inter" panose="020B0502030000000004" pitchFamily="34" charset="0"/>
              </a:rPr>
              <a:t>	Example – Flight control surfaces rigging checks</a:t>
            </a:r>
            <a:endParaRPr lang="en-US" dirty="0"/>
          </a:p>
        </p:txBody>
      </p:sp>
    </p:spTree>
    <p:extLst>
      <p:ext uri="{BB962C8B-B14F-4D97-AF65-F5344CB8AC3E}">
        <p14:creationId xmlns:p14="http://schemas.microsoft.com/office/powerpoint/2010/main" val="24333407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5BD794-42A1-44CA-8C8D-9545E3F8F043}"/>
              </a:ext>
            </a:extLst>
          </p:cNvPr>
          <p:cNvSpPr txBox="1"/>
          <p:nvPr/>
        </p:nvSpPr>
        <p:spPr>
          <a:xfrm>
            <a:off x="71021" y="153502"/>
            <a:ext cx="11807301" cy="646331"/>
          </a:xfrm>
          <a:prstGeom prst="rect">
            <a:avLst/>
          </a:prstGeom>
          <a:noFill/>
        </p:spPr>
        <p:txBody>
          <a:bodyPr wrap="square">
            <a:spAutoFit/>
          </a:bodyPr>
          <a:lstStyle/>
          <a:p>
            <a:pPr algn="l"/>
            <a:r>
              <a:rPr lang="en-US" sz="1800" b="0" i="0" u="none" strike="noStrike" baseline="0" dirty="0">
                <a:solidFill>
                  <a:srgbClr val="231F20"/>
                </a:solidFill>
                <a:latin typeface="Arial" panose="020B0604020202020204" pitchFamily="34" charset="0"/>
              </a:rPr>
              <a:t>Adjustment/Test (501 to 599) System Test</a:t>
            </a:r>
          </a:p>
          <a:p>
            <a:pPr algn="l"/>
            <a:endParaRPr lang="en-US" dirty="0"/>
          </a:p>
        </p:txBody>
      </p:sp>
      <p:pic>
        <p:nvPicPr>
          <p:cNvPr id="4" name="Picture 3">
            <a:extLst>
              <a:ext uri="{FF2B5EF4-FFF2-40B4-BE49-F238E27FC236}">
                <a16:creationId xmlns:a16="http://schemas.microsoft.com/office/drawing/2014/main" id="{34E8B40D-D235-497F-AF45-9326DBD71795}"/>
              </a:ext>
            </a:extLst>
          </p:cNvPr>
          <p:cNvPicPr>
            <a:picLocks noChangeAspect="1"/>
          </p:cNvPicPr>
          <p:nvPr/>
        </p:nvPicPr>
        <p:blipFill>
          <a:blip r:embed="rId2"/>
          <a:stretch>
            <a:fillRect/>
          </a:stretch>
        </p:blipFill>
        <p:spPr>
          <a:xfrm>
            <a:off x="71021" y="2310375"/>
            <a:ext cx="3699274" cy="4340767"/>
          </a:xfrm>
          <a:prstGeom prst="rect">
            <a:avLst/>
          </a:prstGeom>
          <a:ln>
            <a:solidFill>
              <a:schemeClr val="accent1"/>
            </a:solidFill>
          </a:ln>
        </p:spPr>
      </p:pic>
      <p:pic>
        <p:nvPicPr>
          <p:cNvPr id="6" name="Picture 5">
            <a:extLst>
              <a:ext uri="{FF2B5EF4-FFF2-40B4-BE49-F238E27FC236}">
                <a16:creationId xmlns:a16="http://schemas.microsoft.com/office/drawing/2014/main" id="{22CC9139-4882-40FD-89E8-13CC6D2D7D8C}"/>
              </a:ext>
            </a:extLst>
          </p:cNvPr>
          <p:cNvPicPr>
            <a:picLocks noChangeAspect="1"/>
          </p:cNvPicPr>
          <p:nvPr/>
        </p:nvPicPr>
        <p:blipFill>
          <a:blip r:embed="rId3"/>
          <a:stretch>
            <a:fillRect/>
          </a:stretch>
        </p:blipFill>
        <p:spPr>
          <a:xfrm>
            <a:off x="3968439" y="2267507"/>
            <a:ext cx="3688583" cy="4436991"/>
          </a:xfrm>
          <a:prstGeom prst="rect">
            <a:avLst/>
          </a:prstGeom>
          <a:ln>
            <a:solidFill>
              <a:schemeClr val="accent1"/>
            </a:solidFill>
          </a:ln>
        </p:spPr>
      </p:pic>
      <p:pic>
        <p:nvPicPr>
          <p:cNvPr id="8" name="Picture 7">
            <a:extLst>
              <a:ext uri="{FF2B5EF4-FFF2-40B4-BE49-F238E27FC236}">
                <a16:creationId xmlns:a16="http://schemas.microsoft.com/office/drawing/2014/main" id="{25F4A4D0-CF4E-4B3D-A3D9-8CA4F5B968F9}"/>
              </a:ext>
            </a:extLst>
          </p:cNvPr>
          <p:cNvPicPr>
            <a:picLocks noChangeAspect="1"/>
          </p:cNvPicPr>
          <p:nvPr/>
        </p:nvPicPr>
        <p:blipFill>
          <a:blip r:embed="rId4"/>
          <a:stretch>
            <a:fillRect/>
          </a:stretch>
        </p:blipFill>
        <p:spPr>
          <a:xfrm>
            <a:off x="7856334" y="2329428"/>
            <a:ext cx="3699274" cy="4394224"/>
          </a:xfrm>
          <a:prstGeom prst="rect">
            <a:avLst/>
          </a:prstGeom>
          <a:ln>
            <a:solidFill>
              <a:schemeClr val="accent1"/>
            </a:solidFill>
          </a:ln>
        </p:spPr>
      </p:pic>
      <p:sp>
        <p:nvSpPr>
          <p:cNvPr id="10" name="TextBox 9">
            <a:extLst>
              <a:ext uri="{FF2B5EF4-FFF2-40B4-BE49-F238E27FC236}">
                <a16:creationId xmlns:a16="http://schemas.microsoft.com/office/drawing/2014/main" id="{B7FFAA01-13EC-4EDC-A8B2-0D26E6E87DC7}"/>
              </a:ext>
            </a:extLst>
          </p:cNvPr>
          <p:cNvSpPr txBox="1"/>
          <p:nvPr/>
        </p:nvSpPr>
        <p:spPr>
          <a:xfrm>
            <a:off x="182879" y="599443"/>
            <a:ext cx="12216790" cy="1477328"/>
          </a:xfrm>
          <a:prstGeom prst="rect">
            <a:avLst/>
          </a:prstGeom>
          <a:noFill/>
        </p:spPr>
        <p:txBody>
          <a:bodyPr wrap="square">
            <a:spAutoFit/>
          </a:bodyPr>
          <a:lstStyle/>
          <a:p>
            <a:r>
              <a:rPr lang="en-US" b="0" i="0" dirty="0">
                <a:solidFill>
                  <a:srgbClr val="404040"/>
                </a:solidFill>
                <a:effectLst/>
                <a:latin typeface="Inter" panose="020B0502030000000004" pitchFamily="34" charset="0"/>
              </a:rPr>
              <a:t>System Test  - </a:t>
            </a:r>
          </a:p>
          <a:p>
            <a:r>
              <a:rPr lang="en-US" dirty="0">
                <a:solidFill>
                  <a:srgbClr val="404040"/>
                </a:solidFill>
                <a:latin typeface="Inter" panose="020B0502030000000004" pitchFamily="34" charset="0"/>
              </a:rPr>
              <a:t>	</a:t>
            </a:r>
            <a:r>
              <a:rPr lang="en-US" b="0" i="0" dirty="0">
                <a:solidFill>
                  <a:srgbClr val="404040"/>
                </a:solidFill>
                <a:effectLst/>
                <a:latin typeface="Inter" panose="020B0502030000000004" pitchFamily="34" charset="0"/>
              </a:rPr>
              <a:t>Procedure containing all adjustment specifications and tolerances required to maintain system 	and or unit performance at maximum efficiency and design specifications.</a:t>
            </a:r>
          </a:p>
          <a:p>
            <a:r>
              <a:rPr lang="en-US" dirty="0">
                <a:solidFill>
                  <a:srgbClr val="404040"/>
                </a:solidFill>
                <a:latin typeface="Inter" panose="020B0502030000000004" pitchFamily="34" charset="0"/>
              </a:rPr>
              <a:t>	It shall be self-contained and may duplicate other tests.</a:t>
            </a:r>
          </a:p>
          <a:p>
            <a:r>
              <a:rPr lang="en-US" b="0" i="0" dirty="0">
                <a:solidFill>
                  <a:srgbClr val="404040"/>
                </a:solidFill>
                <a:effectLst/>
                <a:latin typeface="Inter" panose="020B0502030000000004" pitchFamily="34" charset="0"/>
              </a:rPr>
              <a:t>	Example - </a:t>
            </a:r>
            <a:r>
              <a:rPr lang="en-US" dirty="0">
                <a:solidFill>
                  <a:srgbClr val="404040"/>
                </a:solidFill>
                <a:latin typeface="Inter" panose="020B0502030000000004" pitchFamily="34" charset="0"/>
              </a:rPr>
              <a:t>Hydraulic system pressure and flow.</a:t>
            </a:r>
          </a:p>
        </p:txBody>
      </p:sp>
    </p:spTree>
    <p:extLst>
      <p:ext uri="{BB962C8B-B14F-4D97-AF65-F5344CB8AC3E}">
        <p14:creationId xmlns:p14="http://schemas.microsoft.com/office/powerpoint/2010/main" val="29600041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327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0784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0432B-608C-4B44-B4B7-11023C23A15B}"/>
              </a:ext>
            </a:extLst>
          </p:cNvPr>
          <p:cNvSpPr txBox="1"/>
          <p:nvPr/>
        </p:nvSpPr>
        <p:spPr>
          <a:xfrm>
            <a:off x="187910" y="0"/>
            <a:ext cx="11816179" cy="1754326"/>
          </a:xfrm>
          <a:prstGeom prst="rect">
            <a:avLst/>
          </a:prstGeom>
          <a:noFill/>
        </p:spPr>
        <p:txBody>
          <a:bodyPr wrap="square">
            <a:spAutoFit/>
          </a:bodyPr>
          <a:lstStyle/>
          <a:p>
            <a:pPr algn="l"/>
            <a:r>
              <a:rPr lang="en-US" sz="1800" b="0" i="0" u="none" strike="noStrike" baseline="0" dirty="0">
                <a:solidFill>
                  <a:srgbClr val="231F20"/>
                </a:solidFill>
                <a:latin typeface="Arial" panose="020B0604020202020204" pitchFamily="34" charset="0"/>
              </a:rPr>
              <a:t>Inspection/Check (601 to 699)</a:t>
            </a:r>
          </a:p>
          <a:p>
            <a:pPr algn="l"/>
            <a:r>
              <a:rPr lang="en-US" sz="1800" b="0" i="0" u="none" strike="noStrike" baseline="0" dirty="0">
                <a:solidFill>
                  <a:srgbClr val="231F20"/>
                </a:solidFill>
                <a:latin typeface="Arial" panose="020B0604020202020204" pitchFamily="34" charset="0"/>
              </a:rPr>
              <a:t>(a) This page block contains information and instructions to inspect or perform a check of:</a:t>
            </a:r>
          </a:p>
          <a:p>
            <a:pPr marL="285750" indent="-285750" algn="l">
              <a:buFont typeface="Arial" panose="020B0604020202020204" pitchFamily="34" charset="0"/>
              <a:buChar char="•"/>
            </a:pPr>
            <a:r>
              <a:rPr lang="en-US" sz="1800" b="0" i="0" u="none" strike="noStrike" baseline="0" dirty="0">
                <a:solidFill>
                  <a:srgbClr val="231F20"/>
                </a:solidFill>
                <a:latin typeface="Arial" panose="020B0604020202020204" pitchFamily="34" charset="0"/>
              </a:rPr>
              <a:t>System</a:t>
            </a:r>
          </a:p>
          <a:p>
            <a:pPr marL="285750" indent="-285750" algn="l">
              <a:buFont typeface="Arial" panose="020B0604020202020204" pitchFamily="34" charset="0"/>
              <a:buChar char="•"/>
            </a:pPr>
            <a:r>
              <a:rPr lang="en-US" sz="1800" b="0" i="0" u="none" strike="noStrike" baseline="0" dirty="0">
                <a:solidFill>
                  <a:srgbClr val="231F20"/>
                </a:solidFill>
                <a:latin typeface="Arial" panose="020B0604020202020204" pitchFamily="34" charset="0"/>
              </a:rPr>
              <a:t>Component</a:t>
            </a:r>
          </a:p>
          <a:p>
            <a:pPr marL="285750" indent="-285750" algn="l">
              <a:buFont typeface="Arial" panose="020B0604020202020204" pitchFamily="34" charset="0"/>
              <a:buChar char="•"/>
            </a:pPr>
            <a:r>
              <a:rPr lang="en-US" sz="1800" b="0" i="0" u="none" strike="noStrike" baseline="0" dirty="0">
                <a:solidFill>
                  <a:srgbClr val="231F20"/>
                </a:solidFill>
                <a:latin typeface="Arial" panose="020B0604020202020204" pitchFamily="34" charset="0"/>
              </a:rPr>
              <a:t>Area (zone)</a:t>
            </a:r>
          </a:p>
          <a:p>
            <a:pPr marL="285750" indent="-285750" algn="l">
              <a:buFont typeface="Arial" panose="020B0604020202020204" pitchFamily="34" charset="0"/>
              <a:buChar char="•"/>
            </a:pPr>
            <a:r>
              <a:rPr lang="en-US" sz="1800" b="0" i="0" u="none" strike="noStrike" baseline="0" dirty="0">
                <a:solidFill>
                  <a:srgbClr val="231F20"/>
                </a:solidFill>
                <a:latin typeface="Arial" panose="020B0604020202020204" pitchFamily="34" charset="0"/>
              </a:rPr>
              <a:t>Connected parts.</a:t>
            </a:r>
            <a:endParaRPr lang="en-US" dirty="0"/>
          </a:p>
        </p:txBody>
      </p:sp>
      <p:pic>
        <p:nvPicPr>
          <p:cNvPr id="5" name="Picture 4">
            <a:extLst>
              <a:ext uri="{FF2B5EF4-FFF2-40B4-BE49-F238E27FC236}">
                <a16:creationId xmlns:a16="http://schemas.microsoft.com/office/drawing/2014/main" id="{68887166-F157-4373-A36E-F401B0F13EFD}"/>
              </a:ext>
            </a:extLst>
          </p:cNvPr>
          <p:cNvPicPr>
            <a:picLocks noChangeAspect="1"/>
          </p:cNvPicPr>
          <p:nvPr/>
        </p:nvPicPr>
        <p:blipFill>
          <a:blip r:embed="rId2"/>
          <a:stretch>
            <a:fillRect/>
          </a:stretch>
        </p:blipFill>
        <p:spPr>
          <a:xfrm>
            <a:off x="719090" y="1738790"/>
            <a:ext cx="3680805" cy="4725722"/>
          </a:xfrm>
          <a:prstGeom prst="rect">
            <a:avLst/>
          </a:prstGeom>
          <a:ln>
            <a:solidFill>
              <a:schemeClr val="accent1"/>
            </a:solidFill>
          </a:ln>
        </p:spPr>
      </p:pic>
      <p:pic>
        <p:nvPicPr>
          <p:cNvPr id="7" name="Picture 6">
            <a:extLst>
              <a:ext uri="{FF2B5EF4-FFF2-40B4-BE49-F238E27FC236}">
                <a16:creationId xmlns:a16="http://schemas.microsoft.com/office/drawing/2014/main" id="{E2FB813E-709C-4DA3-B140-76B43A74F807}"/>
              </a:ext>
            </a:extLst>
          </p:cNvPr>
          <p:cNvPicPr>
            <a:picLocks noChangeAspect="1"/>
          </p:cNvPicPr>
          <p:nvPr/>
        </p:nvPicPr>
        <p:blipFill>
          <a:blip r:embed="rId3"/>
          <a:stretch>
            <a:fillRect/>
          </a:stretch>
        </p:blipFill>
        <p:spPr>
          <a:xfrm>
            <a:off x="6096000" y="1757634"/>
            <a:ext cx="4135432" cy="5100366"/>
          </a:xfrm>
          <a:prstGeom prst="rect">
            <a:avLst/>
          </a:prstGeom>
          <a:ln>
            <a:solidFill>
              <a:schemeClr val="accent1"/>
            </a:solidFill>
          </a:ln>
        </p:spPr>
      </p:pic>
    </p:spTree>
    <p:extLst>
      <p:ext uri="{BB962C8B-B14F-4D97-AF65-F5344CB8AC3E}">
        <p14:creationId xmlns:p14="http://schemas.microsoft.com/office/powerpoint/2010/main" val="19077418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40B11-DF1C-4B59-9BDF-B428774F8B57}"/>
              </a:ext>
            </a:extLst>
          </p:cNvPr>
          <p:cNvSpPr txBox="1"/>
          <p:nvPr/>
        </p:nvSpPr>
        <p:spPr>
          <a:xfrm>
            <a:off x="88775" y="229897"/>
            <a:ext cx="11709647" cy="646331"/>
          </a:xfrm>
          <a:prstGeom prst="rect">
            <a:avLst/>
          </a:prstGeom>
          <a:noFill/>
        </p:spPr>
        <p:txBody>
          <a:bodyPr wrap="square">
            <a:spAutoFit/>
          </a:bodyPr>
          <a:lstStyle/>
          <a:p>
            <a:pPr algn="l"/>
            <a:r>
              <a:rPr lang="en-US" sz="1800" b="0" i="0" u="none" strike="noStrike" baseline="0" dirty="0">
                <a:solidFill>
                  <a:srgbClr val="231F20"/>
                </a:solidFill>
                <a:latin typeface="Arial" panose="020B0604020202020204" pitchFamily="34" charset="0"/>
              </a:rPr>
              <a:t>Cleaning/Painting (701 to 799)</a:t>
            </a:r>
          </a:p>
          <a:p>
            <a:pPr algn="l"/>
            <a:r>
              <a:rPr lang="en-US" sz="1800" b="0" i="0" u="none" strike="noStrike" baseline="0" dirty="0">
                <a:solidFill>
                  <a:srgbClr val="231F20"/>
                </a:solidFill>
                <a:latin typeface="Arial" panose="020B0604020202020204" pitchFamily="34" charset="0"/>
              </a:rPr>
              <a:t>This page block gives the necessary procedures to clean and/or paint a part or area of the aircraft.</a:t>
            </a:r>
            <a:endParaRPr lang="en-US" dirty="0"/>
          </a:p>
        </p:txBody>
      </p:sp>
      <p:pic>
        <p:nvPicPr>
          <p:cNvPr id="5" name="Picture 4">
            <a:extLst>
              <a:ext uri="{FF2B5EF4-FFF2-40B4-BE49-F238E27FC236}">
                <a16:creationId xmlns:a16="http://schemas.microsoft.com/office/drawing/2014/main" id="{2C99BAF6-9649-4DF1-BE49-3B7FFEF931CB}"/>
              </a:ext>
            </a:extLst>
          </p:cNvPr>
          <p:cNvPicPr>
            <a:picLocks noChangeAspect="1"/>
          </p:cNvPicPr>
          <p:nvPr/>
        </p:nvPicPr>
        <p:blipFill>
          <a:blip r:embed="rId2"/>
          <a:stretch>
            <a:fillRect/>
          </a:stretch>
        </p:blipFill>
        <p:spPr>
          <a:xfrm>
            <a:off x="534295" y="1154940"/>
            <a:ext cx="4092295" cy="5311600"/>
          </a:xfrm>
          <a:prstGeom prst="rect">
            <a:avLst/>
          </a:prstGeom>
          <a:ln>
            <a:solidFill>
              <a:schemeClr val="accent1"/>
            </a:solidFill>
          </a:ln>
        </p:spPr>
      </p:pic>
      <p:pic>
        <p:nvPicPr>
          <p:cNvPr id="7" name="Picture 6">
            <a:extLst>
              <a:ext uri="{FF2B5EF4-FFF2-40B4-BE49-F238E27FC236}">
                <a16:creationId xmlns:a16="http://schemas.microsoft.com/office/drawing/2014/main" id="{5FD6A8F3-8CD5-48C5-ADC1-F0C279C4B724}"/>
              </a:ext>
            </a:extLst>
          </p:cNvPr>
          <p:cNvPicPr>
            <a:picLocks noChangeAspect="1"/>
          </p:cNvPicPr>
          <p:nvPr/>
        </p:nvPicPr>
        <p:blipFill>
          <a:blip r:embed="rId3"/>
          <a:stretch>
            <a:fillRect/>
          </a:stretch>
        </p:blipFill>
        <p:spPr>
          <a:xfrm>
            <a:off x="5749258" y="1154940"/>
            <a:ext cx="4138019" cy="5357324"/>
          </a:xfrm>
          <a:prstGeom prst="rect">
            <a:avLst/>
          </a:prstGeom>
          <a:ln>
            <a:solidFill>
              <a:schemeClr val="accent1"/>
            </a:solidFill>
          </a:ln>
        </p:spPr>
      </p:pic>
    </p:spTree>
    <p:extLst>
      <p:ext uri="{BB962C8B-B14F-4D97-AF65-F5344CB8AC3E}">
        <p14:creationId xmlns:p14="http://schemas.microsoft.com/office/powerpoint/2010/main" val="10274733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2570DD-CBD8-4A9F-B243-DB21502355FE}"/>
              </a:ext>
            </a:extLst>
          </p:cNvPr>
          <p:cNvSpPr txBox="1"/>
          <p:nvPr/>
        </p:nvSpPr>
        <p:spPr>
          <a:xfrm>
            <a:off x="177554" y="281372"/>
            <a:ext cx="11558726" cy="1200329"/>
          </a:xfrm>
          <a:prstGeom prst="rect">
            <a:avLst/>
          </a:prstGeom>
          <a:noFill/>
        </p:spPr>
        <p:txBody>
          <a:bodyPr wrap="square">
            <a:spAutoFit/>
          </a:bodyPr>
          <a:lstStyle/>
          <a:p>
            <a:pPr algn="l"/>
            <a:r>
              <a:rPr lang="en-US" sz="1800" b="0" i="0" u="none" strike="noStrike" baseline="0" dirty="0">
                <a:solidFill>
                  <a:srgbClr val="231F20"/>
                </a:solidFill>
                <a:latin typeface="Arial" panose="020B0604020202020204" pitchFamily="34" charset="0"/>
              </a:rPr>
              <a:t>Repairs (801 to 899)</a:t>
            </a:r>
          </a:p>
          <a:p>
            <a:pPr algn="l"/>
            <a:r>
              <a:rPr lang="en-US" sz="1800" b="0" i="0" u="none" strike="noStrike" baseline="0" dirty="0">
                <a:solidFill>
                  <a:srgbClr val="231F20"/>
                </a:solidFill>
                <a:latin typeface="Arial" panose="020B0604020202020204" pitchFamily="34" charset="0"/>
              </a:rPr>
              <a:t>This page block gives all approved repair procedures for the aircraft. It does not include</a:t>
            </a:r>
          </a:p>
          <a:p>
            <a:pPr algn="l"/>
            <a:r>
              <a:rPr lang="en-US" sz="1800" b="0" i="0" u="none" strike="noStrike" baseline="0" dirty="0">
                <a:solidFill>
                  <a:srgbClr val="231F20"/>
                </a:solidFill>
                <a:latin typeface="Arial" panose="020B0604020202020204" pitchFamily="34" charset="0"/>
              </a:rPr>
              <a:t>those repairs contained in the Component Maintenance Manual and the Structural</a:t>
            </a:r>
          </a:p>
          <a:p>
            <a:pPr algn="l"/>
            <a:r>
              <a:rPr lang="en-US" sz="1800" b="0" i="0" u="none" strike="noStrike" baseline="0" dirty="0">
                <a:solidFill>
                  <a:srgbClr val="231F20"/>
                </a:solidFill>
                <a:latin typeface="Arial" panose="020B0604020202020204" pitchFamily="34" charset="0"/>
              </a:rPr>
              <a:t>Repair Manual.</a:t>
            </a:r>
            <a:endParaRPr lang="en-US" dirty="0"/>
          </a:p>
        </p:txBody>
      </p:sp>
      <p:pic>
        <p:nvPicPr>
          <p:cNvPr id="5" name="Picture 4">
            <a:extLst>
              <a:ext uri="{FF2B5EF4-FFF2-40B4-BE49-F238E27FC236}">
                <a16:creationId xmlns:a16="http://schemas.microsoft.com/office/drawing/2014/main" id="{ACD04E85-A971-4D4B-AEF5-C19952EFDDCF}"/>
              </a:ext>
            </a:extLst>
          </p:cNvPr>
          <p:cNvPicPr>
            <a:picLocks noChangeAspect="1"/>
          </p:cNvPicPr>
          <p:nvPr/>
        </p:nvPicPr>
        <p:blipFill>
          <a:blip r:embed="rId2"/>
          <a:stretch>
            <a:fillRect/>
          </a:stretch>
        </p:blipFill>
        <p:spPr>
          <a:xfrm>
            <a:off x="973120" y="1766656"/>
            <a:ext cx="3817078" cy="4952269"/>
          </a:xfrm>
          <a:prstGeom prst="rect">
            <a:avLst/>
          </a:prstGeom>
          <a:ln>
            <a:solidFill>
              <a:schemeClr val="accent1"/>
            </a:solidFill>
          </a:ln>
        </p:spPr>
      </p:pic>
      <p:pic>
        <p:nvPicPr>
          <p:cNvPr id="7" name="Picture 6">
            <a:extLst>
              <a:ext uri="{FF2B5EF4-FFF2-40B4-BE49-F238E27FC236}">
                <a16:creationId xmlns:a16="http://schemas.microsoft.com/office/drawing/2014/main" id="{56F933E3-444B-4831-8F05-CDEAA554632C}"/>
              </a:ext>
            </a:extLst>
          </p:cNvPr>
          <p:cNvPicPr>
            <a:picLocks noChangeAspect="1"/>
          </p:cNvPicPr>
          <p:nvPr/>
        </p:nvPicPr>
        <p:blipFill>
          <a:blip r:embed="rId3"/>
          <a:stretch>
            <a:fillRect/>
          </a:stretch>
        </p:blipFill>
        <p:spPr>
          <a:xfrm>
            <a:off x="6200850" y="1803787"/>
            <a:ext cx="3817078" cy="4968482"/>
          </a:xfrm>
          <a:prstGeom prst="rect">
            <a:avLst/>
          </a:prstGeom>
          <a:ln>
            <a:solidFill>
              <a:schemeClr val="accent1"/>
            </a:solidFill>
          </a:ln>
        </p:spPr>
      </p:pic>
    </p:spTree>
    <p:extLst>
      <p:ext uri="{BB962C8B-B14F-4D97-AF65-F5344CB8AC3E}">
        <p14:creationId xmlns:p14="http://schemas.microsoft.com/office/powerpoint/2010/main" val="38872335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A3ED-221C-4517-85B2-DD1F6A3716EC}"/>
              </a:ext>
            </a:extLst>
          </p:cNvPr>
          <p:cNvSpPr txBox="1"/>
          <p:nvPr/>
        </p:nvSpPr>
        <p:spPr>
          <a:xfrm>
            <a:off x="0" y="21495"/>
            <a:ext cx="6098344" cy="2585323"/>
          </a:xfrm>
          <a:prstGeom prst="rect">
            <a:avLst/>
          </a:prstGeom>
          <a:noFill/>
        </p:spPr>
        <p:txBody>
          <a:bodyPr wrap="square">
            <a:spAutoFit/>
          </a:bodyPr>
          <a:lstStyle/>
          <a:p>
            <a:r>
              <a:rPr lang="en-US" dirty="0"/>
              <a:t>Revision Changes – </a:t>
            </a:r>
          </a:p>
          <a:p>
            <a:endParaRPr lang="en-US" dirty="0"/>
          </a:p>
          <a:p>
            <a:r>
              <a:rPr lang="en-US" dirty="0"/>
              <a:t>Revision Bar </a:t>
            </a:r>
          </a:p>
          <a:p>
            <a:endParaRPr lang="en-US" dirty="0"/>
          </a:p>
          <a:p>
            <a:r>
              <a:rPr lang="en-US" dirty="0"/>
              <a:t>Ripple Bar</a:t>
            </a:r>
          </a:p>
          <a:p>
            <a:endParaRPr lang="en-US" dirty="0"/>
          </a:p>
          <a:p>
            <a:r>
              <a:rPr lang="en-US" dirty="0"/>
              <a:t>Deletion Bar</a:t>
            </a:r>
          </a:p>
          <a:p>
            <a:endParaRPr lang="en-US" dirty="0"/>
          </a:p>
          <a:p>
            <a:r>
              <a:rPr lang="en-US" dirty="0"/>
              <a:t> </a:t>
            </a:r>
          </a:p>
        </p:txBody>
      </p:sp>
      <p:pic>
        <p:nvPicPr>
          <p:cNvPr id="5" name="Picture 4">
            <a:extLst>
              <a:ext uri="{FF2B5EF4-FFF2-40B4-BE49-F238E27FC236}">
                <a16:creationId xmlns:a16="http://schemas.microsoft.com/office/drawing/2014/main" id="{D68EFD54-67F5-4FB8-8ECE-A618DFC4ACC5}"/>
              </a:ext>
            </a:extLst>
          </p:cNvPr>
          <p:cNvPicPr>
            <a:picLocks noChangeAspect="1"/>
          </p:cNvPicPr>
          <p:nvPr/>
        </p:nvPicPr>
        <p:blipFill>
          <a:blip r:embed="rId2"/>
          <a:stretch>
            <a:fillRect/>
          </a:stretch>
        </p:blipFill>
        <p:spPr>
          <a:xfrm>
            <a:off x="696842" y="2273732"/>
            <a:ext cx="3448531" cy="4239217"/>
          </a:xfrm>
          <a:prstGeom prst="rect">
            <a:avLst/>
          </a:prstGeom>
          <a:ln>
            <a:solidFill>
              <a:schemeClr val="accent1"/>
            </a:solidFill>
          </a:ln>
        </p:spPr>
      </p:pic>
      <p:pic>
        <p:nvPicPr>
          <p:cNvPr id="7" name="Picture 6">
            <a:extLst>
              <a:ext uri="{FF2B5EF4-FFF2-40B4-BE49-F238E27FC236}">
                <a16:creationId xmlns:a16="http://schemas.microsoft.com/office/drawing/2014/main" id="{8A183B9F-3912-4C69-98BE-657611D6F6D8}"/>
              </a:ext>
            </a:extLst>
          </p:cNvPr>
          <p:cNvPicPr>
            <a:picLocks noChangeAspect="1"/>
          </p:cNvPicPr>
          <p:nvPr/>
        </p:nvPicPr>
        <p:blipFill>
          <a:blip r:embed="rId3"/>
          <a:stretch>
            <a:fillRect/>
          </a:stretch>
        </p:blipFill>
        <p:spPr>
          <a:xfrm>
            <a:off x="4145373" y="2273732"/>
            <a:ext cx="3409585" cy="4239217"/>
          </a:xfrm>
          <a:prstGeom prst="rect">
            <a:avLst/>
          </a:prstGeom>
          <a:ln>
            <a:solidFill>
              <a:schemeClr val="accent1"/>
            </a:solidFill>
          </a:ln>
        </p:spPr>
      </p:pic>
    </p:spTree>
    <p:extLst>
      <p:ext uri="{BB962C8B-B14F-4D97-AF65-F5344CB8AC3E}">
        <p14:creationId xmlns:p14="http://schemas.microsoft.com/office/powerpoint/2010/main" val="32789849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784C2-292B-4510-BD83-48A724E55938}"/>
              </a:ext>
            </a:extLst>
          </p:cNvPr>
          <p:cNvSpPr txBox="1"/>
          <p:nvPr/>
        </p:nvSpPr>
        <p:spPr>
          <a:xfrm>
            <a:off x="221566" y="302847"/>
            <a:ext cx="6098344" cy="4247317"/>
          </a:xfrm>
          <a:prstGeom prst="rect">
            <a:avLst/>
          </a:prstGeom>
          <a:noFill/>
        </p:spPr>
        <p:txBody>
          <a:bodyPr wrap="square">
            <a:spAutoFit/>
          </a:bodyPr>
          <a:lstStyle/>
          <a:p>
            <a:r>
              <a:rPr lang="en-US" dirty="0"/>
              <a:t>FRONT MATTER – </a:t>
            </a:r>
          </a:p>
          <a:p>
            <a:endParaRPr lang="en-US" dirty="0"/>
          </a:p>
          <a:p>
            <a:r>
              <a:rPr lang="en-US" dirty="0"/>
              <a:t>Table of Contents</a:t>
            </a:r>
          </a:p>
          <a:p>
            <a:endParaRPr lang="en-US" dirty="0"/>
          </a:p>
          <a:p>
            <a:r>
              <a:rPr lang="en-US" dirty="0"/>
              <a:t>List of Effectivities</a:t>
            </a:r>
          </a:p>
          <a:p>
            <a:endParaRPr lang="en-US" dirty="0"/>
          </a:p>
          <a:p>
            <a:r>
              <a:rPr lang="en-US" dirty="0"/>
              <a:t>List of Effective Pages</a:t>
            </a:r>
          </a:p>
          <a:p>
            <a:endParaRPr lang="en-US" dirty="0"/>
          </a:p>
          <a:p>
            <a:r>
              <a:rPr lang="en-US" dirty="0"/>
              <a:t>List of Service Bulletin Incorporated</a:t>
            </a:r>
          </a:p>
          <a:p>
            <a:endParaRPr lang="en-US" dirty="0"/>
          </a:p>
          <a:p>
            <a:r>
              <a:rPr lang="en-US" dirty="0"/>
              <a:t>Temporary Revision Incorporated</a:t>
            </a:r>
          </a:p>
          <a:p>
            <a:endParaRPr lang="en-US" dirty="0"/>
          </a:p>
          <a:p>
            <a:r>
              <a:rPr lang="en-US" dirty="0"/>
              <a:t>Record of Revision</a:t>
            </a:r>
          </a:p>
          <a:p>
            <a:endParaRPr lang="en-US" dirty="0"/>
          </a:p>
          <a:p>
            <a:r>
              <a:rPr lang="en-US" dirty="0"/>
              <a:t>Permanent Record</a:t>
            </a:r>
          </a:p>
        </p:txBody>
      </p:sp>
    </p:spTree>
    <p:extLst>
      <p:ext uri="{BB962C8B-B14F-4D97-AF65-F5344CB8AC3E}">
        <p14:creationId xmlns:p14="http://schemas.microsoft.com/office/powerpoint/2010/main" val="7892490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28804-90BE-4089-9EA7-AD38FA2C5611}"/>
              </a:ext>
            </a:extLst>
          </p:cNvPr>
          <p:cNvPicPr>
            <a:picLocks noChangeAspect="1"/>
          </p:cNvPicPr>
          <p:nvPr/>
        </p:nvPicPr>
        <p:blipFill>
          <a:blip r:embed="rId2"/>
          <a:stretch>
            <a:fillRect/>
          </a:stretch>
        </p:blipFill>
        <p:spPr>
          <a:xfrm>
            <a:off x="408781" y="453070"/>
            <a:ext cx="8819625" cy="590929"/>
          </a:xfrm>
          <a:prstGeom prst="rect">
            <a:avLst/>
          </a:prstGeom>
        </p:spPr>
      </p:pic>
      <p:pic>
        <p:nvPicPr>
          <p:cNvPr id="5" name="Picture 4">
            <a:extLst>
              <a:ext uri="{FF2B5EF4-FFF2-40B4-BE49-F238E27FC236}">
                <a16:creationId xmlns:a16="http://schemas.microsoft.com/office/drawing/2014/main" id="{7EE0A5F6-4208-409F-8532-358AD8B73139}"/>
              </a:ext>
            </a:extLst>
          </p:cNvPr>
          <p:cNvPicPr>
            <a:picLocks noChangeAspect="1"/>
          </p:cNvPicPr>
          <p:nvPr/>
        </p:nvPicPr>
        <p:blipFill>
          <a:blip r:embed="rId3"/>
          <a:stretch>
            <a:fillRect/>
          </a:stretch>
        </p:blipFill>
        <p:spPr>
          <a:xfrm>
            <a:off x="507311" y="1068336"/>
            <a:ext cx="9128495" cy="927339"/>
          </a:xfrm>
          <a:prstGeom prst="rect">
            <a:avLst/>
          </a:prstGeom>
        </p:spPr>
      </p:pic>
      <p:pic>
        <p:nvPicPr>
          <p:cNvPr id="7" name="Picture 6">
            <a:extLst>
              <a:ext uri="{FF2B5EF4-FFF2-40B4-BE49-F238E27FC236}">
                <a16:creationId xmlns:a16="http://schemas.microsoft.com/office/drawing/2014/main" id="{F8E9EE58-5332-4D17-B285-CB61EC1D0A1A}"/>
              </a:ext>
            </a:extLst>
          </p:cNvPr>
          <p:cNvPicPr>
            <a:picLocks noChangeAspect="1"/>
          </p:cNvPicPr>
          <p:nvPr/>
        </p:nvPicPr>
        <p:blipFill>
          <a:blip r:embed="rId4"/>
          <a:stretch>
            <a:fillRect/>
          </a:stretch>
        </p:blipFill>
        <p:spPr>
          <a:xfrm>
            <a:off x="408781" y="2031048"/>
            <a:ext cx="8932672" cy="953975"/>
          </a:xfrm>
          <a:prstGeom prst="rect">
            <a:avLst/>
          </a:prstGeom>
        </p:spPr>
      </p:pic>
      <p:pic>
        <p:nvPicPr>
          <p:cNvPr id="9" name="Picture 8">
            <a:extLst>
              <a:ext uri="{FF2B5EF4-FFF2-40B4-BE49-F238E27FC236}">
                <a16:creationId xmlns:a16="http://schemas.microsoft.com/office/drawing/2014/main" id="{73CAB0C6-DC27-4D80-98CA-10C691B48CD4}"/>
              </a:ext>
            </a:extLst>
          </p:cNvPr>
          <p:cNvPicPr>
            <a:picLocks noChangeAspect="1"/>
          </p:cNvPicPr>
          <p:nvPr/>
        </p:nvPicPr>
        <p:blipFill>
          <a:blip r:embed="rId5"/>
          <a:stretch>
            <a:fillRect/>
          </a:stretch>
        </p:blipFill>
        <p:spPr>
          <a:xfrm>
            <a:off x="432790" y="2907952"/>
            <a:ext cx="8908663" cy="1313651"/>
          </a:xfrm>
          <a:prstGeom prst="rect">
            <a:avLst/>
          </a:prstGeom>
        </p:spPr>
      </p:pic>
      <p:pic>
        <p:nvPicPr>
          <p:cNvPr id="11" name="Picture 10">
            <a:extLst>
              <a:ext uri="{FF2B5EF4-FFF2-40B4-BE49-F238E27FC236}">
                <a16:creationId xmlns:a16="http://schemas.microsoft.com/office/drawing/2014/main" id="{D3F904FC-97F6-49B8-8417-D98886AD8F48}"/>
              </a:ext>
            </a:extLst>
          </p:cNvPr>
          <p:cNvPicPr>
            <a:picLocks noChangeAspect="1"/>
          </p:cNvPicPr>
          <p:nvPr/>
        </p:nvPicPr>
        <p:blipFill>
          <a:blip r:embed="rId6"/>
          <a:stretch>
            <a:fillRect/>
          </a:stretch>
        </p:blipFill>
        <p:spPr>
          <a:xfrm>
            <a:off x="507310" y="4376350"/>
            <a:ext cx="8910031" cy="1996317"/>
          </a:xfrm>
          <a:prstGeom prst="rect">
            <a:avLst/>
          </a:prstGeom>
        </p:spPr>
      </p:pic>
    </p:spTree>
    <p:extLst>
      <p:ext uri="{BB962C8B-B14F-4D97-AF65-F5344CB8AC3E}">
        <p14:creationId xmlns:p14="http://schemas.microsoft.com/office/powerpoint/2010/main" val="328381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564C3D-BFDB-49BE-A66F-4928F85BB380}"/>
              </a:ext>
            </a:extLst>
          </p:cNvPr>
          <p:cNvPicPr>
            <a:picLocks noChangeAspect="1"/>
          </p:cNvPicPr>
          <p:nvPr/>
        </p:nvPicPr>
        <p:blipFill rotWithShape="1">
          <a:blip r:embed="rId2"/>
          <a:srcRect r="42432"/>
          <a:stretch/>
        </p:blipFill>
        <p:spPr>
          <a:xfrm>
            <a:off x="0" y="168565"/>
            <a:ext cx="1899138" cy="1295840"/>
          </a:xfrm>
          <a:prstGeom prst="rect">
            <a:avLst/>
          </a:prstGeom>
        </p:spPr>
      </p:pic>
      <p:pic>
        <p:nvPicPr>
          <p:cNvPr id="6" name="Picture 5">
            <a:extLst>
              <a:ext uri="{FF2B5EF4-FFF2-40B4-BE49-F238E27FC236}">
                <a16:creationId xmlns:a16="http://schemas.microsoft.com/office/drawing/2014/main" id="{351CB0B3-B793-4FCC-90D9-0CE289C6D7FA}"/>
              </a:ext>
            </a:extLst>
          </p:cNvPr>
          <p:cNvPicPr>
            <a:picLocks noChangeAspect="1"/>
          </p:cNvPicPr>
          <p:nvPr/>
        </p:nvPicPr>
        <p:blipFill rotWithShape="1">
          <a:blip r:embed="rId3"/>
          <a:srcRect r="46527"/>
          <a:stretch/>
        </p:blipFill>
        <p:spPr>
          <a:xfrm>
            <a:off x="1858915" y="801840"/>
            <a:ext cx="3530991" cy="4601051"/>
          </a:xfrm>
          <a:prstGeom prst="rect">
            <a:avLst/>
          </a:prstGeom>
        </p:spPr>
      </p:pic>
      <p:pic>
        <p:nvPicPr>
          <p:cNvPr id="8" name="Picture 7">
            <a:extLst>
              <a:ext uri="{FF2B5EF4-FFF2-40B4-BE49-F238E27FC236}">
                <a16:creationId xmlns:a16="http://schemas.microsoft.com/office/drawing/2014/main" id="{D992A89E-9CAA-4994-BB87-B8C3F553ADAE}"/>
              </a:ext>
            </a:extLst>
          </p:cNvPr>
          <p:cNvPicPr>
            <a:picLocks noChangeAspect="1"/>
          </p:cNvPicPr>
          <p:nvPr/>
        </p:nvPicPr>
        <p:blipFill>
          <a:blip r:embed="rId4"/>
          <a:stretch>
            <a:fillRect/>
          </a:stretch>
        </p:blipFill>
        <p:spPr>
          <a:xfrm>
            <a:off x="4681769" y="2013851"/>
            <a:ext cx="3329482" cy="3886530"/>
          </a:xfrm>
          <a:prstGeom prst="rect">
            <a:avLst/>
          </a:prstGeom>
        </p:spPr>
      </p:pic>
      <p:pic>
        <p:nvPicPr>
          <p:cNvPr id="10" name="Picture 9">
            <a:extLst>
              <a:ext uri="{FF2B5EF4-FFF2-40B4-BE49-F238E27FC236}">
                <a16:creationId xmlns:a16="http://schemas.microsoft.com/office/drawing/2014/main" id="{452BB58F-6C3B-470F-8848-3F6EFCF9F5CF}"/>
              </a:ext>
            </a:extLst>
          </p:cNvPr>
          <p:cNvPicPr>
            <a:picLocks noChangeAspect="1"/>
          </p:cNvPicPr>
          <p:nvPr/>
        </p:nvPicPr>
        <p:blipFill>
          <a:blip r:embed="rId5"/>
          <a:stretch>
            <a:fillRect/>
          </a:stretch>
        </p:blipFill>
        <p:spPr>
          <a:xfrm>
            <a:off x="6618549" y="3656110"/>
            <a:ext cx="5111941" cy="3456282"/>
          </a:xfrm>
          <a:prstGeom prst="rect">
            <a:avLst/>
          </a:prstGeom>
        </p:spPr>
      </p:pic>
      <p:sp>
        <p:nvSpPr>
          <p:cNvPr id="11" name="Arrow: Bent-Up 10">
            <a:extLst>
              <a:ext uri="{FF2B5EF4-FFF2-40B4-BE49-F238E27FC236}">
                <a16:creationId xmlns:a16="http://schemas.microsoft.com/office/drawing/2014/main" id="{052802E1-25D6-4696-8051-8BDDF4D1A211}"/>
              </a:ext>
            </a:extLst>
          </p:cNvPr>
          <p:cNvSpPr/>
          <p:nvPr/>
        </p:nvSpPr>
        <p:spPr>
          <a:xfrm rot="5742744">
            <a:off x="3434123" y="4405315"/>
            <a:ext cx="789770" cy="1378776"/>
          </a:xfrm>
          <a:prstGeom prst="ben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Bent-Up 11">
            <a:extLst>
              <a:ext uri="{FF2B5EF4-FFF2-40B4-BE49-F238E27FC236}">
                <a16:creationId xmlns:a16="http://schemas.microsoft.com/office/drawing/2014/main" id="{9DB7CE36-2932-4A66-886E-4F570ABF57C0}"/>
              </a:ext>
            </a:extLst>
          </p:cNvPr>
          <p:cNvSpPr/>
          <p:nvPr/>
        </p:nvSpPr>
        <p:spPr>
          <a:xfrm rot="5742744">
            <a:off x="5701115" y="5805607"/>
            <a:ext cx="789770" cy="1083212"/>
          </a:xfrm>
          <a:prstGeom prst="ben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Bent-Up 12">
            <a:extLst>
              <a:ext uri="{FF2B5EF4-FFF2-40B4-BE49-F238E27FC236}">
                <a16:creationId xmlns:a16="http://schemas.microsoft.com/office/drawing/2014/main" id="{9226D047-E047-48B4-9294-3453A844C0AA}"/>
              </a:ext>
            </a:extLst>
          </p:cNvPr>
          <p:cNvSpPr/>
          <p:nvPr/>
        </p:nvSpPr>
        <p:spPr>
          <a:xfrm rot="5742744">
            <a:off x="813609" y="1305978"/>
            <a:ext cx="789770" cy="1083212"/>
          </a:xfrm>
          <a:prstGeom prst="ben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8C483D3-1735-44DF-A479-961A1F9B3802}"/>
              </a:ext>
            </a:extLst>
          </p:cNvPr>
          <p:cNvPicPr>
            <a:picLocks noChangeAspect="1"/>
          </p:cNvPicPr>
          <p:nvPr/>
        </p:nvPicPr>
        <p:blipFill>
          <a:blip r:embed="rId6"/>
          <a:stretch>
            <a:fillRect/>
          </a:stretch>
        </p:blipFill>
        <p:spPr>
          <a:xfrm>
            <a:off x="204940" y="1334680"/>
            <a:ext cx="425332" cy="470700"/>
          </a:xfrm>
          <a:prstGeom prst="rect">
            <a:avLst/>
          </a:prstGeom>
        </p:spPr>
      </p:pic>
      <p:pic>
        <p:nvPicPr>
          <p:cNvPr id="18" name="Picture 17">
            <a:extLst>
              <a:ext uri="{FF2B5EF4-FFF2-40B4-BE49-F238E27FC236}">
                <a16:creationId xmlns:a16="http://schemas.microsoft.com/office/drawing/2014/main" id="{8E6317C6-2720-4116-9613-C1DF2E92E45F}"/>
              </a:ext>
            </a:extLst>
          </p:cNvPr>
          <p:cNvPicPr>
            <a:picLocks noChangeAspect="1"/>
          </p:cNvPicPr>
          <p:nvPr/>
        </p:nvPicPr>
        <p:blipFill>
          <a:blip r:embed="rId6"/>
          <a:stretch>
            <a:fillRect/>
          </a:stretch>
        </p:blipFill>
        <p:spPr>
          <a:xfrm>
            <a:off x="2845010" y="4427228"/>
            <a:ext cx="425332" cy="470700"/>
          </a:xfrm>
          <a:prstGeom prst="rect">
            <a:avLst/>
          </a:prstGeom>
        </p:spPr>
      </p:pic>
      <p:pic>
        <p:nvPicPr>
          <p:cNvPr id="19" name="Picture 18">
            <a:extLst>
              <a:ext uri="{FF2B5EF4-FFF2-40B4-BE49-F238E27FC236}">
                <a16:creationId xmlns:a16="http://schemas.microsoft.com/office/drawing/2014/main" id="{E94D752D-AFE4-4C87-A866-2FE992E55363}"/>
              </a:ext>
            </a:extLst>
          </p:cNvPr>
          <p:cNvPicPr>
            <a:picLocks noChangeAspect="1"/>
          </p:cNvPicPr>
          <p:nvPr/>
        </p:nvPicPr>
        <p:blipFill>
          <a:blip r:embed="rId6"/>
          <a:stretch>
            <a:fillRect/>
          </a:stretch>
        </p:blipFill>
        <p:spPr>
          <a:xfrm>
            <a:off x="5284476" y="5379023"/>
            <a:ext cx="425332" cy="470700"/>
          </a:xfrm>
          <a:prstGeom prst="rect">
            <a:avLst/>
          </a:prstGeom>
        </p:spPr>
      </p:pic>
    </p:spTree>
    <p:extLst>
      <p:ext uri="{BB962C8B-B14F-4D97-AF65-F5344CB8AC3E}">
        <p14:creationId xmlns:p14="http://schemas.microsoft.com/office/powerpoint/2010/main" val="249312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04A371-3C8E-44E6-80E8-1D0002DDDCDF}"/>
              </a:ext>
            </a:extLst>
          </p:cNvPr>
          <p:cNvPicPr>
            <a:picLocks noChangeAspect="1"/>
          </p:cNvPicPr>
          <p:nvPr/>
        </p:nvPicPr>
        <p:blipFill>
          <a:blip r:embed="rId2"/>
          <a:stretch>
            <a:fillRect/>
          </a:stretch>
        </p:blipFill>
        <p:spPr>
          <a:xfrm>
            <a:off x="582962" y="495379"/>
            <a:ext cx="10108484" cy="1679260"/>
          </a:xfrm>
          <a:prstGeom prst="rect">
            <a:avLst/>
          </a:prstGeom>
        </p:spPr>
      </p:pic>
    </p:spTree>
    <p:extLst>
      <p:ext uri="{BB962C8B-B14F-4D97-AF65-F5344CB8AC3E}">
        <p14:creationId xmlns:p14="http://schemas.microsoft.com/office/powerpoint/2010/main" val="3743138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22A6F4-3637-4A64-BF58-C16EAED1A946}"/>
              </a:ext>
            </a:extLst>
          </p:cNvPr>
          <p:cNvPicPr>
            <a:picLocks noChangeAspect="1"/>
          </p:cNvPicPr>
          <p:nvPr/>
        </p:nvPicPr>
        <p:blipFill rotWithShape="1">
          <a:blip r:embed="rId2"/>
          <a:srcRect l="1719" r="8568"/>
          <a:stretch/>
        </p:blipFill>
        <p:spPr>
          <a:xfrm>
            <a:off x="0" y="1418944"/>
            <a:ext cx="2560320" cy="3364071"/>
          </a:xfrm>
          <a:prstGeom prst="rect">
            <a:avLst/>
          </a:prstGeom>
        </p:spPr>
      </p:pic>
      <p:pic>
        <p:nvPicPr>
          <p:cNvPr id="5" name="Picture 4">
            <a:extLst>
              <a:ext uri="{FF2B5EF4-FFF2-40B4-BE49-F238E27FC236}">
                <a16:creationId xmlns:a16="http://schemas.microsoft.com/office/drawing/2014/main" id="{498DAAC9-90B2-46F4-B763-AAE89261775D}"/>
              </a:ext>
            </a:extLst>
          </p:cNvPr>
          <p:cNvPicPr>
            <a:picLocks noChangeAspect="1"/>
          </p:cNvPicPr>
          <p:nvPr/>
        </p:nvPicPr>
        <p:blipFill>
          <a:blip r:embed="rId3"/>
          <a:stretch>
            <a:fillRect/>
          </a:stretch>
        </p:blipFill>
        <p:spPr>
          <a:xfrm>
            <a:off x="2560321" y="1533260"/>
            <a:ext cx="2797758" cy="3364071"/>
          </a:xfrm>
          <a:prstGeom prst="rect">
            <a:avLst/>
          </a:prstGeom>
        </p:spPr>
      </p:pic>
      <p:pic>
        <p:nvPicPr>
          <p:cNvPr id="7" name="Picture 6">
            <a:extLst>
              <a:ext uri="{FF2B5EF4-FFF2-40B4-BE49-F238E27FC236}">
                <a16:creationId xmlns:a16="http://schemas.microsoft.com/office/drawing/2014/main" id="{C8C8EEAD-1420-4162-A678-3AFB223F9608}"/>
              </a:ext>
            </a:extLst>
          </p:cNvPr>
          <p:cNvPicPr>
            <a:picLocks noChangeAspect="1"/>
          </p:cNvPicPr>
          <p:nvPr/>
        </p:nvPicPr>
        <p:blipFill rotWithShape="1">
          <a:blip r:embed="rId4"/>
          <a:srcRect r="5854"/>
          <a:stretch/>
        </p:blipFill>
        <p:spPr>
          <a:xfrm>
            <a:off x="5358077" y="1323574"/>
            <a:ext cx="2941859" cy="3659493"/>
          </a:xfrm>
          <a:prstGeom prst="rect">
            <a:avLst/>
          </a:prstGeom>
        </p:spPr>
      </p:pic>
      <p:pic>
        <p:nvPicPr>
          <p:cNvPr id="9" name="Picture 8">
            <a:extLst>
              <a:ext uri="{FF2B5EF4-FFF2-40B4-BE49-F238E27FC236}">
                <a16:creationId xmlns:a16="http://schemas.microsoft.com/office/drawing/2014/main" id="{C165CC78-55B3-44BD-B26E-3CBC80F21362}"/>
              </a:ext>
            </a:extLst>
          </p:cNvPr>
          <p:cNvPicPr>
            <a:picLocks noChangeAspect="1"/>
          </p:cNvPicPr>
          <p:nvPr/>
        </p:nvPicPr>
        <p:blipFill>
          <a:blip r:embed="rId5"/>
          <a:stretch>
            <a:fillRect/>
          </a:stretch>
        </p:blipFill>
        <p:spPr>
          <a:xfrm>
            <a:off x="8299939" y="1218891"/>
            <a:ext cx="2941856" cy="3681475"/>
          </a:xfrm>
          <a:prstGeom prst="rect">
            <a:avLst/>
          </a:prstGeom>
        </p:spPr>
      </p:pic>
      <p:sp>
        <p:nvSpPr>
          <p:cNvPr id="10" name="Rectangle 9">
            <a:extLst>
              <a:ext uri="{FF2B5EF4-FFF2-40B4-BE49-F238E27FC236}">
                <a16:creationId xmlns:a16="http://schemas.microsoft.com/office/drawing/2014/main" id="{F023460A-25BC-4830-86BC-D6D2E9B46DD0}"/>
              </a:ext>
            </a:extLst>
          </p:cNvPr>
          <p:cNvSpPr/>
          <p:nvPr/>
        </p:nvSpPr>
        <p:spPr>
          <a:xfrm>
            <a:off x="0" y="1218891"/>
            <a:ext cx="2560320" cy="3678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0256E-C5AD-4527-8B9B-1A9AC73A97D9}"/>
              </a:ext>
            </a:extLst>
          </p:cNvPr>
          <p:cNvSpPr/>
          <p:nvPr/>
        </p:nvSpPr>
        <p:spPr>
          <a:xfrm>
            <a:off x="2560320" y="1216427"/>
            <a:ext cx="2941858" cy="3678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729773-5BB2-419B-BC19-1DB82FFFE5D9}"/>
              </a:ext>
            </a:extLst>
          </p:cNvPr>
          <p:cNvSpPr/>
          <p:nvPr/>
        </p:nvSpPr>
        <p:spPr>
          <a:xfrm>
            <a:off x="5502178" y="1219555"/>
            <a:ext cx="2797758" cy="3678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DFD392-8C28-4163-930D-381915D7320D}"/>
              </a:ext>
            </a:extLst>
          </p:cNvPr>
          <p:cNvSpPr/>
          <p:nvPr/>
        </p:nvSpPr>
        <p:spPr>
          <a:xfrm>
            <a:off x="8351518" y="1261759"/>
            <a:ext cx="2941857" cy="3678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23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0F8592-CA80-48D4-B888-327F2081B520}"/>
              </a:ext>
            </a:extLst>
          </p:cNvPr>
          <p:cNvSpPr txBox="1"/>
          <p:nvPr/>
        </p:nvSpPr>
        <p:spPr>
          <a:xfrm>
            <a:off x="3972120" y="99051"/>
            <a:ext cx="5037134" cy="1569660"/>
          </a:xfrm>
          <a:prstGeom prst="rect">
            <a:avLst/>
          </a:prstGeom>
          <a:noFill/>
        </p:spPr>
        <p:txBody>
          <a:bodyPr wrap="square" rtlCol="0">
            <a:spAutoFit/>
          </a:bodyPr>
          <a:lstStyle/>
          <a:p>
            <a:r>
              <a:rPr lang="en-US" sz="3200" b="1" dirty="0"/>
              <a:t>Group 1  </a:t>
            </a:r>
          </a:p>
          <a:p>
            <a:r>
              <a:rPr lang="en-US" sz="3200" b="1" dirty="0"/>
              <a:t>Aircraft General </a:t>
            </a:r>
          </a:p>
          <a:p>
            <a:r>
              <a:rPr lang="en-US" sz="3200" b="1" dirty="0"/>
              <a:t>Chapter 5 to 12</a:t>
            </a:r>
          </a:p>
        </p:txBody>
      </p:sp>
      <p:grpSp>
        <p:nvGrpSpPr>
          <p:cNvPr id="31" name="Group 30">
            <a:extLst>
              <a:ext uri="{FF2B5EF4-FFF2-40B4-BE49-F238E27FC236}">
                <a16:creationId xmlns:a16="http://schemas.microsoft.com/office/drawing/2014/main" id="{64261D6F-E29B-4203-AB55-B84E567E505E}"/>
              </a:ext>
            </a:extLst>
          </p:cNvPr>
          <p:cNvGrpSpPr/>
          <p:nvPr/>
        </p:nvGrpSpPr>
        <p:grpSpPr>
          <a:xfrm>
            <a:off x="1995003" y="1749055"/>
            <a:ext cx="1830589" cy="2662520"/>
            <a:chOff x="2064100" y="1836360"/>
            <a:chExt cx="1554463" cy="2468847"/>
          </a:xfrm>
        </p:grpSpPr>
        <p:sp>
          <p:nvSpPr>
            <p:cNvPr id="5" name="TextBox 4">
              <a:extLst>
                <a:ext uri="{FF2B5EF4-FFF2-40B4-BE49-F238E27FC236}">
                  <a16:creationId xmlns:a16="http://schemas.microsoft.com/office/drawing/2014/main" id="{85D30BE6-36EC-4AA1-B09D-3473D11C858B}"/>
                </a:ext>
              </a:extLst>
            </p:cNvPr>
            <p:cNvSpPr txBox="1"/>
            <p:nvPr/>
          </p:nvSpPr>
          <p:spPr>
            <a:xfrm>
              <a:off x="2311501" y="1836360"/>
              <a:ext cx="999707" cy="369332"/>
            </a:xfrm>
            <a:prstGeom prst="rect">
              <a:avLst/>
            </a:prstGeom>
            <a:noFill/>
          </p:spPr>
          <p:txBody>
            <a:bodyPr wrap="square" rtlCol="0">
              <a:spAutoFit/>
            </a:bodyPr>
            <a:lstStyle/>
            <a:p>
              <a:r>
                <a:rPr lang="en-US" dirty="0"/>
                <a:t>Chap 6</a:t>
              </a:r>
            </a:p>
          </p:txBody>
        </p:sp>
        <p:pic>
          <p:nvPicPr>
            <p:cNvPr id="9" name="Picture 8">
              <a:extLst>
                <a:ext uri="{FF2B5EF4-FFF2-40B4-BE49-F238E27FC236}">
                  <a16:creationId xmlns:a16="http://schemas.microsoft.com/office/drawing/2014/main" id="{193B9916-4D75-4ADE-8FC0-A1BCBC4596D5}"/>
                </a:ext>
              </a:extLst>
            </p:cNvPr>
            <p:cNvPicPr>
              <a:picLocks noChangeAspect="1"/>
            </p:cNvPicPr>
            <p:nvPr/>
          </p:nvPicPr>
          <p:blipFill>
            <a:blip r:embed="rId2"/>
            <a:stretch>
              <a:fillRect/>
            </a:stretch>
          </p:blipFill>
          <p:spPr>
            <a:xfrm>
              <a:off x="2064100" y="2268310"/>
              <a:ext cx="1554463" cy="1795085"/>
            </a:xfrm>
            <a:prstGeom prst="rect">
              <a:avLst/>
            </a:prstGeom>
            <a:ln>
              <a:solidFill>
                <a:schemeClr val="accent1"/>
              </a:solidFill>
            </a:ln>
          </p:spPr>
        </p:pic>
        <p:pic>
          <p:nvPicPr>
            <p:cNvPr id="15" name="Picture 14">
              <a:extLst>
                <a:ext uri="{FF2B5EF4-FFF2-40B4-BE49-F238E27FC236}">
                  <a16:creationId xmlns:a16="http://schemas.microsoft.com/office/drawing/2014/main" id="{B910691A-AA17-419C-AE13-8D2D19104F28}"/>
                </a:ext>
              </a:extLst>
            </p:cNvPr>
            <p:cNvPicPr>
              <a:picLocks noChangeAspect="1"/>
            </p:cNvPicPr>
            <p:nvPr/>
          </p:nvPicPr>
          <p:blipFill>
            <a:blip r:embed="rId3"/>
            <a:stretch>
              <a:fillRect/>
            </a:stretch>
          </p:blipFill>
          <p:spPr>
            <a:xfrm>
              <a:off x="2123523" y="4109757"/>
              <a:ext cx="1375662" cy="195450"/>
            </a:xfrm>
            <a:prstGeom prst="rect">
              <a:avLst/>
            </a:prstGeom>
          </p:spPr>
        </p:pic>
      </p:grpSp>
      <p:grpSp>
        <p:nvGrpSpPr>
          <p:cNvPr id="32" name="Group 31">
            <a:extLst>
              <a:ext uri="{FF2B5EF4-FFF2-40B4-BE49-F238E27FC236}">
                <a16:creationId xmlns:a16="http://schemas.microsoft.com/office/drawing/2014/main" id="{62DB555A-893D-4F3F-9C1A-8A90F6C7BD6E}"/>
              </a:ext>
            </a:extLst>
          </p:cNvPr>
          <p:cNvGrpSpPr/>
          <p:nvPr/>
        </p:nvGrpSpPr>
        <p:grpSpPr>
          <a:xfrm>
            <a:off x="3972120" y="1786579"/>
            <a:ext cx="1853375" cy="2624996"/>
            <a:chOff x="3776875" y="1836360"/>
            <a:chExt cx="1573812" cy="2434052"/>
          </a:xfrm>
        </p:grpSpPr>
        <p:sp>
          <p:nvSpPr>
            <p:cNvPr id="6" name="TextBox 5">
              <a:extLst>
                <a:ext uri="{FF2B5EF4-FFF2-40B4-BE49-F238E27FC236}">
                  <a16:creationId xmlns:a16="http://schemas.microsoft.com/office/drawing/2014/main" id="{A85B0520-3116-445C-989E-8A5F8A3C8A3B}"/>
                </a:ext>
              </a:extLst>
            </p:cNvPr>
            <p:cNvSpPr txBox="1"/>
            <p:nvPr/>
          </p:nvSpPr>
          <p:spPr>
            <a:xfrm>
              <a:off x="3976451" y="1836360"/>
              <a:ext cx="999707" cy="369332"/>
            </a:xfrm>
            <a:prstGeom prst="rect">
              <a:avLst/>
            </a:prstGeom>
            <a:noFill/>
          </p:spPr>
          <p:txBody>
            <a:bodyPr wrap="square" rtlCol="0">
              <a:spAutoFit/>
            </a:bodyPr>
            <a:lstStyle/>
            <a:p>
              <a:r>
                <a:rPr lang="en-US" dirty="0"/>
                <a:t>Chap 7</a:t>
              </a:r>
            </a:p>
          </p:txBody>
        </p:sp>
        <p:pic>
          <p:nvPicPr>
            <p:cNvPr id="12" name="Picture 11">
              <a:extLst>
                <a:ext uri="{FF2B5EF4-FFF2-40B4-BE49-F238E27FC236}">
                  <a16:creationId xmlns:a16="http://schemas.microsoft.com/office/drawing/2014/main" id="{B81933FD-D582-4BFC-8756-11E7DB80C93F}"/>
                </a:ext>
              </a:extLst>
            </p:cNvPr>
            <p:cNvPicPr>
              <a:picLocks noChangeAspect="1"/>
            </p:cNvPicPr>
            <p:nvPr/>
          </p:nvPicPr>
          <p:blipFill>
            <a:blip r:embed="rId4"/>
            <a:stretch>
              <a:fillRect/>
            </a:stretch>
          </p:blipFill>
          <p:spPr>
            <a:xfrm>
              <a:off x="3776875" y="2268309"/>
              <a:ext cx="1573812" cy="1795085"/>
            </a:xfrm>
            <a:prstGeom prst="rect">
              <a:avLst/>
            </a:prstGeom>
            <a:ln>
              <a:solidFill>
                <a:schemeClr val="accent1"/>
              </a:solidFill>
            </a:ln>
          </p:spPr>
        </p:pic>
        <p:pic>
          <p:nvPicPr>
            <p:cNvPr id="19" name="Picture 18">
              <a:extLst>
                <a:ext uri="{FF2B5EF4-FFF2-40B4-BE49-F238E27FC236}">
                  <a16:creationId xmlns:a16="http://schemas.microsoft.com/office/drawing/2014/main" id="{BEC8F503-3808-4059-9BC0-C4B8B4E3C510}"/>
                </a:ext>
              </a:extLst>
            </p:cNvPr>
            <p:cNvPicPr>
              <a:picLocks noChangeAspect="1"/>
            </p:cNvPicPr>
            <p:nvPr/>
          </p:nvPicPr>
          <p:blipFill>
            <a:blip r:embed="rId5"/>
            <a:stretch>
              <a:fillRect/>
            </a:stretch>
          </p:blipFill>
          <p:spPr>
            <a:xfrm>
              <a:off x="3814783" y="4172688"/>
              <a:ext cx="1323041" cy="97724"/>
            </a:xfrm>
            <a:prstGeom prst="rect">
              <a:avLst/>
            </a:prstGeom>
          </p:spPr>
        </p:pic>
      </p:grpSp>
      <p:grpSp>
        <p:nvGrpSpPr>
          <p:cNvPr id="35" name="Group 34">
            <a:extLst>
              <a:ext uri="{FF2B5EF4-FFF2-40B4-BE49-F238E27FC236}">
                <a16:creationId xmlns:a16="http://schemas.microsoft.com/office/drawing/2014/main" id="{A38B7B0F-210D-4007-B2AB-51926BF0A8D3}"/>
              </a:ext>
            </a:extLst>
          </p:cNvPr>
          <p:cNvGrpSpPr/>
          <p:nvPr/>
        </p:nvGrpSpPr>
        <p:grpSpPr>
          <a:xfrm>
            <a:off x="5991747" y="1792475"/>
            <a:ext cx="1832630" cy="2621985"/>
            <a:chOff x="5438827" y="1836360"/>
            <a:chExt cx="1556196" cy="2431260"/>
          </a:xfrm>
        </p:grpSpPr>
        <p:sp>
          <p:nvSpPr>
            <p:cNvPr id="7" name="TextBox 6">
              <a:extLst>
                <a:ext uri="{FF2B5EF4-FFF2-40B4-BE49-F238E27FC236}">
                  <a16:creationId xmlns:a16="http://schemas.microsoft.com/office/drawing/2014/main" id="{74396E3F-B139-44F1-ACC7-7BBE148A25FF}"/>
                </a:ext>
              </a:extLst>
            </p:cNvPr>
            <p:cNvSpPr txBox="1"/>
            <p:nvPr/>
          </p:nvSpPr>
          <p:spPr>
            <a:xfrm>
              <a:off x="5648492" y="1836360"/>
              <a:ext cx="1258745" cy="369332"/>
            </a:xfrm>
            <a:prstGeom prst="rect">
              <a:avLst/>
            </a:prstGeom>
            <a:noFill/>
          </p:spPr>
          <p:txBody>
            <a:bodyPr wrap="square" rtlCol="0">
              <a:spAutoFit/>
            </a:bodyPr>
            <a:lstStyle/>
            <a:p>
              <a:r>
                <a:rPr lang="en-US" dirty="0"/>
                <a:t>Chap 8</a:t>
              </a:r>
            </a:p>
          </p:txBody>
        </p:sp>
        <p:pic>
          <p:nvPicPr>
            <p:cNvPr id="17" name="Picture 16">
              <a:extLst>
                <a:ext uri="{FF2B5EF4-FFF2-40B4-BE49-F238E27FC236}">
                  <a16:creationId xmlns:a16="http://schemas.microsoft.com/office/drawing/2014/main" id="{ED729659-BD96-45FF-AB6A-D085D730C19C}"/>
                </a:ext>
              </a:extLst>
            </p:cNvPr>
            <p:cNvPicPr>
              <a:picLocks noChangeAspect="1"/>
            </p:cNvPicPr>
            <p:nvPr/>
          </p:nvPicPr>
          <p:blipFill>
            <a:blip r:embed="rId6"/>
            <a:stretch>
              <a:fillRect/>
            </a:stretch>
          </p:blipFill>
          <p:spPr>
            <a:xfrm>
              <a:off x="5438827" y="2250831"/>
              <a:ext cx="1556196" cy="1821080"/>
            </a:xfrm>
            <a:prstGeom prst="rect">
              <a:avLst/>
            </a:prstGeom>
            <a:ln>
              <a:solidFill>
                <a:schemeClr val="accent1"/>
              </a:solidFill>
            </a:ln>
          </p:spPr>
        </p:pic>
        <p:pic>
          <p:nvPicPr>
            <p:cNvPr id="20" name="Picture 19">
              <a:extLst>
                <a:ext uri="{FF2B5EF4-FFF2-40B4-BE49-F238E27FC236}">
                  <a16:creationId xmlns:a16="http://schemas.microsoft.com/office/drawing/2014/main" id="{B4046202-EAE9-498F-8858-49A554B46874}"/>
                </a:ext>
              </a:extLst>
            </p:cNvPr>
            <p:cNvPicPr>
              <a:picLocks noChangeAspect="1"/>
            </p:cNvPicPr>
            <p:nvPr/>
          </p:nvPicPr>
          <p:blipFill>
            <a:blip r:embed="rId7"/>
            <a:stretch>
              <a:fillRect/>
            </a:stretch>
          </p:blipFill>
          <p:spPr>
            <a:xfrm>
              <a:off x="5536671" y="4147344"/>
              <a:ext cx="1458352" cy="120276"/>
            </a:xfrm>
            <a:prstGeom prst="rect">
              <a:avLst/>
            </a:prstGeom>
          </p:spPr>
        </p:pic>
      </p:grpSp>
      <p:grpSp>
        <p:nvGrpSpPr>
          <p:cNvPr id="34" name="Group 33">
            <a:extLst>
              <a:ext uri="{FF2B5EF4-FFF2-40B4-BE49-F238E27FC236}">
                <a16:creationId xmlns:a16="http://schemas.microsoft.com/office/drawing/2014/main" id="{9E15AF02-1F79-4025-B2B5-6E06C07AE59B}"/>
              </a:ext>
            </a:extLst>
          </p:cNvPr>
          <p:cNvGrpSpPr/>
          <p:nvPr/>
        </p:nvGrpSpPr>
        <p:grpSpPr>
          <a:xfrm>
            <a:off x="8038998" y="1828854"/>
            <a:ext cx="1907151" cy="2611764"/>
            <a:chOff x="7086228" y="1836360"/>
            <a:chExt cx="1619476" cy="2421783"/>
          </a:xfrm>
        </p:grpSpPr>
        <p:pic>
          <p:nvPicPr>
            <p:cNvPr id="11" name="Picture 10">
              <a:extLst>
                <a:ext uri="{FF2B5EF4-FFF2-40B4-BE49-F238E27FC236}">
                  <a16:creationId xmlns:a16="http://schemas.microsoft.com/office/drawing/2014/main" id="{4EA0DE94-60AA-4CC5-89CA-0E9797D1E842}"/>
                </a:ext>
              </a:extLst>
            </p:cNvPr>
            <p:cNvPicPr>
              <a:picLocks noChangeAspect="1"/>
            </p:cNvPicPr>
            <p:nvPr/>
          </p:nvPicPr>
          <p:blipFill>
            <a:blip r:embed="rId8"/>
            <a:stretch>
              <a:fillRect/>
            </a:stretch>
          </p:blipFill>
          <p:spPr>
            <a:xfrm>
              <a:off x="7086228" y="2241315"/>
              <a:ext cx="1587696" cy="1821081"/>
            </a:xfrm>
            <a:prstGeom prst="rect">
              <a:avLst/>
            </a:prstGeom>
            <a:ln>
              <a:solidFill>
                <a:schemeClr val="accent1"/>
              </a:solidFill>
            </a:ln>
          </p:spPr>
        </p:pic>
        <p:sp>
          <p:nvSpPr>
            <p:cNvPr id="13" name="TextBox 12">
              <a:extLst>
                <a:ext uri="{FF2B5EF4-FFF2-40B4-BE49-F238E27FC236}">
                  <a16:creationId xmlns:a16="http://schemas.microsoft.com/office/drawing/2014/main" id="{FF3E02A3-23DC-4D28-9AF0-8F900B80FC2E}"/>
                </a:ext>
              </a:extLst>
            </p:cNvPr>
            <p:cNvSpPr txBox="1"/>
            <p:nvPr/>
          </p:nvSpPr>
          <p:spPr>
            <a:xfrm>
              <a:off x="7150665" y="1836360"/>
              <a:ext cx="909241" cy="369332"/>
            </a:xfrm>
            <a:prstGeom prst="rect">
              <a:avLst/>
            </a:prstGeom>
            <a:noFill/>
          </p:spPr>
          <p:txBody>
            <a:bodyPr wrap="square" rtlCol="0">
              <a:spAutoFit/>
            </a:bodyPr>
            <a:lstStyle/>
            <a:p>
              <a:r>
                <a:rPr lang="en-US" dirty="0"/>
                <a:t>Chap 9</a:t>
              </a:r>
            </a:p>
          </p:txBody>
        </p:sp>
        <p:pic>
          <p:nvPicPr>
            <p:cNvPr id="23" name="Picture 22">
              <a:extLst>
                <a:ext uri="{FF2B5EF4-FFF2-40B4-BE49-F238E27FC236}">
                  <a16:creationId xmlns:a16="http://schemas.microsoft.com/office/drawing/2014/main" id="{F7651DC2-E1BC-4C03-BE9C-4071AAB39FDF}"/>
                </a:ext>
              </a:extLst>
            </p:cNvPr>
            <p:cNvPicPr>
              <a:picLocks noChangeAspect="1"/>
            </p:cNvPicPr>
            <p:nvPr/>
          </p:nvPicPr>
          <p:blipFill>
            <a:blip r:embed="rId9"/>
            <a:stretch>
              <a:fillRect/>
            </a:stretch>
          </p:blipFill>
          <p:spPr>
            <a:xfrm>
              <a:off x="7086228" y="4143827"/>
              <a:ext cx="1619476" cy="114316"/>
            </a:xfrm>
            <a:prstGeom prst="rect">
              <a:avLst/>
            </a:prstGeom>
          </p:spPr>
        </p:pic>
      </p:grpSp>
      <p:grpSp>
        <p:nvGrpSpPr>
          <p:cNvPr id="33" name="Group 32">
            <a:extLst>
              <a:ext uri="{FF2B5EF4-FFF2-40B4-BE49-F238E27FC236}">
                <a16:creationId xmlns:a16="http://schemas.microsoft.com/office/drawing/2014/main" id="{070E6C91-974C-496E-9015-D9B4BFA0F60F}"/>
              </a:ext>
            </a:extLst>
          </p:cNvPr>
          <p:cNvGrpSpPr/>
          <p:nvPr/>
        </p:nvGrpSpPr>
        <p:grpSpPr>
          <a:xfrm>
            <a:off x="10112156" y="1838195"/>
            <a:ext cx="2030555" cy="2637290"/>
            <a:chOff x="8724867" y="1836360"/>
            <a:chExt cx="1724266" cy="2445452"/>
          </a:xfrm>
        </p:grpSpPr>
        <p:sp>
          <p:nvSpPr>
            <p:cNvPr id="21" name="TextBox 20">
              <a:extLst>
                <a:ext uri="{FF2B5EF4-FFF2-40B4-BE49-F238E27FC236}">
                  <a16:creationId xmlns:a16="http://schemas.microsoft.com/office/drawing/2014/main" id="{721BDF81-DD39-4F41-874A-C01A7B4E5265}"/>
                </a:ext>
              </a:extLst>
            </p:cNvPr>
            <p:cNvSpPr txBox="1"/>
            <p:nvPr/>
          </p:nvSpPr>
          <p:spPr>
            <a:xfrm>
              <a:off x="8920850" y="1836360"/>
              <a:ext cx="1151618" cy="369332"/>
            </a:xfrm>
            <a:prstGeom prst="rect">
              <a:avLst/>
            </a:prstGeom>
            <a:noFill/>
          </p:spPr>
          <p:txBody>
            <a:bodyPr wrap="square" rtlCol="0">
              <a:spAutoFit/>
            </a:bodyPr>
            <a:lstStyle/>
            <a:p>
              <a:r>
                <a:rPr lang="en-US" dirty="0"/>
                <a:t>Chap 10</a:t>
              </a:r>
            </a:p>
          </p:txBody>
        </p:sp>
        <p:pic>
          <p:nvPicPr>
            <p:cNvPr id="25" name="Picture 24">
              <a:extLst>
                <a:ext uri="{FF2B5EF4-FFF2-40B4-BE49-F238E27FC236}">
                  <a16:creationId xmlns:a16="http://schemas.microsoft.com/office/drawing/2014/main" id="{45831EB6-B5D4-4504-A9D0-582AAB1C6EC0}"/>
                </a:ext>
              </a:extLst>
            </p:cNvPr>
            <p:cNvPicPr>
              <a:picLocks noChangeAspect="1"/>
            </p:cNvPicPr>
            <p:nvPr/>
          </p:nvPicPr>
          <p:blipFill>
            <a:blip r:embed="rId10"/>
            <a:stretch>
              <a:fillRect/>
            </a:stretch>
          </p:blipFill>
          <p:spPr>
            <a:xfrm>
              <a:off x="8765129" y="2205692"/>
              <a:ext cx="1587696" cy="1904065"/>
            </a:xfrm>
            <a:prstGeom prst="rect">
              <a:avLst/>
            </a:prstGeom>
            <a:ln>
              <a:solidFill>
                <a:schemeClr val="accent1"/>
              </a:solidFill>
            </a:ln>
          </p:spPr>
        </p:pic>
        <p:pic>
          <p:nvPicPr>
            <p:cNvPr id="27" name="Picture 26">
              <a:extLst>
                <a:ext uri="{FF2B5EF4-FFF2-40B4-BE49-F238E27FC236}">
                  <a16:creationId xmlns:a16="http://schemas.microsoft.com/office/drawing/2014/main" id="{A13CC7E7-5D9C-45CC-B178-D991F7004FB7}"/>
                </a:ext>
              </a:extLst>
            </p:cNvPr>
            <p:cNvPicPr>
              <a:picLocks noChangeAspect="1"/>
            </p:cNvPicPr>
            <p:nvPr/>
          </p:nvPicPr>
          <p:blipFill>
            <a:blip r:embed="rId11"/>
            <a:stretch>
              <a:fillRect/>
            </a:stretch>
          </p:blipFill>
          <p:spPr>
            <a:xfrm>
              <a:off x="8724867" y="4148443"/>
              <a:ext cx="1724266" cy="133369"/>
            </a:xfrm>
            <a:prstGeom prst="rect">
              <a:avLst/>
            </a:prstGeom>
          </p:spPr>
        </p:pic>
      </p:grpSp>
      <p:grpSp>
        <p:nvGrpSpPr>
          <p:cNvPr id="30" name="Group 29">
            <a:extLst>
              <a:ext uri="{FF2B5EF4-FFF2-40B4-BE49-F238E27FC236}">
                <a16:creationId xmlns:a16="http://schemas.microsoft.com/office/drawing/2014/main" id="{2B62DCB6-EBC9-4494-B41C-EAE61F8C1C4E}"/>
              </a:ext>
            </a:extLst>
          </p:cNvPr>
          <p:cNvGrpSpPr/>
          <p:nvPr/>
        </p:nvGrpSpPr>
        <p:grpSpPr>
          <a:xfrm>
            <a:off x="25432" y="1807862"/>
            <a:ext cx="1774541" cy="2578483"/>
            <a:chOff x="126604" y="1871983"/>
            <a:chExt cx="1506869" cy="2390923"/>
          </a:xfrm>
        </p:grpSpPr>
        <p:sp>
          <p:nvSpPr>
            <p:cNvPr id="4" name="TextBox 3">
              <a:extLst>
                <a:ext uri="{FF2B5EF4-FFF2-40B4-BE49-F238E27FC236}">
                  <a16:creationId xmlns:a16="http://schemas.microsoft.com/office/drawing/2014/main" id="{91629E63-E16D-40DD-96E9-433BD0547321}"/>
                </a:ext>
              </a:extLst>
            </p:cNvPr>
            <p:cNvSpPr txBox="1"/>
            <p:nvPr/>
          </p:nvSpPr>
          <p:spPr>
            <a:xfrm>
              <a:off x="272184" y="1871983"/>
              <a:ext cx="999707" cy="369332"/>
            </a:xfrm>
            <a:prstGeom prst="rect">
              <a:avLst/>
            </a:prstGeom>
            <a:noFill/>
          </p:spPr>
          <p:txBody>
            <a:bodyPr wrap="square" rtlCol="0">
              <a:spAutoFit/>
            </a:bodyPr>
            <a:lstStyle/>
            <a:p>
              <a:r>
                <a:rPr lang="en-US" dirty="0"/>
                <a:t>Chap 5</a:t>
              </a:r>
            </a:p>
          </p:txBody>
        </p:sp>
        <p:pic>
          <p:nvPicPr>
            <p:cNvPr id="8" name="Picture 7">
              <a:extLst>
                <a:ext uri="{FF2B5EF4-FFF2-40B4-BE49-F238E27FC236}">
                  <a16:creationId xmlns:a16="http://schemas.microsoft.com/office/drawing/2014/main" id="{DEA80EE7-658E-411A-81EC-414A5071398C}"/>
                </a:ext>
              </a:extLst>
            </p:cNvPr>
            <p:cNvPicPr>
              <a:picLocks noChangeAspect="1"/>
            </p:cNvPicPr>
            <p:nvPr/>
          </p:nvPicPr>
          <p:blipFill>
            <a:blip r:embed="rId12"/>
            <a:stretch>
              <a:fillRect/>
            </a:stretch>
          </p:blipFill>
          <p:spPr>
            <a:xfrm>
              <a:off x="126604" y="2250831"/>
              <a:ext cx="1506869" cy="1821080"/>
            </a:xfrm>
            <a:prstGeom prst="rect">
              <a:avLst/>
            </a:prstGeom>
            <a:ln>
              <a:solidFill>
                <a:schemeClr val="accent1"/>
              </a:solidFill>
            </a:ln>
          </p:spPr>
        </p:pic>
        <p:pic>
          <p:nvPicPr>
            <p:cNvPr id="29" name="Picture 28">
              <a:extLst>
                <a:ext uri="{FF2B5EF4-FFF2-40B4-BE49-F238E27FC236}">
                  <a16:creationId xmlns:a16="http://schemas.microsoft.com/office/drawing/2014/main" id="{8E2F28CE-2D05-432E-B517-8AA91A2F111D}"/>
                </a:ext>
              </a:extLst>
            </p:cNvPr>
            <p:cNvPicPr>
              <a:picLocks noChangeAspect="1"/>
            </p:cNvPicPr>
            <p:nvPr/>
          </p:nvPicPr>
          <p:blipFill>
            <a:blip r:embed="rId13"/>
            <a:stretch>
              <a:fillRect/>
            </a:stretch>
          </p:blipFill>
          <p:spPr>
            <a:xfrm>
              <a:off x="378865" y="4139064"/>
              <a:ext cx="1133633" cy="123842"/>
            </a:xfrm>
            <a:prstGeom prst="rect">
              <a:avLst/>
            </a:prstGeom>
          </p:spPr>
        </p:pic>
      </p:grpSp>
      <p:grpSp>
        <p:nvGrpSpPr>
          <p:cNvPr id="14" name="Group 13">
            <a:extLst>
              <a:ext uri="{FF2B5EF4-FFF2-40B4-BE49-F238E27FC236}">
                <a16:creationId xmlns:a16="http://schemas.microsoft.com/office/drawing/2014/main" id="{725295CD-1E71-4170-A740-F1A346360D54}"/>
              </a:ext>
            </a:extLst>
          </p:cNvPr>
          <p:cNvGrpSpPr/>
          <p:nvPr/>
        </p:nvGrpSpPr>
        <p:grpSpPr>
          <a:xfrm>
            <a:off x="4459457" y="4994033"/>
            <a:ext cx="7427742" cy="1768118"/>
            <a:chOff x="4459457" y="4994033"/>
            <a:chExt cx="7427742" cy="1768118"/>
          </a:xfrm>
        </p:grpSpPr>
        <p:sp>
          <p:nvSpPr>
            <p:cNvPr id="2" name="Right Brace 1">
              <a:extLst>
                <a:ext uri="{FF2B5EF4-FFF2-40B4-BE49-F238E27FC236}">
                  <a16:creationId xmlns:a16="http://schemas.microsoft.com/office/drawing/2014/main" id="{42CFACDB-B684-4D75-BE7E-22EA93B937E3}"/>
                </a:ext>
              </a:extLst>
            </p:cNvPr>
            <p:cNvSpPr/>
            <p:nvPr/>
          </p:nvSpPr>
          <p:spPr>
            <a:xfrm rot="5400000">
              <a:off x="7891975" y="1561515"/>
              <a:ext cx="562705" cy="74277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5F61CD9E-A349-4AAF-8C04-65B76EE9D015}"/>
                </a:ext>
              </a:extLst>
            </p:cNvPr>
            <p:cNvSpPr txBox="1"/>
            <p:nvPr/>
          </p:nvSpPr>
          <p:spPr>
            <a:xfrm>
              <a:off x="4731394" y="5561822"/>
              <a:ext cx="7155805" cy="1200329"/>
            </a:xfrm>
            <a:prstGeom prst="rect">
              <a:avLst/>
            </a:prstGeom>
            <a:noFill/>
          </p:spPr>
          <p:txBody>
            <a:bodyPr wrap="none" rtlCol="0">
              <a:spAutoFit/>
            </a:bodyPr>
            <a:lstStyle/>
            <a:p>
              <a:r>
                <a:rPr lang="en-US" b="1" dirty="0"/>
                <a:t>               		        GROUND SUPPORT ACTIVITIES</a:t>
              </a:r>
            </a:p>
            <a:p>
              <a:r>
                <a:rPr lang="en-US" b="1" dirty="0"/>
                <a:t>Revisions are not regular like other chapters</a:t>
              </a:r>
            </a:p>
            <a:p>
              <a:r>
                <a:rPr lang="en-US" b="1" dirty="0"/>
                <a:t>Input are also not Engineering Drawings(Drawing structure)</a:t>
              </a:r>
            </a:p>
            <a:p>
              <a:r>
                <a:rPr lang="en-US" b="1" dirty="0"/>
                <a:t>Part Lists will be not in AIPC, instead in GHE Ground Handling Equipment </a:t>
              </a:r>
            </a:p>
          </p:txBody>
        </p:sp>
      </p:grpSp>
    </p:spTree>
    <p:extLst>
      <p:ext uri="{BB962C8B-B14F-4D97-AF65-F5344CB8AC3E}">
        <p14:creationId xmlns:p14="http://schemas.microsoft.com/office/powerpoint/2010/main" val="328590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ircle(in)">
                                      <p:cBhvr>
                                        <p:cTn id="40" dur="20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17441</TotalTime>
  <Words>4654</Words>
  <Application>Microsoft Office PowerPoint</Application>
  <PresentationFormat>Widescreen</PresentationFormat>
  <Paragraphs>655</Paragraphs>
  <Slides>81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Calibri</vt:lpstr>
      <vt:lpstr>Calibri Light</vt:lpstr>
      <vt:lpstr>Inter</vt:lpstr>
      <vt:lpstr>Poppins</vt:lpstr>
      <vt:lpstr>PSOsymclas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262</cp:revision>
  <dcterms:created xsi:type="dcterms:W3CDTF">2025-02-17T11:45:36Z</dcterms:created>
  <dcterms:modified xsi:type="dcterms:W3CDTF">2025-10-29T12:30:32Z</dcterms:modified>
</cp:coreProperties>
</file>