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3" r:id="rId3"/>
    <p:sldId id="260" r:id="rId4"/>
    <p:sldId id="344" r:id="rId5"/>
    <p:sldId id="345" r:id="rId6"/>
    <p:sldId id="346" r:id="rId7"/>
    <p:sldId id="347" r:id="rId8"/>
    <p:sldId id="5284" r:id="rId9"/>
    <p:sldId id="5259" r:id="rId10"/>
    <p:sldId id="5285" r:id="rId11"/>
    <p:sldId id="5286" r:id="rId12"/>
    <p:sldId id="5287" r:id="rId13"/>
    <p:sldId id="5283" r:id="rId14"/>
    <p:sldId id="5282" r:id="rId15"/>
    <p:sldId id="5281" r:id="rId16"/>
    <p:sldId id="355" r:id="rId17"/>
    <p:sldId id="357" r:id="rId18"/>
    <p:sldId id="358" r:id="rId19"/>
    <p:sldId id="362" r:id="rId20"/>
    <p:sldId id="5291" r:id="rId21"/>
    <p:sldId id="366" r:id="rId22"/>
    <p:sldId id="381" r:id="rId23"/>
    <p:sldId id="382" r:id="rId24"/>
    <p:sldId id="389" r:id="rId25"/>
    <p:sldId id="367" r:id="rId26"/>
    <p:sldId id="339" r:id="rId27"/>
    <p:sldId id="330" r:id="rId28"/>
    <p:sldId id="331" r:id="rId29"/>
    <p:sldId id="5288" r:id="rId30"/>
    <p:sldId id="348" r:id="rId31"/>
    <p:sldId id="5289" r:id="rId32"/>
    <p:sldId id="5292" r:id="rId33"/>
    <p:sldId id="5293" r:id="rId34"/>
    <p:sldId id="5294" r:id="rId35"/>
    <p:sldId id="5295" r:id="rId36"/>
    <p:sldId id="397" r:id="rId37"/>
    <p:sldId id="5290" r:id="rId38"/>
    <p:sldId id="350" r:id="rId39"/>
    <p:sldId id="351" r:id="rId40"/>
    <p:sldId id="349" r:id="rId41"/>
    <p:sldId id="257" r:id="rId42"/>
    <p:sldId id="258" r:id="rId43"/>
    <p:sldId id="259" r:id="rId44"/>
    <p:sldId id="261" r:id="rId45"/>
    <p:sldId id="262" r:id="rId46"/>
    <p:sldId id="263" r:id="rId47"/>
    <p:sldId id="264" r:id="rId48"/>
    <p:sldId id="265" r:id="rId49"/>
    <p:sldId id="266" r:id="rId50"/>
    <p:sldId id="267" r:id="rId51"/>
    <p:sldId id="342" r:id="rId52"/>
    <p:sldId id="286" r:id="rId53"/>
    <p:sldId id="289" r:id="rId54"/>
    <p:sldId id="340" r:id="rId55"/>
    <p:sldId id="34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1" d="100"/>
          <a:sy n="81" d="100"/>
        </p:scale>
        <p:origin x="2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63DB7-BD69-4AC6-8B23-2B7C612DD7F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8A420EE-FEF8-48B2-B458-2F2F1168721D}">
      <dgm:prSet phldrT="[Text]" custT="1"/>
      <dgm:spPr/>
      <dgm:t>
        <a:bodyPr/>
        <a:lstStyle/>
        <a:p>
          <a:r>
            <a:rPr lang="en-US" sz="1050" dirty="0"/>
            <a:t>Removal /Installation</a:t>
          </a:r>
        </a:p>
      </dgm:t>
    </dgm:pt>
    <dgm:pt modelId="{C7BCE625-84C8-4B24-8828-2ED2F4804610}" type="parTrans" cxnId="{F564FABC-54FB-42B5-879F-2E26D0BBF5F6}">
      <dgm:prSet/>
      <dgm:spPr/>
      <dgm:t>
        <a:bodyPr/>
        <a:lstStyle/>
        <a:p>
          <a:endParaRPr lang="en-US"/>
        </a:p>
      </dgm:t>
    </dgm:pt>
    <dgm:pt modelId="{1F508D72-320B-43E5-B052-94E76E125433}" type="sibTrans" cxnId="{F564FABC-54FB-42B5-879F-2E26D0BBF5F6}">
      <dgm:prSet/>
      <dgm:spPr/>
      <dgm:t>
        <a:bodyPr/>
        <a:lstStyle/>
        <a:p>
          <a:endParaRPr lang="en-US"/>
        </a:p>
      </dgm:t>
    </dgm:pt>
    <dgm:pt modelId="{58CEE7ED-A2AC-4A80-AE39-01F790685C68}">
      <dgm:prSet phldrT="[Text]"/>
      <dgm:spPr/>
      <dgm:t>
        <a:bodyPr/>
        <a:lstStyle/>
        <a:p>
          <a:r>
            <a:rPr lang="en-US" dirty="0"/>
            <a:t>Removal</a:t>
          </a:r>
        </a:p>
      </dgm:t>
    </dgm:pt>
    <dgm:pt modelId="{DB50827B-FA8F-4379-9C16-F59BB5C00CBA}" type="parTrans" cxnId="{63FB7D2E-EB38-46F6-BF18-9DD2A0B28B9E}">
      <dgm:prSet/>
      <dgm:spPr/>
      <dgm:t>
        <a:bodyPr/>
        <a:lstStyle/>
        <a:p>
          <a:endParaRPr lang="en-US"/>
        </a:p>
      </dgm:t>
    </dgm:pt>
    <dgm:pt modelId="{8A59449F-D722-4A2B-8113-746BB6283396}" type="sibTrans" cxnId="{63FB7D2E-EB38-46F6-BF18-9DD2A0B28B9E}">
      <dgm:prSet/>
      <dgm:spPr/>
      <dgm:t>
        <a:bodyPr/>
        <a:lstStyle/>
        <a:p>
          <a:endParaRPr lang="en-US"/>
        </a:p>
      </dgm:t>
    </dgm:pt>
    <dgm:pt modelId="{4C113300-CCE8-49F0-9E09-57EEAC961474}">
      <dgm:prSet phldrT="[Text]"/>
      <dgm:spPr/>
      <dgm:t>
        <a:bodyPr/>
        <a:lstStyle/>
        <a:p>
          <a:r>
            <a:rPr lang="en-US" dirty="0"/>
            <a:t>OPEN</a:t>
          </a:r>
        </a:p>
      </dgm:t>
    </dgm:pt>
    <dgm:pt modelId="{7230BC09-D2A1-41ED-87BD-9077D203A1BB}" type="parTrans" cxnId="{AA8ADA3B-E5EB-4A05-B1AA-1A0B72AE0432}">
      <dgm:prSet/>
      <dgm:spPr/>
      <dgm:t>
        <a:bodyPr/>
        <a:lstStyle/>
        <a:p>
          <a:endParaRPr lang="en-US"/>
        </a:p>
      </dgm:t>
    </dgm:pt>
    <dgm:pt modelId="{45D7834E-8345-4622-AA91-3D3A773F0AF4}" type="sibTrans" cxnId="{AA8ADA3B-E5EB-4A05-B1AA-1A0B72AE0432}">
      <dgm:prSet/>
      <dgm:spPr/>
      <dgm:t>
        <a:bodyPr/>
        <a:lstStyle/>
        <a:p>
          <a:endParaRPr lang="en-US"/>
        </a:p>
      </dgm:t>
    </dgm:pt>
    <dgm:pt modelId="{04FD2440-2FB7-435C-8EE1-7D5BF275CBDB}">
      <dgm:prSet phldrT="[Text]"/>
      <dgm:spPr/>
      <dgm:t>
        <a:bodyPr/>
        <a:lstStyle/>
        <a:p>
          <a:r>
            <a:rPr lang="en-US" dirty="0"/>
            <a:t>CLOSE	</a:t>
          </a:r>
        </a:p>
      </dgm:t>
    </dgm:pt>
    <dgm:pt modelId="{A7B99C4D-9734-4FFB-9008-9655C8D9032C}" type="parTrans" cxnId="{4C968DBB-34D8-4047-9D37-700B859E7C34}">
      <dgm:prSet/>
      <dgm:spPr/>
      <dgm:t>
        <a:bodyPr/>
        <a:lstStyle/>
        <a:p>
          <a:endParaRPr lang="en-US"/>
        </a:p>
      </dgm:t>
    </dgm:pt>
    <dgm:pt modelId="{01FDAB5C-4AF9-4211-B59F-168B1A31226C}" type="sibTrans" cxnId="{4C968DBB-34D8-4047-9D37-700B859E7C34}">
      <dgm:prSet/>
      <dgm:spPr/>
      <dgm:t>
        <a:bodyPr/>
        <a:lstStyle/>
        <a:p>
          <a:endParaRPr lang="en-US"/>
        </a:p>
      </dgm:t>
    </dgm:pt>
    <dgm:pt modelId="{0B65FEA2-414A-4350-AEC9-81B542C942B4}">
      <dgm:prSet phldrT="[Text]"/>
      <dgm:spPr/>
      <dgm:t>
        <a:bodyPr/>
        <a:lstStyle/>
        <a:p>
          <a:r>
            <a:rPr lang="en-US" dirty="0"/>
            <a:t>Installation</a:t>
          </a:r>
        </a:p>
      </dgm:t>
    </dgm:pt>
    <dgm:pt modelId="{34E70D94-E416-439F-9A2E-C817A8762620}" type="parTrans" cxnId="{6E3DD98F-7901-4F76-8EDB-94C049A77F08}">
      <dgm:prSet/>
      <dgm:spPr/>
      <dgm:t>
        <a:bodyPr/>
        <a:lstStyle/>
        <a:p>
          <a:endParaRPr lang="en-US"/>
        </a:p>
      </dgm:t>
    </dgm:pt>
    <dgm:pt modelId="{032EDA05-C92C-4CA3-A902-3F24407382E2}" type="sibTrans" cxnId="{6E3DD98F-7901-4F76-8EDB-94C049A77F08}">
      <dgm:prSet/>
      <dgm:spPr/>
      <dgm:t>
        <a:bodyPr/>
        <a:lstStyle/>
        <a:p>
          <a:endParaRPr lang="en-US"/>
        </a:p>
      </dgm:t>
    </dgm:pt>
    <dgm:pt modelId="{F1C64420-8F7E-4658-8272-A5469EF52582}">
      <dgm:prSet phldrT="[Text]"/>
      <dgm:spPr/>
      <dgm:t>
        <a:bodyPr/>
        <a:lstStyle/>
        <a:p>
          <a:r>
            <a:rPr lang="en-US" dirty="0"/>
            <a:t>OPEN</a:t>
          </a:r>
        </a:p>
      </dgm:t>
    </dgm:pt>
    <dgm:pt modelId="{8BBE499B-203B-4E05-AAD5-17A74D7CBD5F}" type="parTrans" cxnId="{E805BBF2-01DA-43FA-884A-FC7AB8B68003}">
      <dgm:prSet/>
      <dgm:spPr/>
      <dgm:t>
        <a:bodyPr/>
        <a:lstStyle/>
        <a:p>
          <a:endParaRPr lang="en-US"/>
        </a:p>
      </dgm:t>
    </dgm:pt>
    <dgm:pt modelId="{27A2D361-4E15-4290-ACE3-8884EA8D9CE9}" type="sibTrans" cxnId="{E805BBF2-01DA-43FA-884A-FC7AB8B68003}">
      <dgm:prSet/>
      <dgm:spPr/>
      <dgm:t>
        <a:bodyPr/>
        <a:lstStyle/>
        <a:p>
          <a:endParaRPr lang="en-US"/>
        </a:p>
      </dgm:t>
    </dgm:pt>
    <dgm:pt modelId="{862C55C1-4992-413D-A60B-CCA82969001E}">
      <dgm:prSet phldrT="[Text]"/>
      <dgm:spPr/>
      <dgm:t>
        <a:bodyPr/>
        <a:lstStyle/>
        <a:p>
          <a:r>
            <a:rPr lang="en-US" dirty="0"/>
            <a:t>PAGEBLOCK (CSS_PB)</a:t>
          </a:r>
        </a:p>
      </dgm:t>
    </dgm:pt>
    <dgm:pt modelId="{3C9526B1-6F55-4391-8D0C-10AF0CEC7BC2}" type="parTrans" cxnId="{32A52666-F172-49A2-B568-76AA3C429935}">
      <dgm:prSet/>
      <dgm:spPr/>
      <dgm:t>
        <a:bodyPr/>
        <a:lstStyle/>
        <a:p>
          <a:endParaRPr lang="en-US"/>
        </a:p>
      </dgm:t>
    </dgm:pt>
    <dgm:pt modelId="{126E03C9-A89F-4223-8ECD-D396F8E134FE}" type="sibTrans" cxnId="{32A52666-F172-49A2-B568-76AA3C429935}">
      <dgm:prSet/>
      <dgm:spPr/>
      <dgm:t>
        <a:bodyPr/>
        <a:lstStyle/>
        <a:p>
          <a:endParaRPr lang="en-US"/>
        </a:p>
      </dgm:t>
    </dgm:pt>
    <dgm:pt modelId="{CAB41895-5B2A-4197-A73B-135EBADED4E7}">
      <dgm:prSet phldrT="[Text]"/>
      <dgm:spPr/>
      <dgm:t>
        <a:bodyPr/>
        <a:lstStyle/>
        <a:p>
          <a:r>
            <a:rPr lang="en-US" dirty="0"/>
            <a:t>TASK (CSS_FC_UI)</a:t>
          </a:r>
        </a:p>
      </dgm:t>
    </dgm:pt>
    <dgm:pt modelId="{416163CF-A822-4984-965E-2221CBF13C29}" type="parTrans" cxnId="{E85F3F13-12B0-4192-9DAF-02D2AF338649}">
      <dgm:prSet/>
      <dgm:spPr/>
      <dgm:t>
        <a:bodyPr/>
        <a:lstStyle/>
        <a:p>
          <a:endParaRPr lang="en-US"/>
        </a:p>
      </dgm:t>
    </dgm:pt>
    <dgm:pt modelId="{46F57A0D-E3EC-4312-A568-9D17B3AB8390}" type="sibTrans" cxnId="{E85F3F13-12B0-4192-9DAF-02D2AF338649}">
      <dgm:prSet/>
      <dgm:spPr/>
      <dgm:t>
        <a:bodyPr/>
        <a:lstStyle/>
        <a:p>
          <a:endParaRPr lang="en-US"/>
        </a:p>
      </dgm:t>
    </dgm:pt>
    <dgm:pt modelId="{93C68539-BACF-4516-963E-796B2DEDD514}">
      <dgm:prSet/>
      <dgm:spPr/>
      <dgm:t>
        <a:bodyPr/>
        <a:lstStyle/>
        <a:p>
          <a:r>
            <a:rPr lang="en-US" dirty="0"/>
            <a:t>JOB SETUP</a:t>
          </a:r>
        </a:p>
      </dgm:t>
    </dgm:pt>
    <dgm:pt modelId="{40B4494A-79BC-4424-8B7E-1683D2104365}" type="parTrans" cxnId="{6F2745B0-4EB9-4E6B-A957-12785DFB4584}">
      <dgm:prSet/>
      <dgm:spPr/>
      <dgm:t>
        <a:bodyPr/>
        <a:lstStyle/>
        <a:p>
          <a:endParaRPr lang="en-US"/>
        </a:p>
      </dgm:t>
    </dgm:pt>
    <dgm:pt modelId="{5B0F7F03-E399-4752-89D0-14C50DD08CD0}" type="sibTrans" cxnId="{6F2745B0-4EB9-4E6B-A957-12785DFB4584}">
      <dgm:prSet/>
      <dgm:spPr/>
      <dgm:t>
        <a:bodyPr/>
        <a:lstStyle/>
        <a:p>
          <a:endParaRPr lang="en-US"/>
        </a:p>
      </dgm:t>
    </dgm:pt>
    <dgm:pt modelId="{2CA95D8F-0910-43B6-8450-C0044E59E550}">
      <dgm:prSet/>
      <dgm:spPr/>
      <dgm:t>
        <a:bodyPr/>
        <a:lstStyle/>
        <a:p>
          <a:r>
            <a:rPr lang="en-US" dirty="0"/>
            <a:t>CLOSE	</a:t>
          </a:r>
        </a:p>
      </dgm:t>
    </dgm:pt>
    <dgm:pt modelId="{729D8C3F-7700-4ADA-B130-CD29E03F17B8}" type="parTrans" cxnId="{07D950E2-8E6D-40CA-8439-5D58E9155B12}">
      <dgm:prSet/>
      <dgm:spPr/>
      <dgm:t>
        <a:bodyPr/>
        <a:lstStyle/>
        <a:p>
          <a:endParaRPr lang="en-US"/>
        </a:p>
      </dgm:t>
    </dgm:pt>
    <dgm:pt modelId="{1CF51FA1-00F6-4832-B231-C8CBA886B423}" type="sibTrans" cxnId="{07D950E2-8E6D-40CA-8439-5D58E9155B12}">
      <dgm:prSet/>
      <dgm:spPr/>
      <dgm:t>
        <a:bodyPr/>
        <a:lstStyle/>
        <a:p>
          <a:endParaRPr lang="en-US"/>
        </a:p>
      </dgm:t>
    </dgm:pt>
    <dgm:pt modelId="{239A550E-B294-4B05-8CF6-FC2AC154789F}">
      <dgm:prSet/>
      <dgm:spPr/>
      <dgm:t>
        <a:bodyPr/>
        <a:lstStyle/>
        <a:p>
          <a:r>
            <a:rPr lang="en-US" dirty="0"/>
            <a:t>JOB SETUP</a:t>
          </a:r>
        </a:p>
      </dgm:t>
    </dgm:pt>
    <dgm:pt modelId="{000CFC65-4F3D-484C-87EB-ACAD8F8E28EA}" type="parTrans" cxnId="{99ECAEEE-61FC-4B29-AEA9-8AA31A7629CE}">
      <dgm:prSet/>
      <dgm:spPr/>
      <dgm:t>
        <a:bodyPr/>
        <a:lstStyle/>
        <a:p>
          <a:endParaRPr lang="en-US"/>
        </a:p>
      </dgm:t>
    </dgm:pt>
    <dgm:pt modelId="{1B23B38D-D7F6-404A-93F4-216CE80D6F2D}" type="sibTrans" cxnId="{99ECAEEE-61FC-4B29-AEA9-8AA31A7629CE}">
      <dgm:prSet/>
      <dgm:spPr/>
      <dgm:t>
        <a:bodyPr/>
        <a:lstStyle/>
        <a:p>
          <a:endParaRPr lang="en-US"/>
        </a:p>
      </dgm:t>
    </dgm:pt>
    <dgm:pt modelId="{03A585F5-483D-4698-9F2A-ADCC77017D82}" type="pres">
      <dgm:prSet presAssocID="{93063DB7-BD69-4AC6-8B23-2B7C612DD7FE}" presName="mainComposite" presStyleCnt="0">
        <dgm:presLayoutVars>
          <dgm:chPref val="1"/>
          <dgm:dir/>
          <dgm:animOne val="branch"/>
          <dgm:animLvl val="lvl"/>
          <dgm:resizeHandles val="exact"/>
        </dgm:presLayoutVars>
      </dgm:prSet>
      <dgm:spPr/>
    </dgm:pt>
    <dgm:pt modelId="{898C8545-DCEA-4A23-A0BA-2C7FE6B06B39}" type="pres">
      <dgm:prSet presAssocID="{93063DB7-BD69-4AC6-8B23-2B7C612DD7FE}" presName="hierFlow" presStyleCnt="0"/>
      <dgm:spPr/>
    </dgm:pt>
    <dgm:pt modelId="{3C9CAA6B-229F-4CCB-8842-FA379BED9766}" type="pres">
      <dgm:prSet presAssocID="{93063DB7-BD69-4AC6-8B23-2B7C612DD7FE}" presName="firstBuf" presStyleCnt="0"/>
      <dgm:spPr/>
    </dgm:pt>
    <dgm:pt modelId="{00790600-5E42-4E08-88B0-102AA4173597}" type="pres">
      <dgm:prSet presAssocID="{93063DB7-BD69-4AC6-8B23-2B7C612DD7FE}" presName="hierChild1" presStyleCnt="0">
        <dgm:presLayoutVars>
          <dgm:chPref val="1"/>
          <dgm:animOne val="branch"/>
          <dgm:animLvl val="lvl"/>
        </dgm:presLayoutVars>
      </dgm:prSet>
      <dgm:spPr/>
    </dgm:pt>
    <dgm:pt modelId="{2C914F26-88F3-4005-AA4C-22BE85EAFAB3}" type="pres">
      <dgm:prSet presAssocID="{98A420EE-FEF8-48B2-B458-2F2F1168721D}" presName="Name14" presStyleCnt="0"/>
      <dgm:spPr/>
    </dgm:pt>
    <dgm:pt modelId="{249F6CD9-9A1E-4E39-BFFB-E52148D15499}" type="pres">
      <dgm:prSet presAssocID="{98A420EE-FEF8-48B2-B458-2F2F1168721D}" presName="level1Shape" presStyleLbl="node0" presStyleIdx="0" presStyleCnt="1" custScaleX="130641">
        <dgm:presLayoutVars>
          <dgm:chPref val="3"/>
        </dgm:presLayoutVars>
      </dgm:prSet>
      <dgm:spPr/>
    </dgm:pt>
    <dgm:pt modelId="{DAEC6CA1-20B1-4775-9018-DCA1CEF4F8A9}" type="pres">
      <dgm:prSet presAssocID="{98A420EE-FEF8-48B2-B458-2F2F1168721D}" presName="hierChild2" presStyleCnt="0"/>
      <dgm:spPr/>
    </dgm:pt>
    <dgm:pt modelId="{F292E7C9-902D-4F90-81EF-C2E32721DB9A}" type="pres">
      <dgm:prSet presAssocID="{DB50827B-FA8F-4379-9C16-F59BB5C00CBA}" presName="Name19" presStyleLbl="parChTrans1D2" presStyleIdx="0" presStyleCnt="2"/>
      <dgm:spPr/>
    </dgm:pt>
    <dgm:pt modelId="{4FA33482-EA37-4C67-9EF0-5D56351F7F3B}" type="pres">
      <dgm:prSet presAssocID="{58CEE7ED-A2AC-4A80-AE39-01F790685C68}" presName="Name21" presStyleCnt="0"/>
      <dgm:spPr/>
    </dgm:pt>
    <dgm:pt modelId="{4DA28684-067E-49E0-84E5-C55C994FF830}" type="pres">
      <dgm:prSet presAssocID="{58CEE7ED-A2AC-4A80-AE39-01F790685C68}" presName="level2Shape" presStyleLbl="node2" presStyleIdx="0" presStyleCnt="2"/>
      <dgm:spPr/>
    </dgm:pt>
    <dgm:pt modelId="{79D2A392-2969-4AA6-90F5-891518172641}" type="pres">
      <dgm:prSet presAssocID="{58CEE7ED-A2AC-4A80-AE39-01F790685C68}" presName="hierChild3" presStyleCnt="0"/>
      <dgm:spPr/>
    </dgm:pt>
    <dgm:pt modelId="{4322D59E-90BF-4170-9DFE-FD65DFF40FEA}" type="pres">
      <dgm:prSet presAssocID="{7230BC09-D2A1-41ED-87BD-9077D203A1BB}" presName="Name19" presStyleLbl="parChTrans1D3" presStyleIdx="0" presStyleCnt="6"/>
      <dgm:spPr/>
    </dgm:pt>
    <dgm:pt modelId="{EFF7F96A-B39B-486D-A194-12ADD77E23BE}" type="pres">
      <dgm:prSet presAssocID="{4C113300-CCE8-49F0-9E09-57EEAC961474}" presName="Name21" presStyleCnt="0"/>
      <dgm:spPr/>
    </dgm:pt>
    <dgm:pt modelId="{02C94E53-D785-478C-8A6C-17C0CE8D3617}" type="pres">
      <dgm:prSet presAssocID="{4C113300-CCE8-49F0-9E09-57EEAC961474}" presName="level2Shape" presStyleLbl="node3" presStyleIdx="0" presStyleCnt="6"/>
      <dgm:spPr/>
    </dgm:pt>
    <dgm:pt modelId="{F52F0390-576F-4AEB-9F05-213229C817B1}" type="pres">
      <dgm:prSet presAssocID="{4C113300-CCE8-49F0-9E09-57EEAC961474}" presName="hierChild3" presStyleCnt="0"/>
      <dgm:spPr/>
    </dgm:pt>
    <dgm:pt modelId="{6F5F064E-B549-47FA-B332-CD57E71308B4}" type="pres">
      <dgm:prSet presAssocID="{A7B99C4D-9734-4FFB-9008-9655C8D9032C}" presName="Name19" presStyleLbl="parChTrans1D3" presStyleIdx="1" presStyleCnt="6"/>
      <dgm:spPr/>
    </dgm:pt>
    <dgm:pt modelId="{26AED0C1-D7C0-4620-9979-42A77F4215BB}" type="pres">
      <dgm:prSet presAssocID="{04FD2440-2FB7-435C-8EE1-7D5BF275CBDB}" presName="Name21" presStyleCnt="0"/>
      <dgm:spPr/>
    </dgm:pt>
    <dgm:pt modelId="{03B11A2E-D5D1-486A-A163-A24437080044}" type="pres">
      <dgm:prSet presAssocID="{04FD2440-2FB7-435C-8EE1-7D5BF275CBDB}" presName="level2Shape" presStyleLbl="node3" presStyleIdx="1" presStyleCnt="6"/>
      <dgm:spPr/>
    </dgm:pt>
    <dgm:pt modelId="{12C2CCF2-6A9A-42A5-A732-B59E92F0E5B0}" type="pres">
      <dgm:prSet presAssocID="{04FD2440-2FB7-435C-8EE1-7D5BF275CBDB}" presName="hierChild3" presStyleCnt="0"/>
      <dgm:spPr/>
    </dgm:pt>
    <dgm:pt modelId="{A7EF6DEE-42DA-4771-9142-9C7493A58B66}" type="pres">
      <dgm:prSet presAssocID="{40B4494A-79BC-4424-8B7E-1683D2104365}" presName="Name19" presStyleLbl="parChTrans1D3" presStyleIdx="2" presStyleCnt="6"/>
      <dgm:spPr/>
    </dgm:pt>
    <dgm:pt modelId="{2F964E90-DEFD-4A6D-AADB-04250C665352}" type="pres">
      <dgm:prSet presAssocID="{93C68539-BACF-4516-963E-796B2DEDD514}" presName="Name21" presStyleCnt="0"/>
      <dgm:spPr/>
    </dgm:pt>
    <dgm:pt modelId="{1F2AB818-7D89-49E4-AB1C-8F50CB378E3C}" type="pres">
      <dgm:prSet presAssocID="{93C68539-BACF-4516-963E-796B2DEDD514}" presName="level2Shape" presStyleLbl="node3" presStyleIdx="2" presStyleCnt="6"/>
      <dgm:spPr/>
    </dgm:pt>
    <dgm:pt modelId="{F3AD63BA-A28C-487E-8C38-99B84EC13827}" type="pres">
      <dgm:prSet presAssocID="{93C68539-BACF-4516-963E-796B2DEDD514}" presName="hierChild3" presStyleCnt="0"/>
      <dgm:spPr/>
    </dgm:pt>
    <dgm:pt modelId="{D7C0D9F4-D761-430A-8DC2-6F51C5880F6E}" type="pres">
      <dgm:prSet presAssocID="{34E70D94-E416-439F-9A2E-C817A8762620}" presName="Name19" presStyleLbl="parChTrans1D2" presStyleIdx="1" presStyleCnt="2"/>
      <dgm:spPr/>
    </dgm:pt>
    <dgm:pt modelId="{4094DD2D-40EA-4DCC-B50E-A13A1B1B56BE}" type="pres">
      <dgm:prSet presAssocID="{0B65FEA2-414A-4350-AEC9-81B542C942B4}" presName="Name21" presStyleCnt="0"/>
      <dgm:spPr/>
    </dgm:pt>
    <dgm:pt modelId="{71ED3638-F556-4F03-8E82-C5328D6278FB}" type="pres">
      <dgm:prSet presAssocID="{0B65FEA2-414A-4350-AEC9-81B542C942B4}" presName="level2Shape" presStyleLbl="node2" presStyleIdx="1" presStyleCnt="2"/>
      <dgm:spPr/>
    </dgm:pt>
    <dgm:pt modelId="{8BC99739-071D-4004-8B6F-2E32F4B07173}" type="pres">
      <dgm:prSet presAssocID="{0B65FEA2-414A-4350-AEC9-81B542C942B4}" presName="hierChild3" presStyleCnt="0"/>
      <dgm:spPr/>
    </dgm:pt>
    <dgm:pt modelId="{0C7665EF-0D90-4681-9564-FB531488A7C8}" type="pres">
      <dgm:prSet presAssocID="{8BBE499B-203B-4E05-AAD5-17A74D7CBD5F}" presName="Name19" presStyleLbl="parChTrans1D3" presStyleIdx="3" presStyleCnt="6"/>
      <dgm:spPr/>
    </dgm:pt>
    <dgm:pt modelId="{484D4DB2-9B04-49F5-94DC-10F2E4E64FED}" type="pres">
      <dgm:prSet presAssocID="{F1C64420-8F7E-4658-8272-A5469EF52582}" presName="Name21" presStyleCnt="0"/>
      <dgm:spPr/>
    </dgm:pt>
    <dgm:pt modelId="{A6C42835-7799-4554-AA53-E25B5BE28233}" type="pres">
      <dgm:prSet presAssocID="{F1C64420-8F7E-4658-8272-A5469EF52582}" presName="level2Shape" presStyleLbl="node3" presStyleIdx="3" presStyleCnt="6"/>
      <dgm:spPr/>
    </dgm:pt>
    <dgm:pt modelId="{8A9BF7FE-48F8-43FA-B9A0-37A7EBDF857F}" type="pres">
      <dgm:prSet presAssocID="{F1C64420-8F7E-4658-8272-A5469EF52582}" presName="hierChild3" presStyleCnt="0"/>
      <dgm:spPr/>
    </dgm:pt>
    <dgm:pt modelId="{778A2AFC-8E0E-4C77-9867-588CEF9A7F4C}" type="pres">
      <dgm:prSet presAssocID="{729D8C3F-7700-4ADA-B130-CD29E03F17B8}" presName="Name19" presStyleLbl="parChTrans1D3" presStyleIdx="4" presStyleCnt="6"/>
      <dgm:spPr/>
    </dgm:pt>
    <dgm:pt modelId="{F058D080-C338-4275-A8EB-8057798EC8B0}" type="pres">
      <dgm:prSet presAssocID="{2CA95D8F-0910-43B6-8450-C0044E59E550}" presName="Name21" presStyleCnt="0"/>
      <dgm:spPr/>
    </dgm:pt>
    <dgm:pt modelId="{7A366C16-8DA8-4730-8B0F-7B6B524BA182}" type="pres">
      <dgm:prSet presAssocID="{2CA95D8F-0910-43B6-8450-C0044E59E550}" presName="level2Shape" presStyleLbl="node3" presStyleIdx="4" presStyleCnt="6"/>
      <dgm:spPr/>
    </dgm:pt>
    <dgm:pt modelId="{261CBBFA-8D4E-48BC-9BE4-B40BEA8672F6}" type="pres">
      <dgm:prSet presAssocID="{2CA95D8F-0910-43B6-8450-C0044E59E550}" presName="hierChild3" presStyleCnt="0"/>
      <dgm:spPr/>
    </dgm:pt>
    <dgm:pt modelId="{A5D81276-00C9-4CA7-A5F2-8E36B61FC991}" type="pres">
      <dgm:prSet presAssocID="{000CFC65-4F3D-484C-87EB-ACAD8F8E28EA}" presName="Name19" presStyleLbl="parChTrans1D3" presStyleIdx="5" presStyleCnt="6"/>
      <dgm:spPr/>
    </dgm:pt>
    <dgm:pt modelId="{6750CB6F-0FD7-43AA-B202-B861311E3A4A}" type="pres">
      <dgm:prSet presAssocID="{239A550E-B294-4B05-8CF6-FC2AC154789F}" presName="Name21" presStyleCnt="0"/>
      <dgm:spPr/>
    </dgm:pt>
    <dgm:pt modelId="{38B0497D-742F-48D0-90B2-CA97923C33A1}" type="pres">
      <dgm:prSet presAssocID="{239A550E-B294-4B05-8CF6-FC2AC154789F}" presName="level2Shape" presStyleLbl="node3" presStyleIdx="5" presStyleCnt="6"/>
      <dgm:spPr/>
    </dgm:pt>
    <dgm:pt modelId="{31A7D7A7-267E-4B29-8B3A-F44AE51CAD4F}" type="pres">
      <dgm:prSet presAssocID="{239A550E-B294-4B05-8CF6-FC2AC154789F}" presName="hierChild3" presStyleCnt="0"/>
      <dgm:spPr/>
    </dgm:pt>
    <dgm:pt modelId="{172636ED-75B7-48EF-B24B-EE8292EF5FB7}" type="pres">
      <dgm:prSet presAssocID="{93063DB7-BD69-4AC6-8B23-2B7C612DD7FE}" presName="bgShapesFlow" presStyleCnt="0"/>
      <dgm:spPr/>
    </dgm:pt>
    <dgm:pt modelId="{0F29A16D-7AB4-4CA1-9F3A-D92B68187DFD}" type="pres">
      <dgm:prSet presAssocID="{862C55C1-4992-413D-A60B-CCA82969001E}" presName="rectComp" presStyleCnt="0"/>
      <dgm:spPr/>
    </dgm:pt>
    <dgm:pt modelId="{348A90D3-290C-4FD0-AFAD-0FA0A24C6F6B}" type="pres">
      <dgm:prSet presAssocID="{862C55C1-4992-413D-A60B-CCA82969001E}" presName="bgRect" presStyleLbl="bgShp" presStyleIdx="0" presStyleCnt="2"/>
      <dgm:spPr/>
    </dgm:pt>
    <dgm:pt modelId="{0D27EA62-F62F-47A6-AF9F-8ED612481706}" type="pres">
      <dgm:prSet presAssocID="{862C55C1-4992-413D-A60B-CCA82969001E}" presName="bgRectTx" presStyleLbl="bgShp" presStyleIdx="0" presStyleCnt="2">
        <dgm:presLayoutVars>
          <dgm:bulletEnabled val="1"/>
        </dgm:presLayoutVars>
      </dgm:prSet>
      <dgm:spPr/>
    </dgm:pt>
    <dgm:pt modelId="{FC64EFA3-98F9-419E-BFAF-5B13EDAFC6E4}" type="pres">
      <dgm:prSet presAssocID="{862C55C1-4992-413D-A60B-CCA82969001E}" presName="spComp" presStyleCnt="0"/>
      <dgm:spPr/>
    </dgm:pt>
    <dgm:pt modelId="{D35E07E4-5BFA-4B77-AF7B-643478A48623}" type="pres">
      <dgm:prSet presAssocID="{862C55C1-4992-413D-A60B-CCA82969001E}" presName="vSp" presStyleCnt="0"/>
      <dgm:spPr/>
    </dgm:pt>
    <dgm:pt modelId="{31ECD51F-27F1-48B4-99C9-F8B7D19072B1}" type="pres">
      <dgm:prSet presAssocID="{CAB41895-5B2A-4197-A73B-135EBADED4E7}" presName="rectComp" presStyleCnt="0"/>
      <dgm:spPr/>
    </dgm:pt>
    <dgm:pt modelId="{FC54C1A8-DEA5-459F-8388-9723C1AB0A50}" type="pres">
      <dgm:prSet presAssocID="{CAB41895-5B2A-4197-A73B-135EBADED4E7}" presName="bgRect" presStyleLbl="bgShp" presStyleIdx="1" presStyleCnt="2"/>
      <dgm:spPr/>
    </dgm:pt>
    <dgm:pt modelId="{C027F99A-BC41-4DF3-BB5B-E50193BA7C52}" type="pres">
      <dgm:prSet presAssocID="{CAB41895-5B2A-4197-A73B-135EBADED4E7}" presName="bgRectTx" presStyleLbl="bgShp" presStyleIdx="1" presStyleCnt="2">
        <dgm:presLayoutVars>
          <dgm:bulletEnabled val="1"/>
        </dgm:presLayoutVars>
      </dgm:prSet>
      <dgm:spPr/>
    </dgm:pt>
  </dgm:ptLst>
  <dgm:cxnLst>
    <dgm:cxn modelId="{E85F3F13-12B0-4192-9DAF-02D2AF338649}" srcId="{93063DB7-BD69-4AC6-8B23-2B7C612DD7FE}" destId="{CAB41895-5B2A-4197-A73B-135EBADED4E7}" srcOrd="2" destOrd="0" parTransId="{416163CF-A822-4984-965E-2221CBF13C29}" sibTransId="{46F57A0D-E3EC-4312-A568-9D17B3AB8390}"/>
    <dgm:cxn modelId="{63FB7D2E-EB38-46F6-BF18-9DD2A0B28B9E}" srcId="{98A420EE-FEF8-48B2-B458-2F2F1168721D}" destId="{58CEE7ED-A2AC-4A80-AE39-01F790685C68}" srcOrd="0" destOrd="0" parTransId="{DB50827B-FA8F-4379-9C16-F59BB5C00CBA}" sibTransId="{8A59449F-D722-4A2B-8113-746BB6283396}"/>
    <dgm:cxn modelId="{D276CE37-8553-4F4B-8CCE-DEC1BF6A27FF}" type="presOf" srcId="{F1C64420-8F7E-4658-8272-A5469EF52582}" destId="{A6C42835-7799-4554-AA53-E25B5BE28233}" srcOrd="0" destOrd="0" presId="urn:microsoft.com/office/officeart/2005/8/layout/hierarchy6"/>
    <dgm:cxn modelId="{AA8ADA3B-E5EB-4A05-B1AA-1A0B72AE0432}" srcId="{58CEE7ED-A2AC-4A80-AE39-01F790685C68}" destId="{4C113300-CCE8-49F0-9E09-57EEAC961474}" srcOrd="0" destOrd="0" parTransId="{7230BC09-D2A1-41ED-87BD-9077D203A1BB}" sibTransId="{45D7834E-8345-4622-AA91-3D3A773F0AF4}"/>
    <dgm:cxn modelId="{959BEB3E-4E2F-458D-BF37-447385ACBB12}" type="presOf" srcId="{0B65FEA2-414A-4350-AEC9-81B542C942B4}" destId="{71ED3638-F556-4F03-8E82-C5328D6278FB}" srcOrd="0" destOrd="0" presId="urn:microsoft.com/office/officeart/2005/8/layout/hierarchy6"/>
    <dgm:cxn modelId="{5018B463-E123-4CEC-A297-761375CCE01A}" type="presOf" srcId="{8BBE499B-203B-4E05-AAD5-17A74D7CBD5F}" destId="{0C7665EF-0D90-4681-9564-FB531488A7C8}" srcOrd="0" destOrd="0" presId="urn:microsoft.com/office/officeart/2005/8/layout/hierarchy6"/>
    <dgm:cxn modelId="{B38ACB45-18C6-41F8-9BFE-AD5BFAF9EB74}" type="presOf" srcId="{CAB41895-5B2A-4197-A73B-135EBADED4E7}" destId="{FC54C1A8-DEA5-459F-8388-9723C1AB0A50}" srcOrd="0" destOrd="0" presId="urn:microsoft.com/office/officeart/2005/8/layout/hierarchy6"/>
    <dgm:cxn modelId="{32A52666-F172-49A2-B568-76AA3C429935}" srcId="{93063DB7-BD69-4AC6-8B23-2B7C612DD7FE}" destId="{862C55C1-4992-413D-A60B-CCA82969001E}" srcOrd="1" destOrd="0" parTransId="{3C9526B1-6F55-4391-8D0C-10AF0CEC7BC2}" sibTransId="{126E03C9-A89F-4223-8ECD-D396F8E134FE}"/>
    <dgm:cxn modelId="{964BA26C-6952-4E24-B4E5-4C8BE38DF1D8}" type="presOf" srcId="{DB50827B-FA8F-4379-9C16-F59BB5C00CBA}" destId="{F292E7C9-902D-4F90-81EF-C2E32721DB9A}" srcOrd="0" destOrd="0" presId="urn:microsoft.com/office/officeart/2005/8/layout/hierarchy6"/>
    <dgm:cxn modelId="{EE26E775-D91E-4FE8-87C6-47A8B388AA4C}" type="presOf" srcId="{40B4494A-79BC-4424-8B7E-1683D2104365}" destId="{A7EF6DEE-42DA-4771-9142-9C7493A58B66}" srcOrd="0" destOrd="0" presId="urn:microsoft.com/office/officeart/2005/8/layout/hierarchy6"/>
    <dgm:cxn modelId="{611AAE82-6A08-4A08-A464-FE6318B336DE}" type="presOf" srcId="{CAB41895-5B2A-4197-A73B-135EBADED4E7}" destId="{C027F99A-BC41-4DF3-BB5B-E50193BA7C52}" srcOrd="1" destOrd="0" presId="urn:microsoft.com/office/officeart/2005/8/layout/hierarchy6"/>
    <dgm:cxn modelId="{703A4483-6C2C-431C-9C91-FAE79B4550DC}" type="presOf" srcId="{7230BC09-D2A1-41ED-87BD-9077D203A1BB}" destId="{4322D59E-90BF-4170-9DFE-FD65DFF40FEA}" srcOrd="0" destOrd="0" presId="urn:microsoft.com/office/officeart/2005/8/layout/hierarchy6"/>
    <dgm:cxn modelId="{59D5DB84-ACE2-4E9B-A7B9-C235781B75E6}" type="presOf" srcId="{000CFC65-4F3D-484C-87EB-ACAD8F8E28EA}" destId="{A5D81276-00C9-4CA7-A5F2-8E36B61FC991}" srcOrd="0" destOrd="0" presId="urn:microsoft.com/office/officeart/2005/8/layout/hierarchy6"/>
    <dgm:cxn modelId="{6E3DD98F-7901-4F76-8EDB-94C049A77F08}" srcId="{98A420EE-FEF8-48B2-B458-2F2F1168721D}" destId="{0B65FEA2-414A-4350-AEC9-81B542C942B4}" srcOrd="1" destOrd="0" parTransId="{34E70D94-E416-439F-9A2E-C817A8762620}" sibTransId="{032EDA05-C92C-4CA3-A902-3F24407382E2}"/>
    <dgm:cxn modelId="{0C600692-7E30-4E39-A81B-1497780E518A}" type="presOf" srcId="{862C55C1-4992-413D-A60B-CCA82969001E}" destId="{0D27EA62-F62F-47A6-AF9F-8ED612481706}" srcOrd="1" destOrd="0" presId="urn:microsoft.com/office/officeart/2005/8/layout/hierarchy6"/>
    <dgm:cxn modelId="{2BF3C79C-BD02-41BB-A977-35BD530899B9}" type="presOf" srcId="{239A550E-B294-4B05-8CF6-FC2AC154789F}" destId="{38B0497D-742F-48D0-90B2-CA97923C33A1}" srcOrd="0" destOrd="0" presId="urn:microsoft.com/office/officeart/2005/8/layout/hierarchy6"/>
    <dgm:cxn modelId="{F362EFA7-675D-4605-ACB5-99F50C0948B0}" type="presOf" srcId="{93063DB7-BD69-4AC6-8B23-2B7C612DD7FE}" destId="{03A585F5-483D-4698-9F2A-ADCC77017D82}" srcOrd="0" destOrd="0" presId="urn:microsoft.com/office/officeart/2005/8/layout/hierarchy6"/>
    <dgm:cxn modelId="{DDB03EAB-5685-4DFC-A05D-4AE8082ED700}" type="presOf" srcId="{98A420EE-FEF8-48B2-B458-2F2F1168721D}" destId="{249F6CD9-9A1E-4E39-BFFB-E52148D15499}" srcOrd="0" destOrd="0" presId="urn:microsoft.com/office/officeart/2005/8/layout/hierarchy6"/>
    <dgm:cxn modelId="{6F2745B0-4EB9-4E6B-A957-12785DFB4584}" srcId="{58CEE7ED-A2AC-4A80-AE39-01F790685C68}" destId="{93C68539-BACF-4516-963E-796B2DEDD514}" srcOrd="2" destOrd="0" parTransId="{40B4494A-79BC-4424-8B7E-1683D2104365}" sibTransId="{5B0F7F03-E399-4752-89D0-14C50DD08CD0}"/>
    <dgm:cxn modelId="{BEE04BB3-81E5-4D43-9297-448063F82314}" type="presOf" srcId="{34E70D94-E416-439F-9A2E-C817A8762620}" destId="{D7C0D9F4-D761-430A-8DC2-6F51C5880F6E}" srcOrd="0" destOrd="0" presId="urn:microsoft.com/office/officeart/2005/8/layout/hierarchy6"/>
    <dgm:cxn modelId="{4C968DBB-34D8-4047-9D37-700B859E7C34}" srcId="{58CEE7ED-A2AC-4A80-AE39-01F790685C68}" destId="{04FD2440-2FB7-435C-8EE1-7D5BF275CBDB}" srcOrd="1" destOrd="0" parTransId="{A7B99C4D-9734-4FFB-9008-9655C8D9032C}" sibTransId="{01FDAB5C-4AF9-4211-B59F-168B1A31226C}"/>
    <dgm:cxn modelId="{F564FABC-54FB-42B5-879F-2E26D0BBF5F6}" srcId="{93063DB7-BD69-4AC6-8B23-2B7C612DD7FE}" destId="{98A420EE-FEF8-48B2-B458-2F2F1168721D}" srcOrd="0" destOrd="0" parTransId="{C7BCE625-84C8-4B24-8828-2ED2F4804610}" sibTransId="{1F508D72-320B-43E5-B052-94E76E125433}"/>
    <dgm:cxn modelId="{EFFF33CD-4BAC-4857-B372-A6036F074648}" type="presOf" srcId="{729D8C3F-7700-4ADA-B130-CD29E03F17B8}" destId="{778A2AFC-8E0E-4C77-9867-588CEF9A7F4C}" srcOrd="0" destOrd="0" presId="urn:microsoft.com/office/officeart/2005/8/layout/hierarchy6"/>
    <dgm:cxn modelId="{1541CBD0-0D65-407C-83EE-0D8E7D8845FE}" type="presOf" srcId="{58CEE7ED-A2AC-4A80-AE39-01F790685C68}" destId="{4DA28684-067E-49E0-84E5-C55C994FF830}" srcOrd="0" destOrd="0" presId="urn:microsoft.com/office/officeart/2005/8/layout/hierarchy6"/>
    <dgm:cxn modelId="{BB791BD3-EA6F-4337-9C92-FF462E1E55C5}" type="presOf" srcId="{2CA95D8F-0910-43B6-8450-C0044E59E550}" destId="{7A366C16-8DA8-4730-8B0F-7B6B524BA182}" srcOrd="0" destOrd="0" presId="urn:microsoft.com/office/officeart/2005/8/layout/hierarchy6"/>
    <dgm:cxn modelId="{AFEC08DA-5FCC-4F5A-A0BA-70ED4EAFFBCC}" type="presOf" srcId="{04FD2440-2FB7-435C-8EE1-7D5BF275CBDB}" destId="{03B11A2E-D5D1-486A-A163-A24437080044}" srcOrd="0" destOrd="0" presId="urn:microsoft.com/office/officeart/2005/8/layout/hierarchy6"/>
    <dgm:cxn modelId="{3FA63CDA-BE36-43FF-8A27-A79F9388AFD5}" type="presOf" srcId="{93C68539-BACF-4516-963E-796B2DEDD514}" destId="{1F2AB818-7D89-49E4-AB1C-8F50CB378E3C}" srcOrd="0" destOrd="0" presId="urn:microsoft.com/office/officeart/2005/8/layout/hierarchy6"/>
    <dgm:cxn modelId="{540F2FE0-172D-4B51-87CA-B1262828A845}" type="presOf" srcId="{862C55C1-4992-413D-A60B-CCA82969001E}" destId="{348A90D3-290C-4FD0-AFAD-0FA0A24C6F6B}" srcOrd="0" destOrd="0" presId="urn:microsoft.com/office/officeart/2005/8/layout/hierarchy6"/>
    <dgm:cxn modelId="{07D950E2-8E6D-40CA-8439-5D58E9155B12}" srcId="{0B65FEA2-414A-4350-AEC9-81B542C942B4}" destId="{2CA95D8F-0910-43B6-8450-C0044E59E550}" srcOrd="1" destOrd="0" parTransId="{729D8C3F-7700-4ADA-B130-CD29E03F17B8}" sibTransId="{1CF51FA1-00F6-4832-B231-C8CBA886B423}"/>
    <dgm:cxn modelId="{B6D82FEB-D567-4E1B-8A67-F2BE748A1FE8}" type="presOf" srcId="{4C113300-CCE8-49F0-9E09-57EEAC961474}" destId="{02C94E53-D785-478C-8A6C-17C0CE8D3617}" srcOrd="0" destOrd="0" presId="urn:microsoft.com/office/officeart/2005/8/layout/hierarchy6"/>
    <dgm:cxn modelId="{99ECAEEE-61FC-4B29-AEA9-8AA31A7629CE}" srcId="{0B65FEA2-414A-4350-AEC9-81B542C942B4}" destId="{239A550E-B294-4B05-8CF6-FC2AC154789F}" srcOrd="2" destOrd="0" parTransId="{000CFC65-4F3D-484C-87EB-ACAD8F8E28EA}" sibTransId="{1B23B38D-D7F6-404A-93F4-216CE80D6F2D}"/>
    <dgm:cxn modelId="{E805BBF2-01DA-43FA-884A-FC7AB8B68003}" srcId="{0B65FEA2-414A-4350-AEC9-81B542C942B4}" destId="{F1C64420-8F7E-4658-8272-A5469EF52582}" srcOrd="0" destOrd="0" parTransId="{8BBE499B-203B-4E05-AAD5-17A74D7CBD5F}" sibTransId="{27A2D361-4E15-4290-ACE3-8884EA8D9CE9}"/>
    <dgm:cxn modelId="{FCAC2EFC-216B-45FF-B91B-D7DEDC840158}" type="presOf" srcId="{A7B99C4D-9734-4FFB-9008-9655C8D9032C}" destId="{6F5F064E-B549-47FA-B332-CD57E71308B4}" srcOrd="0" destOrd="0" presId="urn:microsoft.com/office/officeart/2005/8/layout/hierarchy6"/>
    <dgm:cxn modelId="{D4466FAA-7BC7-42C0-97C0-FE46B7CE83AD}" type="presParOf" srcId="{03A585F5-483D-4698-9F2A-ADCC77017D82}" destId="{898C8545-DCEA-4A23-A0BA-2C7FE6B06B39}" srcOrd="0" destOrd="0" presId="urn:microsoft.com/office/officeart/2005/8/layout/hierarchy6"/>
    <dgm:cxn modelId="{4D17CF14-65D9-48A9-A7AA-C91220A74C72}" type="presParOf" srcId="{898C8545-DCEA-4A23-A0BA-2C7FE6B06B39}" destId="{3C9CAA6B-229F-4CCB-8842-FA379BED9766}" srcOrd="0" destOrd="0" presId="urn:microsoft.com/office/officeart/2005/8/layout/hierarchy6"/>
    <dgm:cxn modelId="{0F1555E8-25B2-4469-88C2-07031427D012}" type="presParOf" srcId="{898C8545-DCEA-4A23-A0BA-2C7FE6B06B39}" destId="{00790600-5E42-4E08-88B0-102AA4173597}" srcOrd="1" destOrd="0" presId="urn:microsoft.com/office/officeart/2005/8/layout/hierarchy6"/>
    <dgm:cxn modelId="{C0E59F8B-CF72-4BC9-B248-079D8FA67133}" type="presParOf" srcId="{00790600-5E42-4E08-88B0-102AA4173597}" destId="{2C914F26-88F3-4005-AA4C-22BE85EAFAB3}" srcOrd="0" destOrd="0" presId="urn:microsoft.com/office/officeart/2005/8/layout/hierarchy6"/>
    <dgm:cxn modelId="{671553B1-2BD8-409C-B127-C56C09B73C72}" type="presParOf" srcId="{2C914F26-88F3-4005-AA4C-22BE85EAFAB3}" destId="{249F6CD9-9A1E-4E39-BFFB-E52148D15499}" srcOrd="0" destOrd="0" presId="urn:microsoft.com/office/officeart/2005/8/layout/hierarchy6"/>
    <dgm:cxn modelId="{88947D1E-631D-470A-96F9-2AC7CC49034A}" type="presParOf" srcId="{2C914F26-88F3-4005-AA4C-22BE85EAFAB3}" destId="{DAEC6CA1-20B1-4775-9018-DCA1CEF4F8A9}" srcOrd="1" destOrd="0" presId="urn:microsoft.com/office/officeart/2005/8/layout/hierarchy6"/>
    <dgm:cxn modelId="{C9724136-7CEE-4077-BD25-6C802DC35AAB}" type="presParOf" srcId="{DAEC6CA1-20B1-4775-9018-DCA1CEF4F8A9}" destId="{F292E7C9-902D-4F90-81EF-C2E32721DB9A}" srcOrd="0" destOrd="0" presId="urn:microsoft.com/office/officeart/2005/8/layout/hierarchy6"/>
    <dgm:cxn modelId="{F1D4CF8A-B5E5-46F4-9900-CA140F1B8774}" type="presParOf" srcId="{DAEC6CA1-20B1-4775-9018-DCA1CEF4F8A9}" destId="{4FA33482-EA37-4C67-9EF0-5D56351F7F3B}" srcOrd="1" destOrd="0" presId="urn:microsoft.com/office/officeart/2005/8/layout/hierarchy6"/>
    <dgm:cxn modelId="{EB3699E0-4EF5-4DBE-AD91-B2A6741BD0CE}" type="presParOf" srcId="{4FA33482-EA37-4C67-9EF0-5D56351F7F3B}" destId="{4DA28684-067E-49E0-84E5-C55C994FF830}" srcOrd="0" destOrd="0" presId="urn:microsoft.com/office/officeart/2005/8/layout/hierarchy6"/>
    <dgm:cxn modelId="{35A02C51-5F0F-4ED6-B3EF-9FADDC3076FB}" type="presParOf" srcId="{4FA33482-EA37-4C67-9EF0-5D56351F7F3B}" destId="{79D2A392-2969-4AA6-90F5-891518172641}" srcOrd="1" destOrd="0" presId="urn:microsoft.com/office/officeart/2005/8/layout/hierarchy6"/>
    <dgm:cxn modelId="{32936BA1-EC08-4FFC-9680-826D46460D1B}" type="presParOf" srcId="{79D2A392-2969-4AA6-90F5-891518172641}" destId="{4322D59E-90BF-4170-9DFE-FD65DFF40FEA}" srcOrd="0" destOrd="0" presId="urn:microsoft.com/office/officeart/2005/8/layout/hierarchy6"/>
    <dgm:cxn modelId="{84F1C06B-F813-4752-A235-4B5CD15E9CDA}" type="presParOf" srcId="{79D2A392-2969-4AA6-90F5-891518172641}" destId="{EFF7F96A-B39B-486D-A194-12ADD77E23BE}" srcOrd="1" destOrd="0" presId="urn:microsoft.com/office/officeart/2005/8/layout/hierarchy6"/>
    <dgm:cxn modelId="{3763EC1A-4F0F-431B-9B89-3E378B6DB7DB}" type="presParOf" srcId="{EFF7F96A-B39B-486D-A194-12ADD77E23BE}" destId="{02C94E53-D785-478C-8A6C-17C0CE8D3617}" srcOrd="0" destOrd="0" presId="urn:microsoft.com/office/officeart/2005/8/layout/hierarchy6"/>
    <dgm:cxn modelId="{B9D7FE9B-CF86-4B70-AA9F-C91A3CA749D6}" type="presParOf" srcId="{EFF7F96A-B39B-486D-A194-12ADD77E23BE}" destId="{F52F0390-576F-4AEB-9F05-213229C817B1}" srcOrd="1" destOrd="0" presId="urn:microsoft.com/office/officeart/2005/8/layout/hierarchy6"/>
    <dgm:cxn modelId="{1ADBB5A6-28F5-43A4-9DED-41AD9960D544}" type="presParOf" srcId="{79D2A392-2969-4AA6-90F5-891518172641}" destId="{6F5F064E-B549-47FA-B332-CD57E71308B4}" srcOrd="2" destOrd="0" presId="urn:microsoft.com/office/officeart/2005/8/layout/hierarchy6"/>
    <dgm:cxn modelId="{95108FC8-A14E-404A-864A-7362C2683474}" type="presParOf" srcId="{79D2A392-2969-4AA6-90F5-891518172641}" destId="{26AED0C1-D7C0-4620-9979-42A77F4215BB}" srcOrd="3" destOrd="0" presId="urn:microsoft.com/office/officeart/2005/8/layout/hierarchy6"/>
    <dgm:cxn modelId="{97FA0022-22F4-43B3-B99C-499E7DDB894B}" type="presParOf" srcId="{26AED0C1-D7C0-4620-9979-42A77F4215BB}" destId="{03B11A2E-D5D1-486A-A163-A24437080044}" srcOrd="0" destOrd="0" presId="urn:microsoft.com/office/officeart/2005/8/layout/hierarchy6"/>
    <dgm:cxn modelId="{8FC14D13-089D-45FC-9938-06394AC6B098}" type="presParOf" srcId="{26AED0C1-D7C0-4620-9979-42A77F4215BB}" destId="{12C2CCF2-6A9A-42A5-A732-B59E92F0E5B0}" srcOrd="1" destOrd="0" presId="urn:microsoft.com/office/officeart/2005/8/layout/hierarchy6"/>
    <dgm:cxn modelId="{21380F16-0B99-4971-80DA-09A85E3A42A0}" type="presParOf" srcId="{79D2A392-2969-4AA6-90F5-891518172641}" destId="{A7EF6DEE-42DA-4771-9142-9C7493A58B66}" srcOrd="4" destOrd="0" presId="urn:microsoft.com/office/officeart/2005/8/layout/hierarchy6"/>
    <dgm:cxn modelId="{55C3F6D2-2478-4DC9-AA59-635FEA1580FB}" type="presParOf" srcId="{79D2A392-2969-4AA6-90F5-891518172641}" destId="{2F964E90-DEFD-4A6D-AADB-04250C665352}" srcOrd="5" destOrd="0" presId="urn:microsoft.com/office/officeart/2005/8/layout/hierarchy6"/>
    <dgm:cxn modelId="{F23DD1D1-9631-4C27-B63D-A47925EE1CC6}" type="presParOf" srcId="{2F964E90-DEFD-4A6D-AADB-04250C665352}" destId="{1F2AB818-7D89-49E4-AB1C-8F50CB378E3C}" srcOrd="0" destOrd="0" presId="urn:microsoft.com/office/officeart/2005/8/layout/hierarchy6"/>
    <dgm:cxn modelId="{59DDB7CF-B83C-4CF0-A8B8-C90B87D1865D}" type="presParOf" srcId="{2F964E90-DEFD-4A6D-AADB-04250C665352}" destId="{F3AD63BA-A28C-487E-8C38-99B84EC13827}" srcOrd="1" destOrd="0" presId="urn:microsoft.com/office/officeart/2005/8/layout/hierarchy6"/>
    <dgm:cxn modelId="{830917FC-0449-4F2A-81B0-73378A954082}" type="presParOf" srcId="{DAEC6CA1-20B1-4775-9018-DCA1CEF4F8A9}" destId="{D7C0D9F4-D761-430A-8DC2-6F51C5880F6E}" srcOrd="2" destOrd="0" presId="urn:microsoft.com/office/officeart/2005/8/layout/hierarchy6"/>
    <dgm:cxn modelId="{0E51DC89-6A03-4664-BDC6-1A51FE18765C}" type="presParOf" srcId="{DAEC6CA1-20B1-4775-9018-DCA1CEF4F8A9}" destId="{4094DD2D-40EA-4DCC-B50E-A13A1B1B56BE}" srcOrd="3" destOrd="0" presId="urn:microsoft.com/office/officeart/2005/8/layout/hierarchy6"/>
    <dgm:cxn modelId="{C7D8AF38-50E3-4784-928C-EC3617FF4261}" type="presParOf" srcId="{4094DD2D-40EA-4DCC-B50E-A13A1B1B56BE}" destId="{71ED3638-F556-4F03-8E82-C5328D6278FB}" srcOrd="0" destOrd="0" presId="urn:microsoft.com/office/officeart/2005/8/layout/hierarchy6"/>
    <dgm:cxn modelId="{4B4C2D2B-0708-4ED4-8AB1-68B9A349A9D6}" type="presParOf" srcId="{4094DD2D-40EA-4DCC-B50E-A13A1B1B56BE}" destId="{8BC99739-071D-4004-8B6F-2E32F4B07173}" srcOrd="1" destOrd="0" presId="urn:microsoft.com/office/officeart/2005/8/layout/hierarchy6"/>
    <dgm:cxn modelId="{FC72C0B4-FFA1-492C-AA79-29315302DE57}" type="presParOf" srcId="{8BC99739-071D-4004-8B6F-2E32F4B07173}" destId="{0C7665EF-0D90-4681-9564-FB531488A7C8}" srcOrd="0" destOrd="0" presId="urn:microsoft.com/office/officeart/2005/8/layout/hierarchy6"/>
    <dgm:cxn modelId="{5ACC7BEE-E456-4262-9C69-AFD5FDB2CCA6}" type="presParOf" srcId="{8BC99739-071D-4004-8B6F-2E32F4B07173}" destId="{484D4DB2-9B04-49F5-94DC-10F2E4E64FED}" srcOrd="1" destOrd="0" presId="urn:microsoft.com/office/officeart/2005/8/layout/hierarchy6"/>
    <dgm:cxn modelId="{A3DFC208-2967-4AB6-BFE9-483154642FE8}" type="presParOf" srcId="{484D4DB2-9B04-49F5-94DC-10F2E4E64FED}" destId="{A6C42835-7799-4554-AA53-E25B5BE28233}" srcOrd="0" destOrd="0" presId="urn:microsoft.com/office/officeart/2005/8/layout/hierarchy6"/>
    <dgm:cxn modelId="{5A90E6AA-1775-42DF-9DFE-6FC4349E8094}" type="presParOf" srcId="{484D4DB2-9B04-49F5-94DC-10F2E4E64FED}" destId="{8A9BF7FE-48F8-43FA-B9A0-37A7EBDF857F}" srcOrd="1" destOrd="0" presId="urn:microsoft.com/office/officeart/2005/8/layout/hierarchy6"/>
    <dgm:cxn modelId="{F451A110-16F2-481F-9503-323E2ADCF27B}" type="presParOf" srcId="{8BC99739-071D-4004-8B6F-2E32F4B07173}" destId="{778A2AFC-8E0E-4C77-9867-588CEF9A7F4C}" srcOrd="2" destOrd="0" presId="urn:microsoft.com/office/officeart/2005/8/layout/hierarchy6"/>
    <dgm:cxn modelId="{9DE3618F-A04A-4527-998B-7D285F2C217C}" type="presParOf" srcId="{8BC99739-071D-4004-8B6F-2E32F4B07173}" destId="{F058D080-C338-4275-A8EB-8057798EC8B0}" srcOrd="3" destOrd="0" presId="urn:microsoft.com/office/officeart/2005/8/layout/hierarchy6"/>
    <dgm:cxn modelId="{5EC04512-2DA6-454F-B883-C73DD8180D53}" type="presParOf" srcId="{F058D080-C338-4275-A8EB-8057798EC8B0}" destId="{7A366C16-8DA8-4730-8B0F-7B6B524BA182}" srcOrd="0" destOrd="0" presId="urn:microsoft.com/office/officeart/2005/8/layout/hierarchy6"/>
    <dgm:cxn modelId="{4263DE2F-AA56-4F49-A91C-8978D79F2DDB}" type="presParOf" srcId="{F058D080-C338-4275-A8EB-8057798EC8B0}" destId="{261CBBFA-8D4E-48BC-9BE4-B40BEA8672F6}" srcOrd="1" destOrd="0" presId="urn:microsoft.com/office/officeart/2005/8/layout/hierarchy6"/>
    <dgm:cxn modelId="{0EDD41BF-EE9B-4FAB-BB16-8CD5FDED93D8}" type="presParOf" srcId="{8BC99739-071D-4004-8B6F-2E32F4B07173}" destId="{A5D81276-00C9-4CA7-A5F2-8E36B61FC991}" srcOrd="4" destOrd="0" presId="urn:microsoft.com/office/officeart/2005/8/layout/hierarchy6"/>
    <dgm:cxn modelId="{E2CE692C-1DFF-4E67-8BC6-E5EFA1815877}" type="presParOf" srcId="{8BC99739-071D-4004-8B6F-2E32F4B07173}" destId="{6750CB6F-0FD7-43AA-B202-B861311E3A4A}" srcOrd="5" destOrd="0" presId="urn:microsoft.com/office/officeart/2005/8/layout/hierarchy6"/>
    <dgm:cxn modelId="{F181FEFA-C15B-4769-A95E-BA364D8516B9}" type="presParOf" srcId="{6750CB6F-0FD7-43AA-B202-B861311E3A4A}" destId="{38B0497D-742F-48D0-90B2-CA97923C33A1}" srcOrd="0" destOrd="0" presId="urn:microsoft.com/office/officeart/2005/8/layout/hierarchy6"/>
    <dgm:cxn modelId="{4348F38E-FD05-4A3C-8DC4-257982EFE055}" type="presParOf" srcId="{6750CB6F-0FD7-43AA-B202-B861311E3A4A}" destId="{31A7D7A7-267E-4B29-8B3A-F44AE51CAD4F}" srcOrd="1" destOrd="0" presId="urn:microsoft.com/office/officeart/2005/8/layout/hierarchy6"/>
    <dgm:cxn modelId="{B456344A-AF72-4795-8628-464E2C6F7DFE}" type="presParOf" srcId="{03A585F5-483D-4698-9F2A-ADCC77017D82}" destId="{172636ED-75B7-48EF-B24B-EE8292EF5FB7}" srcOrd="1" destOrd="0" presId="urn:microsoft.com/office/officeart/2005/8/layout/hierarchy6"/>
    <dgm:cxn modelId="{DB01BE1C-2E0A-4404-8092-F273D2222215}" type="presParOf" srcId="{172636ED-75B7-48EF-B24B-EE8292EF5FB7}" destId="{0F29A16D-7AB4-4CA1-9F3A-D92B68187DFD}" srcOrd="0" destOrd="0" presId="urn:microsoft.com/office/officeart/2005/8/layout/hierarchy6"/>
    <dgm:cxn modelId="{C05616EC-EA6B-4F18-8948-94163A8D0782}" type="presParOf" srcId="{0F29A16D-7AB4-4CA1-9F3A-D92B68187DFD}" destId="{348A90D3-290C-4FD0-AFAD-0FA0A24C6F6B}" srcOrd="0" destOrd="0" presId="urn:microsoft.com/office/officeart/2005/8/layout/hierarchy6"/>
    <dgm:cxn modelId="{065FBC60-9C5B-4FA5-8DF5-F906F02BCADB}" type="presParOf" srcId="{0F29A16D-7AB4-4CA1-9F3A-D92B68187DFD}" destId="{0D27EA62-F62F-47A6-AF9F-8ED612481706}" srcOrd="1" destOrd="0" presId="urn:microsoft.com/office/officeart/2005/8/layout/hierarchy6"/>
    <dgm:cxn modelId="{65B5DACC-4607-4405-B031-48E588E8EC2D}" type="presParOf" srcId="{172636ED-75B7-48EF-B24B-EE8292EF5FB7}" destId="{FC64EFA3-98F9-419E-BFAF-5B13EDAFC6E4}" srcOrd="1" destOrd="0" presId="urn:microsoft.com/office/officeart/2005/8/layout/hierarchy6"/>
    <dgm:cxn modelId="{1843766B-14C6-4C64-9251-03B449BBAE08}" type="presParOf" srcId="{FC64EFA3-98F9-419E-BFAF-5B13EDAFC6E4}" destId="{D35E07E4-5BFA-4B77-AF7B-643478A48623}" srcOrd="0" destOrd="0" presId="urn:microsoft.com/office/officeart/2005/8/layout/hierarchy6"/>
    <dgm:cxn modelId="{E06F3A8F-0DED-49BE-BB37-D595CAC97C6E}" type="presParOf" srcId="{172636ED-75B7-48EF-B24B-EE8292EF5FB7}" destId="{31ECD51F-27F1-48B4-99C9-F8B7D19072B1}" srcOrd="2" destOrd="0" presId="urn:microsoft.com/office/officeart/2005/8/layout/hierarchy6"/>
    <dgm:cxn modelId="{C696CDFE-15B0-4609-9DAC-4A311E6AAAFE}" type="presParOf" srcId="{31ECD51F-27F1-48B4-99C9-F8B7D19072B1}" destId="{FC54C1A8-DEA5-459F-8388-9723C1AB0A50}" srcOrd="0" destOrd="0" presId="urn:microsoft.com/office/officeart/2005/8/layout/hierarchy6"/>
    <dgm:cxn modelId="{40FAA7AD-5388-43D3-89CA-6E36D127F968}" type="presParOf" srcId="{31ECD51F-27F1-48B4-99C9-F8B7D19072B1}" destId="{C027F99A-BC41-4DF3-BB5B-E50193BA7C5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63DB7-BD69-4AC6-8B23-2B7C612DD7F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8A420EE-FEF8-48B2-B458-2F2F1168721D}">
      <dgm:prSet phldrT="[Text]" custT="1"/>
      <dgm:spPr/>
      <dgm:t>
        <a:bodyPr/>
        <a:lstStyle/>
        <a:p>
          <a:r>
            <a:rPr lang="en-US" sz="1050" dirty="0"/>
            <a:t>Removal /Installation</a:t>
          </a:r>
        </a:p>
      </dgm:t>
    </dgm:pt>
    <dgm:pt modelId="{C7BCE625-84C8-4B24-8828-2ED2F4804610}" type="parTrans" cxnId="{F564FABC-54FB-42B5-879F-2E26D0BBF5F6}">
      <dgm:prSet/>
      <dgm:spPr/>
      <dgm:t>
        <a:bodyPr/>
        <a:lstStyle/>
        <a:p>
          <a:endParaRPr lang="en-US"/>
        </a:p>
      </dgm:t>
    </dgm:pt>
    <dgm:pt modelId="{1F508D72-320B-43E5-B052-94E76E125433}" type="sibTrans" cxnId="{F564FABC-54FB-42B5-879F-2E26D0BBF5F6}">
      <dgm:prSet/>
      <dgm:spPr/>
      <dgm:t>
        <a:bodyPr/>
        <a:lstStyle/>
        <a:p>
          <a:endParaRPr lang="en-US"/>
        </a:p>
      </dgm:t>
    </dgm:pt>
    <dgm:pt modelId="{58CEE7ED-A2AC-4A80-AE39-01F790685C68}">
      <dgm:prSet phldrT="[Text]"/>
      <dgm:spPr/>
      <dgm:t>
        <a:bodyPr/>
        <a:lstStyle/>
        <a:p>
          <a:r>
            <a:rPr lang="en-US" dirty="0"/>
            <a:t>Removal</a:t>
          </a:r>
        </a:p>
      </dgm:t>
    </dgm:pt>
    <dgm:pt modelId="{DB50827B-FA8F-4379-9C16-F59BB5C00CBA}" type="parTrans" cxnId="{63FB7D2E-EB38-46F6-BF18-9DD2A0B28B9E}">
      <dgm:prSet/>
      <dgm:spPr/>
      <dgm:t>
        <a:bodyPr/>
        <a:lstStyle/>
        <a:p>
          <a:endParaRPr lang="en-US"/>
        </a:p>
      </dgm:t>
    </dgm:pt>
    <dgm:pt modelId="{8A59449F-D722-4A2B-8113-746BB6283396}" type="sibTrans" cxnId="{63FB7D2E-EB38-46F6-BF18-9DD2A0B28B9E}">
      <dgm:prSet/>
      <dgm:spPr/>
      <dgm:t>
        <a:bodyPr/>
        <a:lstStyle/>
        <a:p>
          <a:endParaRPr lang="en-US"/>
        </a:p>
      </dgm:t>
    </dgm:pt>
    <dgm:pt modelId="{4C113300-CCE8-49F0-9E09-57EEAC961474}">
      <dgm:prSet phldrT="[Text]"/>
      <dgm:spPr/>
      <dgm:t>
        <a:bodyPr/>
        <a:lstStyle/>
        <a:p>
          <a:r>
            <a:rPr lang="en-US" dirty="0"/>
            <a:t>OPEN</a:t>
          </a:r>
        </a:p>
      </dgm:t>
    </dgm:pt>
    <dgm:pt modelId="{7230BC09-D2A1-41ED-87BD-9077D203A1BB}" type="parTrans" cxnId="{AA8ADA3B-E5EB-4A05-B1AA-1A0B72AE0432}">
      <dgm:prSet/>
      <dgm:spPr/>
      <dgm:t>
        <a:bodyPr/>
        <a:lstStyle/>
        <a:p>
          <a:endParaRPr lang="en-US"/>
        </a:p>
      </dgm:t>
    </dgm:pt>
    <dgm:pt modelId="{45D7834E-8345-4622-AA91-3D3A773F0AF4}" type="sibTrans" cxnId="{AA8ADA3B-E5EB-4A05-B1AA-1A0B72AE0432}">
      <dgm:prSet/>
      <dgm:spPr/>
      <dgm:t>
        <a:bodyPr/>
        <a:lstStyle/>
        <a:p>
          <a:endParaRPr lang="en-US"/>
        </a:p>
      </dgm:t>
    </dgm:pt>
    <dgm:pt modelId="{04FD2440-2FB7-435C-8EE1-7D5BF275CBDB}">
      <dgm:prSet phldrT="[Text]"/>
      <dgm:spPr/>
      <dgm:t>
        <a:bodyPr/>
        <a:lstStyle/>
        <a:p>
          <a:r>
            <a:rPr lang="en-US" dirty="0"/>
            <a:t>CLOSE	</a:t>
          </a:r>
        </a:p>
      </dgm:t>
    </dgm:pt>
    <dgm:pt modelId="{A7B99C4D-9734-4FFB-9008-9655C8D9032C}" type="parTrans" cxnId="{4C968DBB-34D8-4047-9D37-700B859E7C34}">
      <dgm:prSet/>
      <dgm:spPr/>
      <dgm:t>
        <a:bodyPr/>
        <a:lstStyle/>
        <a:p>
          <a:endParaRPr lang="en-US"/>
        </a:p>
      </dgm:t>
    </dgm:pt>
    <dgm:pt modelId="{01FDAB5C-4AF9-4211-B59F-168B1A31226C}" type="sibTrans" cxnId="{4C968DBB-34D8-4047-9D37-700B859E7C34}">
      <dgm:prSet/>
      <dgm:spPr/>
      <dgm:t>
        <a:bodyPr/>
        <a:lstStyle/>
        <a:p>
          <a:endParaRPr lang="en-US"/>
        </a:p>
      </dgm:t>
    </dgm:pt>
    <dgm:pt modelId="{0B65FEA2-414A-4350-AEC9-81B542C942B4}">
      <dgm:prSet phldrT="[Text]"/>
      <dgm:spPr/>
      <dgm:t>
        <a:bodyPr/>
        <a:lstStyle/>
        <a:p>
          <a:r>
            <a:rPr lang="en-US" dirty="0"/>
            <a:t>Installation</a:t>
          </a:r>
        </a:p>
      </dgm:t>
    </dgm:pt>
    <dgm:pt modelId="{34E70D94-E416-439F-9A2E-C817A8762620}" type="parTrans" cxnId="{6E3DD98F-7901-4F76-8EDB-94C049A77F08}">
      <dgm:prSet/>
      <dgm:spPr/>
      <dgm:t>
        <a:bodyPr/>
        <a:lstStyle/>
        <a:p>
          <a:endParaRPr lang="en-US"/>
        </a:p>
      </dgm:t>
    </dgm:pt>
    <dgm:pt modelId="{032EDA05-C92C-4CA3-A902-3F24407382E2}" type="sibTrans" cxnId="{6E3DD98F-7901-4F76-8EDB-94C049A77F08}">
      <dgm:prSet/>
      <dgm:spPr/>
      <dgm:t>
        <a:bodyPr/>
        <a:lstStyle/>
        <a:p>
          <a:endParaRPr lang="en-US"/>
        </a:p>
      </dgm:t>
    </dgm:pt>
    <dgm:pt modelId="{F1C64420-8F7E-4658-8272-A5469EF52582}">
      <dgm:prSet phldrT="[Text]"/>
      <dgm:spPr/>
      <dgm:t>
        <a:bodyPr/>
        <a:lstStyle/>
        <a:p>
          <a:r>
            <a:rPr lang="en-US" dirty="0"/>
            <a:t>OPEN</a:t>
          </a:r>
        </a:p>
      </dgm:t>
    </dgm:pt>
    <dgm:pt modelId="{8BBE499B-203B-4E05-AAD5-17A74D7CBD5F}" type="parTrans" cxnId="{E805BBF2-01DA-43FA-884A-FC7AB8B68003}">
      <dgm:prSet/>
      <dgm:spPr/>
      <dgm:t>
        <a:bodyPr/>
        <a:lstStyle/>
        <a:p>
          <a:endParaRPr lang="en-US"/>
        </a:p>
      </dgm:t>
    </dgm:pt>
    <dgm:pt modelId="{27A2D361-4E15-4290-ACE3-8884EA8D9CE9}" type="sibTrans" cxnId="{E805BBF2-01DA-43FA-884A-FC7AB8B68003}">
      <dgm:prSet/>
      <dgm:spPr/>
      <dgm:t>
        <a:bodyPr/>
        <a:lstStyle/>
        <a:p>
          <a:endParaRPr lang="en-US"/>
        </a:p>
      </dgm:t>
    </dgm:pt>
    <dgm:pt modelId="{862C55C1-4992-413D-A60B-CCA82969001E}">
      <dgm:prSet phldrT="[Text]"/>
      <dgm:spPr/>
      <dgm:t>
        <a:bodyPr/>
        <a:lstStyle/>
        <a:p>
          <a:r>
            <a:rPr lang="en-US" dirty="0"/>
            <a:t>PAGEBLOCK (CSS_PB)</a:t>
          </a:r>
        </a:p>
      </dgm:t>
    </dgm:pt>
    <dgm:pt modelId="{3C9526B1-6F55-4391-8D0C-10AF0CEC7BC2}" type="parTrans" cxnId="{32A52666-F172-49A2-B568-76AA3C429935}">
      <dgm:prSet/>
      <dgm:spPr/>
      <dgm:t>
        <a:bodyPr/>
        <a:lstStyle/>
        <a:p>
          <a:endParaRPr lang="en-US"/>
        </a:p>
      </dgm:t>
    </dgm:pt>
    <dgm:pt modelId="{126E03C9-A89F-4223-8ECD-D396F8E134FE}" type="sibTrans" cxnId="{32A52666-F172-49A2-B568-76AA3C429935}">
      <dgm:prSet/>
      <dgm:spPr/>
      <dgm:t>
        <a:bodyPr/>
        <a:lstStyle/>
        <a:p>
          <a:endParaRPr lang="en-US"/>
        </a:p>
      </dgm:t>
    </dgm:pt>
    <dgm:pt modelId="{CAB41895-5B2A-4197-A73B-135EBADED4E7}">
      <dgm:prSet phldrT="[Text]"/>
      <dgm:spPr/>
      <dgm:t>
        <a:bodyPr/>
        <a:lstStyle/>
        <a:p>
          <a:r>
            <a:rPr lang="en-US" dirty="0"/>
            <a:t>TASK (CSS_FC_UI)</a:t>
          </a:r>
        </a:p>
      </dgm:t>
    </dgm:pt>
    <dgm:pt modelId="{416163CF-A822-4984-965E-2221CBF13C29}" type="parTrans" cxnId="{E85F3F13-12B0-4192-9DAF-02D2AF338649}">
      <dgm:prSet/>
      <dgm:spPr/>
      <dgm:t>
        <a:bodyPr/>
        <a:lstStyle/>
        <a:p>
          <a:endParaRPr lang="en-US"/>
        </a:p>
      </dgm:t>
    </dgm:pt>
    <dgm:pt modelId="{46F57A0D-E3EC-4312-A568-9D17B3AB8390}" type="sibTrans" cxnId="{E85F3F13-12B0-4192-9DAF-02D2AF338649}">
      <dgm:prSet/>
      <dgm:spPr/>
      <dgm:t>
        <a:bodyPr/>
        <a:lstStyle/>
        <a:p>
          <a:endParaRPr lang="en-US"/>
        </a:p>
      </dgm:t>
    </dgm:pt>
    <dgm:pt modelId="{951C2DDF-5DFE-4AFA-8F5F-7DAEB7166DC5}">
      <dgm:prSet phldrT="[Text]"/>
      <dgm:spPr/>
      <dgm:t>
        <a:bodyPr/>
        <a:lstStyle/>
        <a:p>
          <a:r>
            <a:rPr lang="en-US" dirty="0"/>
            <a:t>SUB-TASK(CSS_FC_UC)</a:t>
          </a:r>
        </a:p>
      </dgm:t>
    </dgm:pt>
    <dgm:pt modelId="{AD713D47-EEB0-4098-A4C3-C8346CCF494C}" type="parTrans" cxnId="{C739175C-4931-444D-AFF8-7F85DDC4F257}">
      <dgm:prSet/>
      <dgm:spPr/>
      <dgm:t>
        <a:bodyPr/>
        <a:lstStyle/>
        <a:p>
          <a:endParaRPr lang="en-US"/>
        </a:p>
      </dgm:t>
    </dgm:pt>
    <dgm:pt modelId="{51EA6EDF-707F-4E05-AA95-059F1DD36DA0}" type="sibTrans" cxnId="{C739175C-4931-444D-AFF8-7F85DDC4F257}">
      <dgm:prSet/>
      <dgm:spPr/>
      <dgm:t>
        <a:bodyPr/>
        <a:lstStyle/>
        <a:p>
          <a:endParaRPr lang="en-US"/>
        </a:p>
      </dgm:t>
    </dgm:pt>
    <dgm:pt modelId="{93C68539-BACF-4516-963E-796B2DEDD514}">
      <dgm:prSet/>
      <dgm:spPr/>
      <dgm:t>
        <a:bodyPr/>
        <a:lstStyle/>
        <a:p>
          <a:r>
            <a:rPr lang="en-US" dirty="0"/>
            <a:t>JOB SETUP</a:t>
          </a:r>
        </a:p>
      </dgm:t>
    </dgm:pt>
    <dgm:pt modelId="{40B4494A-79BC-4424-8B7E-1683D2104365}" type="parTrans" cxnId="{6F2745B0-4EB9-4E6B-A957-12785DFB4584}">
      <dgm:prSet/>
      <dgm:spPr/>
      <dgm:t>
        <a:bodyPr/>
        <a:lstStyle/>
        <a:p>
          <a:endParaRPr lang="en-US"/>
        </a:p>
      </dgm:t>
    </dgm:pt>
    <dgm:pt modelId="{5B0F7F03-E399-4752-89D0-14C50DD08CD0}" type="sibTrans" cxnId="{6F2745B0-4EB9-4E6B-A957-12785DFB4584}">
      <dgm:prSet/>
      <dgm:spPr/>
      <dgm:t>
        <a:bodyPr/>
        <a:lstStyle/>
        <a:p>
          <a:endParaRPr lang="en-US"/>
        </a:p>
      </dgm:t>
    </dgm:pt>
    <dgm:pt modelId="{2CA95D8F-0910-43B6-8450-C0044E59E550}">
      <dgm:prSet/>
      <dgm:spPr/>
      <dgm:t>
        <a:bodyPr/>
        <a:lstStyle/>
        <a:p>
          <a:r>
            <a:rPr lang="en-US" dirty="0"/>
            <a:t>CLOSE	</a:t>
          </a:r>
        </a:p>
      </dgm:t>
    </dgm:pt>
    <dgm:pt modelId="{729D8C3F-7700-4ADA-B130-CD29E03F17B8}" type="parTrans" cxnId="{07D950E2-8E6D-40CA-8439-5D58E9155B12}">
      <dgm:prSet/>
      <dgm:spPr/>
      <dgm:t>
        <a:bodyPr/>
        <a:lstStyle/>
        <a:p>
          <a:endParaRPr lang="en-US"/>
        </a:p>
      </dgm:t>
    </dgm:pt>
    <dgm:pt modelId="{1CF51FA1-00F6-4832-B231-C8CBA886B423}" type="sibTrans" cxnId="{07D950E2-8E6D-40CA-8439-5D58E9155B12}">
      <dgm:prSet/>
      <dgm:spPr/>
      <dgm:t>
        <a:bodyPr/>
        <a:lstStyle/>
        <a:p>
          <a:endParaRPr lang="en-US"/>
        </a:p>
      </dgm:t>
    </dgm:pt>
    <dgm:pt modelId="{239A550E-B294-4B05-8CF6-FC2AC154789F}">
      <dgm:prSet/>
      <dgm:spPr/>
      <dgm:t>
        <a:bodyPr/>
        <a:lstStyle/>
        <a:p>
          <a:r>
            <a:rPr lang="en-US" dirty="0"/>
            <a:t>JOB SETUP</a:t>
          </a:r>
        </a:p>
      </dgm:t>
    </dgm:pt>
    <dgm:pt modelId="{000CFC65-4F3D-484C-87EB-ACAD8F8E28EA}" type="parTrans" cxnId="{99ECAEEE-61FC-4B29-AEA9-8AA31A7629CE}">
      <dgm:prSet/>
      <dgm:spPr/>
      <dgm:t>
        <a:bodyPr/>
        <a:lstStyle/>
        <a:p>
          <a:endParaRPr lang="en-US"/>
        </a:p>
      </dgm:t>
    </dgm:pt>
    <dgm:pt modelId="{1B23B38D-D7F6-404A-93F4-216CE80D6F2D}" type="sibTrans" cxnId="{99ECAEEE-61FC-4B29-AEA9-8AA31A7629CE}">
      <dgm:prSet/>
      <dgm:spPr/>
      <dgm:t>
        <a:bodyPr/>
        <a:lstStyle/>
        <a:p>
          <a:endParaRPr lang="en-US"/>
        </a:p>
      </dgm:t>
    </dgm:pt>
    <dgm:pt modelId="{03A585F5-483D-4698-9F2A-ADCC77017D82}" type="pres">
      <dgm:prSet presAssocID="{93063DB7-BD69-4AC6-8B23-2B7C612DD7FE}" presName="mainComposite" presStyleCnt="0">
        <dgm:presLayoutVars>
          <dgm:chPref val="1"/>
          <dgm:dir/>
          <dgm:animOne val="branch"/>
          <dgm:animLvl val="lvl"/>
          <dgm:resizeHandles val="exact"/>
        </dgm:presLayoutVars>
      </dgm:prSet>
      <dgm:spPr/>
    </dgm:pt>
    <dgm:pt modelId="{898C8545-DCEA-4A23-A0BA-2C7FE6B06B39}" type="pres">
      <dgm:prSet presAssocID="{93063DB7-BD69-4AC6-8B23-2B7C612DD7FE}" presName="hierFlow" presStyleCnt="0"/>
      <dgm:spPr/>
    </dgm:pt>
    <dgm:pt modelId="{3C9CAA6B-229F-4CCB-8842-FA379BED9766}" type="pres">
      <dgm:prSet presAssocID="{93063DB7-BD69-4AC6-8B23-2B7C612DD7FE}" presName="firstBuf" presStyleCnt="0"/>
      <dgm:spPr/>
    </dgm:pt>
    <dgm:pt modelId="{00790600-5E42-4E08-88B0-102AA4173597}" type="pres">
      <dgm:prSet presAssocID="{93063DB7-BD69-4AC6-8B23-2B7C612DD7FE}" presName="hierChild1" presStyleCnt="0">
        <dgm:presLayoutVars>
          <dgm:chPref val="1"/>
          <dgm:animOne val="branch"/>
          <dgm:animLvl val="lvl"/>
        </dgm:presLayoutVars>
      </dgm:prSet>
      <dgm:spPr/>
    </dgm:pt>
    <dgm:pt modelId="{2C914F26-88F3-4005-AA4C-22BE85EAFAB3}" type="pres">
      <dgm:prSet presAssocID="{98A420EE-FEF8-48B2-B458-2F2F1168721D}" presName="Name14" presStyleCnt="0"/>
      <dgm:spPr/>
    </dgm:pt>
    <dgm:pt modelId="{249F6CD9-9A1E-4E39-BFFB-E52148D15499}" type="pres">
      <dgm:prSet presAssocID="{98A420EE-FEF8-48B2-B458-2F2F1168721D}" presName="level1Shape" presStyleLbl="node0" presStyleIdx="0" presStyleCnt="1" custScaleX="130641">
        <dgm:presLayoutVars>
          <dgm:chPref val="3"/>
        </dgm:presLayoutVars>
      </dgm:prSet>
      <dgm:spPr/>
    </dgm:pt>
    <dgm:pt modelId="{DAEC6CA1-20B1-4775-9018-DCA1CEF4F8A9}" type="pres">
      <dgm:prSet presAssocID="{98A420EE-FEF8-48B2-B458-2F2F1168721D}" presName="hierChild2" presStyleCnt="0"/>
      <dgm:spPr/>
    </dgm:pt>
    <dgm:pt modelId="{F292E7C9-902D-4F90-81EF-C2E32721DB9A}" type="pres">
      <dgm:prSet presAssocID="{DB50827B-FA8F-4379-9C16-F59BB5C00CBA}" presName="Name19" presStyleLbl="parChTrans1D2" presStyleIdx="0" presStyleCnt="2"/>
      <dgm:spPr/>
    </dgm:pt>
    <dgm:pt modelId="{4FA33482-EA37-4C67-9EF0-5D56351F7F3B}" type="pres">
      <dgm:prSet presAssocID="{58CEE7ED-A2AC-4A80-AE39-01F790685C68}" presName="Name21" presStyleCnt="0"/>
      <dgm:spPr/>
    </dgm:pt>
    <dgm:pt modelId="{4DA28684-067E-49E0-84E5-C55C994FF830}" type="pres">
      <dgm:prSet presAssocID="{58CEE7ED-A2AC-4A80-AE39-01F790685C68}" presName="level2Shape" presStyleLbl="node2" presStyleIdx="0" presStyleCnt="2"/>
      <dgm:spPr/>
    </dgm:pt>
    <dgm:pt modelId="{79D2A392-2969-4AA6-90F5-891518172641}" type="pres">
      <dgm:prSet presAssocID="{58CEE7ED-A2AC-4A80-AE39-01F790685C68}" presName="hierChild3" presStyleCnt="0"/>
      <dgm:spPr/>
    </dgm:pt>
    <dgm:pt modelId="{4322D59E-90BF-4170-9DFE-FD65DFF40FEA}" type="pres">
      <dgm:prSet presAssocID="{7230BC09-D2A1-41ED-87BD-9077D203A1BB}" presName="Name19" presStyleLbl="parChTrans1D3" presStyleIdx="0" presStyleCnt="6"/>
      <dgm:spPr/>
    </dgm:pt>
    <dgm:pt modelId="{EFF7F96A-B39B-486D-A194-12ADD77E23BE}" type="pres">
      <dgm:prSet presAssocID="{4C113300-CCE8-49F0-9E09-57EEAC961474}" presName="Name21" presStyleCnt="0"/>
      <dgm:spPr/>
    </dgm:pt>
    <dgm:pt modelId="{02C94E53-D785-478C-8A6C-17C0CE8D3617}" type="pres">
      <dgm:prSet presAssocID="{4C113300-CCE8-49F0-9E09-57EEAC961474}" presName="level2Shape" presStyleLbl="node3" presStyleIdx="0" presStyleCnt="6"/>
      <dgm:spPr/>
    </dgm:pt>
    <dgm:pt modelId="{F52F0390-576F-4AEB-9F05-213229C817B1}" type="pres">
      <dgm:prSet presAssocID="{4C113300-CCE8-49F0-9E09-57EEAC961474}" presName="hierChild3" presStyleCnt="0"/>
      <dgm:spPr/>
    </dgm:pt>
    <dgm:pt modelId="{6F5F064E-B549-47FA-B332-CD57E71308B4}" type="pres">
      <dgm:prSet presAssocID="{A7B99C4D-9734-4FFB-9008-9655C8D9032C}" presName="Name19" presStyleLbl="parChTrans1D3" presStyleIdx="1" presStyleCnt="6"/>
      <dgm:spPr/>
    </dgm:pt>
    <dgm:pt modelId="{26AED0C1-D7C0-4620-9979-42A77F4215BB}" type="pres">
      <dgm:prSet presAssocID="{04FD2440-2FB7-435C-8EE1-7D5BF275CBDB}" presName="Name21" presStyleCnt="0"/>
      <dgm:spPr/>
    </dgm:pt>
    <dgm:pt modelId="{03B11A2E-D5D1-486A-A163-A24437080044}" type="pres">
      <dgm:prSet presAssocID="{04FD2440-2FB7-435C-8EE1-7D5BF275CBDB}" presName="level2Shape" presStyleLbl="node3" presStyleIdx="1" presStyleCnt="6"/>
      <dgm:spPr/>
    </dgm:pt>
    <dgm:pt modelId="{12C2CCF2-6A9A-42A5-A732-B59E92F0E5B0}" type="pres">
      <dgm:prSet presAssocID="{04FD2440-2FB7-435C-8EE1-7D5BF275CBDB}" presName="hierChild3" presStyleCnt="0"/>
      <dgm:spPr/>
    </dgm:pt>
    <dgm:pt modelId="{A7EF6DEE-42DA-4771-9142-9C7493A58B66}" type="pres">
      <dgm:prSet presAssocID="{40B4494A-79BC-4424-8B7E-1683D2104365}" presName="Name19" presStyleLbl="parChTrans1D3" presStyleIdx="2" presStyleCnt="6"/>
      <dgm:spPr/>
    </dgm:pt>
    <dgm:pt modelId="{2F964E90-DEFD-4A6D-AADB-04250C665352}" type="pres">
      <dgm:prSet presAssocID="{93C68539-BACF-4516-963E-796B2DEDD514}" presName="Name21" presStyleCnt="0"/>
      <dgm:spPr/>
    </dgm:pt>
    <dgm:pt modelId="{1F2AB818-7D89-49E4-AB1C-8F50CB378E3C}" type="pres">
      <dgm:prSet presAssocID="{93C68539-BACF-4516-963E-796B2DEDD514}" presName="level2Shape" presStyleLbl="node3" presStyleIdx="2" presStyleCnt="6"/>
      <dgm:spPr/>
    </dgm:pt>
    <dgm:pt modelId="{F3AD63BA-A28C-487E-8C38-99B84EC13827}" type="pres">
      <dgm:prSet presAssocID="{93C68539-BACF-4516-963E-796B2DEDD514}" presName="hierChild3" presStyleCnt="0"/>
      <dgm:spPr/>
    </dgm:pt>
    <dgm:pt modelId="{D7C0D9F4-D761-430A-8DC2-6F51C5880F6E}" type="pres">
      <dgm:prSet presAssocID="{34E70D94-E416-439F-9A2E-C817A8762620}" presName="Name19" presStyleLbl="parChTrans1D2" presStyleIdx="1" presStyleCnt="2"/>
      <dgm:spPr/>
    </dgm:pt>
    <dgm:pt modelId="{4094DD2D-40EA-4DCC-B50E-A13A1B1B56BE}" type="pres">
      <dgm:prSet presAssocID="{0B65FEA2-414A-4350-AEC9-81B542C942B4}" presName="Name21" presStyleCnt="0"/>
      <dgm:spPr/>
    </dgm:pt>
    <dgm:pt modelId="{71ED3638-F556-4F03-8E82-C5328D6278FB}" type="pres">
      <dgm:prSet presAssocID="{0B65FEA2-414A-4350-AEC9-81B542C942B4}" presName="level2Shape" presStyleLbl="node2" presStyleIdx="1" presStyleCnt="2"/>
      <dgm:spPr/>
    </dgm:pt>
    <dgm:pt modelId="{8BC99739-071D-4004-8B6F-2E32F4B07173}" type="pres">
      <dgm:prSet presAssocID="{0B65FEA2-414A-4350-AEC9-81B542C942B4}" presName="hierChild3" presStyleCnt="0"/>
      <dgm:spPr/>
    </dgm:pt>
    <dgm:pt modelId="{0C7665EF-0D90-4681-9564-FB531488A7C8}" type="pres">
      <dgm:prSet presAssocID="{8BBE499B-203B-4E05-AAD5-17A74D7CBD5F}" presName="Name19" presStyleLbl="parChTrans1D3" presStyleIdx="3" presStyleCnt="6"/>
      <dgm:spPr/>
    </dgm:pt>
    <dgm:pt modelId="{484D4DB2-9B04-49F5-94DC-10F2E4E64FED}" type="pres">
      <dgm:prSet presAssocID="{F1C64420-8F7E-4658-8272-A5469EF52582}" presName="Name21" presStyleCnt="0"/>
      <dgm:spPr/>
    </dgm:pt>
    <dgm:pt modelId="{A6C42835-7799-4554-AA53-E25B5BE28233}" type="pres">
      <dgm:prSet presAssocID="{F1C64420-8F7E-4658-8272-A5469EF52582}" presName="level2Shape" presStyleLbl="node3" presStyleIdx="3" presStyleCnt="6"/>
      <dgm:spPr/>
    </dgm:pt>
    <dgm:pt modelId="{8A9BF7FE-48F8-43FA-B9A0-37A7EBDF857F}" type="pres">
      <dgm:prSet presAssocID="{F1C64420-8F7E-4658-8272-A5469EF52582}" presName="hierChild3" presStyleCnt="0"/>
      <dgm:spPr/>
    </dgm:pt>
    <dgm:pt modelId="{778A2AFC-8E0E-4C77-9867-588CEF9A7F4C}" type="pres">
      <dgm:prSet presAssocID="{729D8C3F-7700-4ADA-B130-CD29E03F17B8}" presName="Name19" presStyleLbl="parChTrans1D3" presStyleIdx="4" presStyleCnt="6"/>
      <dgm:spPr/>
    </dgm:pt>
    <dgm:pt modelId="{F058D080-C338-4275-A8EB-8057798EC8B0}" type="pres">
      <dgm:prSet presAssocID="{2CA95D8F-0910-43B6-8450-C0044E59E550}" presName="Name21" presStyleCnt="0"/>
      <dgm:spPr/>
    </dgm:pt>
    <dgm:pt modelId="{7A366C16-8DA8-4730-8B0F-7B6B524BA182}" type="pres">
      <dgm:prSet presAssocID="{2CA95D8F-0910-43B6-8450-C0044E59E550}" presName="level2Shape" presStyleLbl="node3" presStyleIdx="4" presStyleCnt="6"/>
      <dgm:spPr/>
    </dgm:pt>
    <dgm:pt modelId="{261CBBFA-8D4E-48BC-9BE4-B40BEA8672F6}" type="pres">
      <dgm:prSet presAssocID="{2CA95D8F-0910-43B6-8450-C0044E59E550}" presName="hierChild3" presStyleCnt="0"/>
      <dgm:spPr/>
    </dgm:pt>
    <dgm:pt modelId="{A5D81276-00C9-4CA7-A5F2-8E36B61FC991}" type="pres">
      <dgm:prSet presAssocID="{000CFC65-4F3D-484C-87EB-ACAD8F8E28EA}" presName="Name19" presStyleLbl="parChTrans1D3" presStyleIdx="5" presStyleCnt="6"/>
      <dgm:spPr/>
    </dgm:pt>
    <dgm:pt modelId="{6750CB6F-0FD7-43AA-B202-B861311E3A4A}" type="pres">
      <dgm:prSet presAssocID="{239A550E-B294-4B05-8CF6-FC2AC154789F}" presName="Name21" presStyleCnt="0"/>
      <dgm:spPr/>
    </dgm:pt>
    <dgm:pt modelId="{38B0497D-742F-48D0-90B2-CA97923C33A1}" type="pres">
      <dgm:prSet presAssocID="{239A550E-B294-4B05-8CF6-FC2AC154789F}" presName="level2Shape" presStyleLbl="node3" presStyleIdx="5" presStyleCnt="6"/>
      <dgm:spPr/>
    </dgm:pt>
    <dgm:pt modelId="{31A7D7A7-267E-4B29-8B3A-F44AE51CAD4F}" type="pres">
      <dgm:prSet presAssocID="{239A550E-B294-4B05-8CF6-FC2AC154789F}" presName="hierChild3" presStyleCnt="0"/>
      <dgm:spPr/>
    </dgm:pt>
    <dgm:pt modelId="{172636ED-75B7-48EF-B24B-EE8292EF5FB7}" type="pres">
      <dgm:prSet presAssocID="{93063DB7-BD69-4AC6-8B23-2B7C612DD7FE}" presName="bgShapesFlow" presStyleCnt="0"/>
      <dgm:spPr/>
    </dgm:pt>
    <dgm:pt modelId="{0F29A16D-7AB4-4CA1-9F3A-D92B68187DFD}" type="pres">
      <dgm:prSet presAssocID="{862C55C1-4992-413D-A60B-CCA82969001E}" presName="rectComp" presStyleCnt="0"/>
      <dgm:spPr/>
    </dgm:pt>
    <dgm:pt modelId="{348A90D3-290C-4FD0-AFAD-0FA0A24C6F6B}" type="pres">
      <dgm:prSet presAssocID="{862C55C1-4992-413D-A60B-CCA82969001E}" presName="bgRect" presStyleLbl="bgShp" presStyleIdx="0" presStyleCnt="3"/>
      <dgm:spPr/>
    </dgm:pt>
    <dgm:pt modelId="{0D27EA62-F62F-47A6-AF9F-8ED612481706}" type="pres">
      <dgm:prSet presAssocID="{862C55C1-4992-413D-A60B-CCA82969001E}" presName="bgRectTx" presStyleLbl="bgShp" presStyleIdx="0" presStyleCnt="3">
        <dgm:presLayoutVars>
          <dgm:bulletEnabled val="1"/>
        </dgm:presLayoutVars>
      </dgm:prSet>
      <dgm:spPr/>
    </dgm:pt>
    <dgm:pt modelId="{FC64EFA3-98F9-419E-BFAF-5B13EDAFC6E4}" type="pres">
      <dgm:prSet presAssocID="{862C55C1-4992-413D-A60B-CCA82969001E}" presName="spComp" presStyleCnt="0"/>
      <dgm:spPr/>
    </dgm:pt>
    <dgm:pt modelId="{D35E07E4-5BFA-4B77-AF7B-643478A48623}" type="pres">
      <dgm:prSet presAssocID="{862C55C1-4992-413D-A60B-CCA82969001E}" presName="vSp" presStyleCnt="0"/>
      <dgm:spPr/>
    </dgm:pt>
    <dgm:pt modelId="{31ECD51F-27F1-48B4-99C9-F8B7D19072B1}" type="pres">
      <dgm:prSet presAssocID="{CAB41895-5B2A-4197-A73B-135EBADED4E7}" presName="rectComp" presStyleCnt="0"/>
      <dgm:spPr/>
    </dgm:pt>
    <dgm:pt modelId="{FC54C1A8-DEA5-459F-8388-9723C1AB0A50}" type="pres">
      <dgm:prSet presAssocID="{CAB41895-5B2A-4197-A73B-135EBADED4E7}" presName="bgRect" presStyleLbl="bgShp" presStyleIdx="1" presStyleCnt="3"/>
      <dgm:spPr/>
    </dgm:pt>
    <dgm:pt modelId="{C027F99A-BC41-4DF3-BB5B-E50193BA7C52}" type="pres">
      <dgm:prSet presAssocID="{CAB41895-5B2A-4197-A73B-135EBADED4E7}" presName="bgRectTx" presStyleLbl="bgShp" presStyleIdx="1" presStyleCnt="3">
        <dgm:presLayoutVars>
          <dgm:bulletEnabled val="1"/>
        </dgm:presLayoutVars>
      </dgm:prSet>
      <dgm:spPr/>
    </dgm:pt>
    <dgm:pt modelId="{20AF7EA7-CA04-4952-AD22-4A419E49AB07}" type="pres">
      <dgm:prSet presAssocID="{CAB41895-5B2A-4197-A73B-135EBADED4E7}" presName="spComp" presStyleCnt="0"/>
      <dgm:spPr/>
    </dgm:pt>
    <dgm:pt modelId="{967429D8-0C17-4EF2-9A79-95CDCB63E600}" type="pres">
      <dgm:prSet presAssocID="{CAB41895-5B2A-4197-A73B-135EBADED4E7}" presName="vSp" presStyleCnt="0"/>
      <dgm:spPr/>
    </dgm:pt>
    <dgm:pt modelId="{9CA2BD5D-DDBB-4023-84CB-17C949A2CB5E}" type="pres">
      <dgm:prSet presAssocID="{951C2DDF-5DFE-4AFA-8F5F-7DAEB7166DC5}" presName="rectComp" presStyleCnt="0"/>
      <dgm:spPr/>
    </dgm:pt>
    <dgm:pt modelId="{7A595803-A19C-499D-8807-CC75BE992C97}" type="pres">
      <dgm:prSet presAssocID="{951C2DDF-5DFE-4AFA-8F5F-7DAEB7166DC5}" presName="bgRect" presStyleLbl="bgShp" presStyleIdx="2" presStyleCnt="3"/>
      <dgm:spPr/>
    </dgm:pt>
    <dgm:pt modelId="{EA67B15A-73EC-44E6-A8DE-4B3D97C92DF9}" type="pres">
      <dgm:prSet presAssocID="{951C2DDF-5DFE-4AFA-8F5F-7DAEB7166DC5}" presName="bgRectTx" presStyleLbl="bgShp" presStyleIdx="2" presStyleCnt="3">
        <dgm:presLayoutVars>
          <dgm:bulletEnabled val="1"/>
        </dgm:presLayoutVars>
      </dgm:prSet>
      <dgm:spPr/>
    </dgm:pt>
  </dgm:ptLst>
  <dgm:cxnLst>
    <dgm:cxn modelId="{E85F3F13-12B0-4192-9DAF-02D2AF338649}" srcId="{93063DB7-BD69-4AC6-8B23-2B7C612DD7FE}" destId="{CAB41895-5B2A-4197-A73B-135EBADED4E7}" srcOrd="2" destOrd="0" parTransId="{416163CF-A822-4984-965E-2221CBF13C29}" sibTransId="{46F57A0D-E3EC-4312-A568-9D17B3AB8390}"/>
    <dgm:cxn modelId="{63FB7D2E-EB38-46F6-BF18-9DD2A0B28B9E}" srcId="{98A420EE-FEF8-48B2-B458-2F2F1168721D}" destId="{58CEE7ED-A2AC-4A80-AE39-01F790685C68}" srcOrd="0" destOrd="0" parTransId="{DB50827B-FA8F-4379-9C16-F59BB5C00CBA}" sibTransId="{8A59449F-D722-4A2B-8113-746BB6283396}"/>
    <dgm:cxn modelId="{D276CE37-8553-4F4B-8CCE-DEC1BF6A27FF}" type="presOf" srcId="{F1C64420-8F7E-4658-8272-A5469EF52582}" destId="{A6C42835-7799-4554-AA53-E25B5BE28233}" srcOrd="0" destOrd="0" presId="urn:microsoft.com/office/officeart/2005/8/layout/hierarchy6"/>
    <dgm:cxn modelId="{AA8ADA3B-E5EB-4A05-B1AA-1A0B72AE0432}" srcId="{58CEE7ED-A2AC-4A80-AE39-01F790685C68}" destId="{4C113300-CCE8-49F0-9E09-57EEAC961474}" srcOrd="0" destOrd="0" parTransId="{7230BC09-D2A1-41ED-87BD-9077D203A1BB}" sibTransId="{45D7834E-8345-4622-AA91-3D3A773F0AF4}"/>
    <dgm:cxn modelId="{959BEB3E-4E2F-458D-BF37-447385ACBB12}" type="presOf" srcId="{0B65FEA2-414A-4350-AEC9-81B542C942B4}" destId="{71ED3638-F556-4F03-8E82-C5328D6278FB}" srcOrd="0" destOrd="0" presId="urn:microsoft.com/office/officeart/2005/8/layout/hierarchy6"/>
    <dgm:cxn modelId="{C739175C-4931-444D-AFF8-7F85DDC4F257}" srcId="{93063DB7-BD69-4AC6-8B23-2B7C612DD7FE}" destId="{951C2DDF-5DFE-4AFA-8F5F-7DAEB7166DC5}" srcOrd="3" destOrd="0" parTransId="{AD713D47-EEB0-4098-A4C3-C8346CCF494C}" sibTransId="{51EA6EDF-707F-4E05-AA95-059F1DD36DA0}"/>
    <dgm:cxn modelId="{5018B463-E123-4CEC-A297-761375CCE01A}" type="presOf" srcId="{8BBE499B-203B-4E05-AAD5-17A74D7CBD5F}" destId="{0C7665EF-0D90-4681-9564-FB531488A7C8}" srcOrd="0" destOrd="0" presId="urn:microsoft.com/office/officeart/2005/8/layout/hierarchy6"/>
    <dgm:cxn modelId="{B38ACB45-18C6-41F8-9BFE-AD5BFAF9EB74}" type="presOf" srcId="{CAB41895-5B2A-4197-A73B-135EBADED4E7}" destId="{FC54C1A8-DEA5-459F-8388-9723C1AB0A50}" srcOrd="0" destOrd="0" presId="urn:microsoft.com/office/officeart/2005/8/layout/hierarchy6"/>
    <dgm:cxn modelId="{32A52666-F172-49A2-B568-76AA3C429935}" srcId="{93063DB7-BD69-4AC6-8B23-2B7C612DD7FE}" destId="{862C55C1-4992-413D-A60B-CCA82969001E}" srcOrd="1" destOrd="0" parTransId="{3C9526B1-6F55-4391-8D0C-10AF0CEC7BC2}" sibTransId="{126E03C9-A89F-4223-8ECD-D396F8E134FE}"/>
    <dgm:cxn modelId="{C1CCBF6B-8F40-4847-9652-1B7E4486A50C}" type="presOf" srcId="{951C2DDF-5DFE-4AFA-8F5F-7DAEB7166DC5}" destId="{7A595803-A19C-499D-8807-CC75BE992C97}" srcOrd="0" destOrd="0" presId="urn:microsoft.com/office/officeart/2005/8/layout/hierarchy6"/>
    <dgm:cxn modelId="{964BA26C-6952-4E24-B4E5-4C8BE38DF1D8}" type="presOf" srcId="{DB50827B-FA8F-4379-9C16-F59BB5C00CBA}" destId="{F292E7C9-902D-4F90-81EF-C2E32721DB9A}" srcOrd="0" destOrd="0" presId="urn:microsoft.com/office/officeart/2005/8/layout/hierarchy6"/>
    <dgm:cxn modelId="{EE26E775-D91E-4FE8-87C6-47A8B388AA4C}" type="presOf" srcId="{40B4494A-79BC-4424-8B7E-1683D2104365}" destId="{A7EF6DEE-42DA-4771-9142-9C7493A58B66}" srcOrd="0" destOrd="0" presId="urn:microsoft.com/office/officeart/2005/8/layout/hierarchy6"/>
    <dgm:cxn modelId="{611AAE82-6A08-4A08-A464-FE6318B336DE}" type="presOf" srcId="{CAB41895-5B2A-4197-A73B-135EBADED4E7}" destId="{C027F99A-BC41-4DF3-BB5B-E50193BA7C52}" srcOrd="1" destOrd="0" presId="urn:microsoft.com/office/officeart/2005/8/layout/hierarchy6"/>
    <dgm:cxn modelId="{703A4483-6C2C-431C-9C91-FAE79B4550DC}" type="presOf" srcId="{7230BC09-D2A1-41ED-87BD-9077D203A1BB}" destId="{4322D59E-90BF-4170-9DFE-FD65DFF40FEA}" srcOrd="0" destOrd="0" presId="urn:microsoft.com/office/officeart/2005/8/layout/hierarchy6"/>
    <dgm:cxn modelId="{59D5DB84-ACE2-4E9B-A7B9-C235781B75E6}" type="presOf" srcId="{000CFC65-4F3D-484C-87EB-ACAD8F8E28EA}" destId="{A5D81276-00C9-4CA7-A5F2-8E36B61FC991}" srcOrd="0" destOrd="0" presId="urn:microsoft.com/office/officeart/2005/8/layout/hierarchy6"/>
    <dgm:cxn modelId="{6E3DD98F-7901-4F76-8EDB-94C049A77F08}" srcId="{98A420EE-FEF8-48B2-B458-2F2F1168721D}" destId="{0B65FEA2-414A-4350-AEC9-81B542C942B4}" srcOrd="1" destOrd="0" parTransId="{34E70D94-E416-439F-9A2E-C817A8762620}" sibTransId="{032EDA05-C92C-4CA3-A902-3F24407382E2}"/>
    <dgm:cxn modelId="{0C600692-7E30-4E39-A81B-1497780E518A}" type="presOf" srcId="{862C55C1-4992-413D-A60B-CCA82969001E}" destId="{0D27EA62-F62F-47A6-AF9F-8ED612481706}" srcOrd="1" destOrd="0" presId="urn:microsoft.com/office/officeart/2005/8/layout/hierarchy6"/>
    <dgm:cxn modelId="{2BF3C79C-BD02-41BB-A977-35BD530899B9}" type="presOf" srcId="{239A550E-B294-4B05-8CF6-FC2AC154789F}" destId="{38B0497D-742F-48D0-90B2-CA97923C33A1}" srcOrd="0" destOrd="0" presId="urn:microsoft.com/office/officeart/2005/8/layout/hierarchy6"/>
    <dgm:cxn modelId="{F362EFA7-675D-4605-ACB5-99F50C0948B0}" type="presOf" srcId="{93063DB7-BD69-4AC6-8B23-2B7C612DD7FE}" destId="{03A585F5-483D-4698-9F2A-ADCC77017D82}" srcOrd="0" destOrd="0" presId="urn:microsoft.com/office/officeart/2005/8/layout/hierarchy6"/>
    <dgm:cxn modelId="{DDB03EAB-5685-4DFC-A05D-4AE8082ED700}" type="presOf" srcId="{98A420EE-FEF8-48B2-B458-2F2F1168721D}" destId="{249F6CD9-9A1E-4E39-BFFB-E52148D15499}" srcOrd="0" destOrd="0" presId="urn:microsoft.com/office/officeart/2005/8/layout/hierarchy6"/>
    <dgm:cxn modelId="{6F2745B0-4EB9-4E6B-A957-12785DFB4584}" srcId="{58CEE7ED-A2AC-4A80-AE39-01F790685C68}" destId="{93C68539-BACF-4516-963E-796B2DEDD514}" srcOrd="2" destOrd="0" parTransId="{40B4494A-79BC-4424-8B7E-1683D2104365}" sibTransId="{5B0F7F03-E399-4752-89D0-14C50DD08CD0}"/>
    <dgm:cxn modelId="{BEE04BB3-81E5-4D43-9297-448063F82314}" type="presOf" srcId="{34E70D94-E416-439F-9A2E-C817A8762620}" destId="{D7C0D9F4-D761-430A-8DC2-6F51C5880F6E}" srcOrd="0" destOrd="0" presId="urn:microsoft.com/office/officeart/2005/8/layout/hierarchy6"/>
    <dgm:cxn modelId="{4C968DBB-34D8-4047-9D37-700B859E7C34}" srcId="{58CEE7ED-A2AC-4A80-AE39-01F790685C68}" destId="{04FD2440-2FB7-435C-8EE1-7D5BF275CBDB}" srcOrd="1" destOrd="0" parTransId="{A7B99C4D-9734-4FFB-9008-9655C8D9032C}" sibTransId="{01FDAB5C-4AF9-4211-B59F-168B1A31226C}"/>
    <dgm:cxn modelId="{F564FABC-54FB-42B5-879F-2E26D0BBF5F6}" srcId="{93063DB7-BD69-4AC6-8B23-2B7C612DD7FE}" destId="{98A420EE-FEF8-48B2-B458-2F2F1168721D}" srcOrd="0" destOrd="0" parTransId="{C7BCE625-84C8-4B24-8828-2ED2F4804610}" sibTransId="{1F508D72-320B-43E5-B052-94E76E125433}"/>
    <dgm:cxn modelId="{EFFF33CD-4BAC-4857-B372-A6036F074648}" type="presOf" srcId="{729D8C3F-7700-4ADA-B130-CD29E03F17B8}" destId="{778A2AFC-8E0E-4C77-9867-588CEF9A7F4C}" srcOrd="0" destOrd="0" presId="urn:microsoft.com/office/officeart/2005/8/layout/hierarchy6"/>
    <dgm:cxn modelId="{1541CBD0-0D65-407C-83EE-0D8E7D8845FE}" type="presOf" srcId="{58CEE7ED-A2AC-4A80-AE39-01F790685C68}" destId="{4DA28684-067E-49E0-84E5-C55C994FF830}" srcOrd="0" destOrd="0" presId="urn:microsoft.com/office/officeart/2005/8/layout/hierarchy6"/>
    <dgm:cxn modelId="{BB791BD3-EA6F-4337-9C92-FF462E1E55C5}" type="presOf" srcId="{2CA95D8F-0910-43B6-8450-C0044E59E550}" destId="{7A366C16-8DA8-4730-8B0F-7B6B524BA182}" srcOrd="0" destOrd="0" presId="urn:microsoft.com/office/officeart/2005/8/layout/hierarchy6"/>
    <dgm:cxn modelId="{E32158D4-9197-4B8B-B0C4-1233DCBE92AF}" type="presOf" srcId="{951C2DDF-5DFE-4AFA-8F5F-7DAEB7166DC5}" destId="{EA67B15A-73EC-44E6-A8DE-4B3D97C92DF9}" srcOrd="1" destOrd="0" presId="urn:microsoft.com/office/officeart/2005/8/layout/hierarchy6"/>
    <dgm:cxn modelId="{AFEC08DA-5FCC-4F5A-A0BA-70ED4EAFFBCC}" type="presOf" srcId="{04FD2440-2FB7-435C-8EE1-7D5BF275CBDB}" destId="{03B11A2E-D5D1-486A-A163-A24437080044}" srcOrd="0" destOrd="0" presId="urn:microsoft.com/office/officeart/2005/8/layout/hierarchy6"/>
    <dgm:cxn modelId="{3FA63CDA-BE36-43FF-8A27-A79F9388AFD5}" type="presOf" srcId="{93C68539-BACF-4516-963E-796B2DEDD514}" destId="{1F2AB818-7D89-49E4-AB1C-8F50CB378E3C}" srcOrd="0" destOrd="0" presId="urn:microsoft.com/office/officeart/2005/8/layout/hierarchy6"/>
    <dgm:cxn modelId="{540F2FE0-172D-4B51-87CA-B1262828A845}" type="presOf" srcId="{862C55C1-4992-413D-A60B-CCA82969001E}" destId="{348A90D3-290C-4FD0-AFAD-0FA0A24C6F6B}" srcOrd="0" destOrd="0" presId="urn:microsoft.com/office/officeart/2005/8/layout/hierarchy6"/>
    <dgm:cxn modelId="{07D950E2-8E6D-40CA-8439-5D58E9155B12}" srcId="{0B65FEA2-414A-4350-AEC9-81B542C942B4}" destId="{2CA95D8F-0910-43B6-8450-C0044E59E550}" srcOrd="1" destOrd="0" parTransId="{729D8C3F-7700-4ADA-B130-CD29E03F17B8}" sibTransId="{1CF51FA1-00F6-4832-B231-C8CBA886B423}"/>
    <dgm:cxn modelId="{B6D82FEB-D567-4E1B-8A67-F2BE748A1FE8}" type="presOf" srcId="{4C113300-CCE8-49F0-9E09-57EEAC961474}" destId="{02C94E53-D785-478C-8A6C-17C0CE8D3617}" srcOrd="0" destOrd="0" presId="urn:microsoft.com/office/officeart/2005/8/layout/hierarchy6"/>
    <dgm:cxn modelId="{99ECAEEE-61FC-4B29-AEA9-8AA31A7629CE}" srcId="{0B65FEA2-414A-4350-AEC9-81B542C942B4}" destId="{239A550E-B294-4B05-8CF6-FC2AC154789F}" srcOrd="2" destOrd="0" parTransId="{000CFC65-4F3D-484C-87EB-ACAD8F8E28EA}" sibTransId="{1B23B38D-D7F6-404A-93F4-216CE80D6F2D}"/>
    <dgm:cxn modelId="{E805BBF2-01DA-43FA-884A-FC7AB8B68003}" srcId="{0B65FEA2-414A-4350-AEC9-81B542C942B4}" destId="{F1C64420-8F7E-4658-8272-A5469EF52582}" srcOrd="0" destOrd="0" parTransId="{8BBE499B-203B-4E05-AAD5-17A74D7CBD5F}" sibTransId="{27A2D361-4E15-4290-ACE3-8884EA8D9CE9}"/>
    <dgm:cxn modelId="{FCAC2EFC-216B-45FF-B91B-D7DEDC840158}" type="presOf" srcId="{A7B99C4D-9734-4FFB-9008-9655C8D9032C}" destId="{6F5F064E-B549-47FA-B332-CD57E71308B4}" srcOrd="0" destOrd="0" presId="urn:microsoft.com/office/officeart/2005/8/layout/hierarchy6"/>
    <dgm:cxn modelId="{D4466FAA-7BC7-42C0-97C0-FE46B7CE83AD}" type="presParOf" srcId="{03A585F5-483D-4698-9F2A-ADCC77017D82}" destId="{898C8545-DCEA-4A23-A0BA-2C7FE6B06B39}" srcOrd="0" destOrd="0" presId="urn:microsoft.com/office/officeart/2005/8/layout/hierarchy6"/>
    <dgm:cxn modelId="{4D17CF14-65D9-48A9-A7AA-C91220A74C72}" type="presParOf" srcId="{898C8545-DCEA-4A23-A0BA-2C7FE6B06B39}" destId="{3C9CAA6B-229F-4CCB-8842-FA379BED9766}" srcOrd="0" destOrd="0" presId="urn:microsoft.com/office/officeart/2005/8/layout/hierarchy6"/>
    <dgm:cxn modelId="{0F1555E8-25B2-4469-88C2-07031427D012}" type="presParOf" srcId="{898C8545-DCEA-4A23-A0BA-2C7FE6B06B39}" destId="{00790600-5E42-4E08-88B0-102AA4173597}" srcOrd="1" destOrd="0" presId="urn:microsoft.com/office/officeart/2005/8/layout/hierarchy6"/>
    <dgm:cxn modelId="{C0E59F8B-CF72-4BC9-B248-079D8FA67133}" type="presParOf" srcId="{00790600-5E42-4E08-88B0-102AA4173597}" destId="{2C914F26-88F3-4005-AA4C-22BE85EAFAB3}" srcOrd="0" destOrd="0" presId="urn:microsoft.com/office/officeart/2005/8/layout/hierarchy6"/>
    <dgm:cxn modelId="{671553B1-2BD8-409C-B127-C56C09B73C72}" type="presParOf" srcId="{2C914F26-88F3-4005-AA4C-22BE85EAFAB3}" destId="{249F6CD9-9A1E-4E39-BFFB-E52148D15499}" srcOrd="0" destOrd="0" presId="urn:microsoft.com/office/officeart/2005/8/layout/hierarchy6"/>
    <dgm:cxn modelId="{88947D1E-631D-470A-96F9-2AC7CC49034A}" type="presParOf" srcId="{2C914F26-88F3-4005-AA4C-22BE85EAFAB3}" destId="{DAEC6CA1-20B1-4775-9018-DCA1CEF4F8A9}" srcOrd="1" destOrd="0" presId="urn:microsoft.com/office/officeart/2005/8/layout/hierarchy6"/>
    <dgm:cxn modelId="{C9724136-7CEE-4077-BD25-6C802DC35AAB}" type="presParOf" srcId="{DAEC6CA1-20B1-4775-9018-DCA1CEF4F8A9}" destId="{F292E7C9-902D-4F90-81EF-C2E32721DB9A}" srcOrd="0" destOrd="0" presId="urn:microsoft.com/office/officeart/2005/8/layout/hierarchy6"/>
    <dgm:cxn modelId="{F1D4CF8A-B5E5-46F4-9900-CA140F1B8774}" type="presParOf" srcId="{DAEC6CA1-20B1-4775-9018-DCA1CEF4F8A9}" destId="{4FA33482-EA37-4C67-9EF0-5D56351F7F3B}" srcOrd="1" destOrd="0" presId="urn:microsoft.com/office/officeart/2005/8/layout/hierarchy6"/>
    <dgm:cxn modelId="{EB3699E0-4EF5-4DBE-AD91-B2A6741BD0CE}" type="presParOf" srcId="{4FA33482-EA37-4C67-9EF0-5D56351F7F3B}" destId="{4DA28684-067E-49E0-84E5-C55C994FF830}" srcOrd="0" destOrd="0" presId="urn:microsoft.com/office/officeart/2005/8/layout/hierarchy6"/>
    <dgm:cxn modelId="{35A02C51-5F0F-4ED6-B3EF-9FADDC3076FB}" type="presParOf" srcId="{4FA33482-EA37-4C67-9EF0-5D56351F7F3B}" destId="{79D2A392-2969-4AA6-90F5-891518172641}" srcOrd="1" destOrd="0" presId="urn:microsoft.com/office/officeart/2005/8/layout/hierarchy6"/>
    <dgm:cxn modelId="{32936BA1-EC08-4FFC-9680-826D46460D1B}" type="presParOf" srcId="{79D2A392-2969-4AA6-90F5-891518172641}" destId="{4322D59E-90BF-4170-9DFE-FD65DFF40FEA}" srcOrd="0" destOrd="0" presId="urn:microsoft.com/office/officeart/2005/8/layout/hierarchy6"/>
    <dgm:cxn modelId="{84F1C06B-F813-4752-A235-4B5CD15E9CDA}" type="presParOf" srcId="{79D2A392-2969-4AA6-90F5-891518172641}" destId="{EFF7F96A-B39B-486D-A194-12ADD77E23BE}" srcOrd="1" destOrd="0" presId="urn:microsoft.com/office/officeart/2005/8/layout/hierarchy6"/>
    <dgm:cxn modelId="{3763EC1A-4F0F-431B-9B89-3E378B6DB7DB}" type="presParOf" srcId="{EFF7F96A-B39B-486D-A194-12ADD77E23BE}" destId="{02C94E53-D785-478C-8A6C-17C0CE8D3617}" srcOrd="0" destOrd="0" presId="urn:microsoft.com/office/officeart/2005/8/layout/hierarchy6"/>
    <dgm:cxn modelId="{B9D7FE9B-CF86-4B70-AA9F-C91A3CA749D6}" type="presParOf" srcId="{EFF7F96A-B39B-486D-A194-12ADD77E23BE}" destId="{F52F0390-576F-4AEB-9F05-213229C817B1}" srcOrd="1" destOrd="0" presId="urn:microsoft.com/office/officeart/2005/8/layout/hierarchy6"/>
    <dgm:cxn modelId="{1ADBB5A6-28F5-43A4-9DED-41AD9960D544}" type="presParOf" srcId="{79D2A392-2969-4AA6-90F5-891518172641}" destId="{6F5F064E-B549-47FA-B332-CD57E71308B4}" srcOrd="2" destOrd="0" presId="urn:microsoft.com/office/officeart/2005/8/layout/hierarchy6"/>
    <dgm:cxn modelId="{95108FC8-A14E-404A-864A-7362C2683474}" type="presParOf" srcId="{79D2A392-2969-4AA6-90F5-891518172641}" destId="{26AED0C1-D7C0-4620-9979-42A77F4215BB}" srcOrd="3" destOrd="0" presId="urn:microsoft.com/office/officeart/2005/8/layout/hierarchy6"/>
    <dgm:cxn modelId="{97FA0022-22F4-43B3-B99C-499E7DDB894B}" type="presParOf" srcId="{26AED0C1-D7C0-4620-9979-42A77F4215BB}" destId="{03B11A2E-D5D1-486A-A163-A24437080044}" srcOrd="0" destOrd="0" presId="urn:microsoft.com/office/officeart/2005/8/layout/hierarchy6"/>
    <dgm:cxn modelId="{8FC14D13-089D-45FC-9938-06394AC6B098}" type="presParOf" srcId="{26AED0C1-D7C0-4620-9979-42A77F4215BB}" destId="{12C2CCF2-6A9A-42A5-A732-B59E92F0E5B0}" srcOrd="1" destOrd="0" presId="urn:microsoft.com/office/officeart/2005/8/layout/hierarchy6"/>
    <dgm:cxn modelId="{21380F16-0B99-4971-80DA-09A85E3A42A0}" type="presParOf" srcId="{79D2A392-2969-4AA6-90F5-891518172641}" destId="{A7EF6DEE-42DA-4771-9142-9C7493A58B66}" srcOrd="4" destOrd="0" presId="urn:microsoft.com/office/officeart/2005/8/layout/hierarchy6"/>
    <dgm:cxn modelId="{55C3F6D2-2478-4DC9-AA59-635FEA1580FB}" type="presParOf" srcId="{79D2A392-2969-4AA6-90F5-891518172641}" destId="{2F964E90-DEFD-4A6D-AADB-04250C665352}" srcOrd="5" destOrd="0" presId="urn:microsoft.com/office/officeart/2005/8/layout/hierarchy6"/>
    <dgm:cxn modelId="{F23DD1D1-9631-4C27-B63D-A47925EE1CC6}" type="presParOf" srcId="{2F964E90-DEFD-4A6D-AADB-04250C665352}" destId="{1F2AB818-7D89-49E4-AB1C-8F50CB378E3C}" srcOrd="0" destOrd="0" presId="urn:microsoft.com/office/officeart/2005/8/layout/hierarchy6"/>
    <dgm:cxn modelId="{59DDB7CF-B83C-4CF0-A8B8-C90B87D1865D}" type="presParOf" srcId="{2F964E90-DEFD-4A6D-AADB-04250C665352}" destId="{F3AD63BA-A28C-487E-8C38-99B84EC13827}" srcOrd="1" destOrd="0" presId="urn:microsoft.com/office/officeart/2005/8/layout/hierarchy6"/>
    <dgm:cxn modelId="{830917FC-0449-4F2A-81B0-73378A954082}" type="presParOf" srcId="{DAEC6CA1-20B1-4775-9018-DCA1CEF4F8A9}" destId="{D7C0D9F4-D761-430A-8DC2-6F51C5880F6E}" srcOrd="2" destOrd="0" presId="urn:microsoft.com/office/officeart/2005/8/layout/hierarchy6"/>
    <dgm:cxn modelId="{0E51DC89-6A03-4664-BDC6-1A51FE18765C}" type="presParOf" srcId="{DAEC6CA1-20B1-4775-9018-DCA1CEF4F8A9}" destId="{4094DD2D-40EA-4DCC-B50E-A13A1B1B56BE}" srcOrd="3" destOrd="0" presId="urn:microsoft.com/office/officeart/2005/8/layout/hierarchy6"/>
    <dgm:cxn modelId="{C7D8AF38-50E3-4784-928C-EC3617FF4261}" type="presParOf" srcId="{4094DD2D-40EA-4DCC-B50E-A13A1B1B56BE}" destId="{71ED3638-F556-4F03-8E82-C5328D6278FB}" srcOrd="0" destOrd="0" presId="urn:microsoft.com/office/officeart/2005/8/layout/hierarchy6"/>
    <dgm:cxn modelId="{4B4C2D2B-0708-4ED4-8AB1-68B9A349A9D6}" type="presParOf" srcId="{4094DD2D-40EA-4DCC-B50E-A13A1B1B56BE}" destId="{8BC99739-071D-4004-8B6F-2E32F4B07173}" srcOrd="1" destOrd="0" presId="urn:microsoft.com/office/officeart/2005/8/layout/hierarchy6"/>
    <dgm:cxn modelId="{FC72C0B4-FFA1-492C-AA79-29315302DE57}" type="presParOf" srcId="{8BC99739-071D-4004-8B6F-2E32F4B07173}" destId="{0C7665EF-0D90-4681-9564-FB531488A7C8}" srcOrd="0" destOrd="0" presId="urn:microsoft.com/office/officeart/2005/8/layout/hierarchy6"/>
    <dgm:cxn modelId="{5ACC7BEE-E456-4262-9C69-AFD5FDB2CCA6}" type="presParOf" srcId="{8BC99739-071D-4004-8B6F-2E32F4B07173}" destId="{484D4DB2-9B04-49F5-94DC-10F2E4E64FED}" srcOrd="1" destOrd="0" presId="urn:microsoft.com/office/officeart/2005/8/layout/hierarchy6"/>
    <dgm:cxn modelId="{A3DFC208-2967-4AB6-BFE9-483154642FE8}" type="presParOf" srcId="{484D4DB2-9B04-49F5-94DC-10F2E4E64FED}" destId="{A6C42835-7799-4554-AA53-E25B5BE28233}" srcOrd="0" destOrd="0" presId="urn:microsoft.com/office/officeart/2005/8/layout/hierarchy6"/>
    <dgm:cxn modelId="{5A90E6AA-1775-42DF-9DFE-6FC4349E8094}" type="presParOf" srcId="{484D4DB2-9B04-49F5-94DC-10F2E4E64FED}" destId="{8A9BF7FE-48F8-43FA-B9A0-37A7EBDF857F}" srcOrd="1" destOrd="0" presId="urn:microsoft.com/office/officeart/2005/8/layout/hierarchy6"/>
    <dgm:cxn modelId="{F451A110-16F2-481F-9503-323E2ADCF27B}" type="presParOf" srcId="{8BC99739-071D-4004-8B6F-2E32F4B07173}" destId="{778A2AFC-8E0E-4C77-9867-588CEF9A7F4C}" srcOrd="2" destOrd="0" presId="urn:microsoft.com/office/officeart/2005/8/layout/hierarchy6"/>
    <dgm:cxn modelId="{9DE3618F-A04A-4527-998B-7D285F2C217C}" type="presParOf" srcId="{8BC99739-071D-4004-8B6F-2E32F4B07173}" destId="{F058D080-C338-4275-A8EB-8057798EC8B0}" srcOrd="3" destOrd="0" presId="urn:microsoft.com/office/officeart/2005/8/layout/hierarchy6"/>
    <dgm:cxn modelId="{5EC04512-2DA6-454F-B883-C73DD8180D53}" type="presParOf" srcId="{F058D080-C338-4275-A8EB-8057798EC8B0}" destId="{7A366C16-8DA8-4730-8B0F-7B6B524BA182}" srcOrd="0" destOrd="0" presId="urn:microsoft.com/office/officeart/2005/8/layout/hierarchy6"/>
    <dgm:cxn modelId="{4263DE2F-AA56-4F49-A91C-8978D79F2DDB}" type="presParOf" srcId="{F058D080-C338-4275-A8EB-8057798EC8B0}" destId="{261CBBFA-8D4E-48BC-9BE4-B40BEA8672F6}" srcOrd="1" destOrd="0" presId="urn:microsoft.com/office/officeart/2005/8/layout/hierarchy6"/>
    <dgm:cxn modelId="{0EDD41BF-EE9B-4FAB-BB16-8CD5FDED93D8}" type="presParOf" srcId="{8BC99739-071D-4004-8B6F-2E32F4B07173}" destId="{A5D81276-00C9-4CA7-A5F2-8E36B61FC991}" srcOrd="4" destOrd="0" presId="urn:microsoft.com/office/officeart/2005/8/layout/hierarchy6"/>
    <dgm:cxn modelId="{E2CE692C-1DFF-4E67-8BC6-E5EFA1815877}" type="presParOf" srcId="{8BC99739-071D-4004-8B6F-2E32F4B07173}" destId="{6750CB6F-0FD7-43AA-B202-B861311E3A4A}" srcOrd="5" destOrd="0" presId="urn:microsoft.com/office/officeart/2005/8/layout/hierarchy6"/>
    <dgm:cxn modelId="{F181FEFA-C15B-4769-A95E-BA364D8516B9}" type="presParOf" srcId="{6750CB6F-0FD7-43AA-B202-B861311E3A4A}" destId="{38B0497D-742F-48D0-90B2-CA97923C33A1}" srcOrd="0" destOrd="0" presId="urn:microsoft.com/office/officeart/2005/8/layout/hierarchy6"/>
    <dgm:cxn modelId="{4348F38E-FD05-4A3C-8DC4-257982EFE055}" type="presParOf" srcId="{6750CB6F-0FD7-43AA-B202-B861311E3A4A}" destId="{31A7D7A7-267E-4B29-8B3A-F44AE51CAD4F}" srcOrd="1" destOrd="0" presId="urn:microsoft.com/office/officeart/2005/8/layout/hierarchy6"/>
    <dgm:cxn modelId="{B456344A-AF72-4795-8628-464E2C6F7DFE}" type="presParOf" srcId="{03A585F5-483D-4698-9F2A-ADCC77017D82}" destId="{172636ED-75B7-48EF-B24B-EE8292EF5FB7}" srcOrd="1" destOrd="0" presId="urn:microsoft.com/office/officeart/2005/8/layout/hierarchy6"/>
    <dgm:cxn modelId="{DB01BE1C-2E0A-4404-8092-F273D2222215}" type="presParOf" srcId="{172636ED-75B7-48EF-B24B-EE8292EF5FB7}" destId="{0F29A16D-7AB4-4CA1-9F3A-D92B68187DFD}" srcOrd="0" destOrd="0" presId="urn:microsoft.com/office/officeart/2005/8/layout/hierarchy6"/>
    <dgm:cxn modelId="{C05616EC-EA6B-4F18-8948-94163A8D0782}" type="presParOf" srcId="{0F29A16D-7AB4-4CA1-9F3A-D92B68187DFD}" destId="{348A90D3-290C-4FD0-AFAD-0FA0A24C6F6B}" srcOrd="0" destOrd="0" presId="urn:microsoft.com/office/officeart/2005/8/layout/hierarchy6"/>
    <dgm:cxn modelId="{065FBC60-9C5B-4FA5-8DF5-F906F02BCADB}" type="presParOf" srcId="{0F29A16D-7AB4-4CA1-9F3A-D92B68187DFD}" destId="{0D27EA62-F62F-47A6-AF9F-8ED612481706}" srcOrd="1" destOrd="0" presId="urn:microsoft.com/office/officeart/2005/8/layout/hierarchy6"/>
    <dgm:cxn modelId="{65B5DACC-4607-4405-B031-48E588E8EC2D}" type="presParOf" srcId="{172636ED-75B7-48EF-B24B-EE8292EF5FB7}" destId="{FC64EFA3-98F9-419E-BFAF-5B13EDAFC6E4}" srcOrd="1" destOrd="0" presId="urn:microsoft.com/office/officeart/2005/8/layout/hierarchy6"/>
    <dgm:cxn modelId="{1843766B-14C6-4C64-9251-03B449BBAE08}" type="presParOf" srcId="{FC64EFA3-98F9-419E-BFAF-5B13EDAFC6E4}" destId="{D35E07E4-5BFA-4B77-AF7B-643478A48623}" srcOrd="0" destOrd="0" presId="urn:microsoft.com/office/officeart/2005/8/layout/hierarchy6"/>
    <dgm:cxn modelId="{E06F3A8F-0DED-49BE-BB37-D595CAC97C6E}" type="presParOf" srcId="{172636ED-75B7-48EF-B24B-EE8292EF5FB7}" destId="{31ECD51F-27F1-48B4-99C9-F8B7D19072B1}" srcOrd="2" destOrd="0" presId="urn:microsoft.com/office/officeart/2005/8/layout/hierarchy6"/>
    <dgm:cxn modelId="{C696CDFE-15B0-4609-9DAC-4A311E6AAAFE}" type="presParOf" srcId="{31ECD51F-27F1-48B4-99C9-F8B7D19072B1}" destId="{FC54C1A8-DEA5-459F-8388-9723C1AB0A50}" srcOrd="0" destOrd="0" presId="urn:microsoft.com/office/officeart/2005/8/layout/hierarchy6"/>
    <dgm:cxn modelId="{40FAA7AD-5388-43D3-89CA-6E36D127F968}" type="presParOf" srcId="{31ECD51F-27F1-48B4-99C9-F8B7D19072B1}" destId="{C027F99A-BC41-4DF3-BB5B-E50193BA7C52}" srcOrd="1" destOrd="0" presId="urn:microsoft.com/office/officeart/2005/8/layout/hierarchy6"/>
    <dgm:cxn modelId="{D75AB334-87A0-42D9-A31F-C332215D8597}" type="presParOf" srcId="{172636ED-75B7-48EF-B24B-EE8292EF5FB7}" destId="{20AF7EA7-CA04-4952-AD22-4A419E49AB07}" srcOrd="3" destOrd="0" presId="urn:microsoft.com/office/officeart/2005/8/layout/hierarchy6"/>
    <dgm:cxn modelId="{1BA3E73A-B09D-4874-873E-F7427748C06B}" type="presParOf" srcId="{20AF7EA7-CA04-4952-AD22-4A419E49AB07}" destId="{967429D8-0C17-4EF2-9A79-95CDCB63E600}" srcOrd="0" destOrd="0" presId="urn:microsoft.com/office/officeart/2005/8/layout/hierarchy6"/>
    <dgm:cxn modelId="{92040B1F-3570-4DBC-A41C-0B849B35E03E}" type="presParOf" srcId="{172636ED-75B7-48EF-B24B-EE8292EF5FB7}" destId="{9CA2BD5D-DDBB-4023-84CB-17C949A2CB5E}" srcOrd="4" destOrd="0" presId="urn:microsoft.com/office/officeart/2005/8/layout/hierarchy6"/>
    <dgm:cxn modelId="{89C3CA0D-16B0-4D90-9EB1-5204963DFB57}" type="presParOf" srcId="{9CA2BD5D-DDBB-4023-84CB-17C949A2CB5E}" destId="{7A595803-A19C-499D-8807-CC75BE992C97}" srcOrd="0" destOrd="0" presId="urn:microsoft.com/office/officeart/2005/8/layout/hierarchy6"/>
    <dgm:cxn modelId="{36190DFA-6E4A-4FE1-9EE8-1EDA2EA5CABF}" type="presParOf" srcId="{9CA2BD5D-DDBB-4023-84CB-17C949A2CB5E}" destId="{EA67B15A-73EC-44E6-A8DE-4B3D97C92DF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C1A8-DEA5-459F-8388-9723C1AB0A50}">
      <dsp:nvSpPr>
        <dsp:cNvPr id="0" name=""/>
        <dsp:cNvSpPr/>
      </dsp:nvSpPr>
      <dsp:spPr>
        <a:xfrm>
          <a:off x="0" y="2198117"/>
          <a:ext cx="7324078" cy="5307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TASK (CSS_FC_UI)</a:t>
          </a:r>
        </a:p>
      </dsp:txBody>
      <dsp:txXfrm>
        <a:off x="0" y="2198117"/>
        <a:ext cx="2197223" cy="530709"/>
      </dsp:txXfrm>
    </dsp:sp>
    <dsp:sp modelId="{348A90D3-290C-4FD0-AFAD-0FA0A24C6F6B}">
      <dsp:nvSpPr>
        <dsp:cNvPr id="0" name=""/>
        <dsp:cNvSpPr/>
      </dsp:nvSpPr>
      <dsp:spPr>
        <a:xfrm>
          <a:off x="0" y="1578955"/>
          <a:ext cx="7324078" cy="5307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PAGEBLOCK (CSS_PB)</a:t>
          </a:r>
        </a:p>
      </dsp:txBody>
      <dsp:txXfrm>
        <a:off x="0" y="1578955"/>
        <a:ext cx="2197223" cy="530709"/>
      </dsp:txXfrm>
    </dsp:sp>
    <dsp:sp modelId="{249F6CD9-9A1E-4E39-BFFB-E52148D15499}">
      <dsp:nvSpPr>
        <dsp:cNvPr id="0" name=""/>
        <dsp:cNvSpPr/>
      </dsp:nvSpPr>
      <dsp:spPr>
        <a:xfrm>
          <a:off x="4254082" y="1623181"/>
          <a:ext cx="866655"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Removal /Installation</a:t>
          </a:r>
        </a:p>
      </dsp:txBody>
      <dsp:txXfrm>
        <a:off x="4267035" y="1636134"/>
        <a:ext cx="840749" cy="416351"/>
      </dsp:txXfrm>
    </dsp:sp>
    <dsp:sp modelId="{F292E7C9-902D-4F90-81EF-C2E32721DB9A}">
      <dsp:nvSpPr>
        <dsp:cNvPr id="0" name=""/>
        <dsp:cNvSpPr/>
      </dsp:nvSpPr>
      <dsp:spPr>
        <a:xfrm>
          <a:off x="3393805" y="2065439"/>
          <a:ext cx="1293604" cy="176903"/>
        </a:xfrm>
        <a:custGeom>
          <a:avLst/>
          <a:gdLst/>
          <a:ahLst/>
          <a:cxnLst/>
          <a:rect l="0" t="0" r="0" b="0"/>
          <a:pathLst>
            <a:path>
              <a:moveTo>
                <a:pt x="1293604" y="0"/>
              </a:moveTo>
              <a:lnTo>
                <a:pt x="1293604" y="88451"/>
              </a:lnTo>
              <a:lnTo>
                <a:pt x="0" y="88451"/>
              </a:lnTo>
              <a:lnTo>
                <a:pt x="0" y="17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28684-067E-49E0-84E5-C55C994FF830}">
      <dsp:nvSpPr>
        <dsp:cNvPr id="0" name=""/>
        <dsp:cNvSpPr/>
      </dsp:nvSpPr>
      <dsp:spPr>
        <a:xfrm>
          <a:off x="3062111" y="2242342"/>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Removal</a:t>
          </a:r>
        </a:p>
      </dsp:txBody>
      <dsp:txXfrm>
        <a:off x="3075064" y="2255295"/>
        <a:ext cx="637480" cy="416351"/>
      </dsp:txXfrm>
    </dsp:sp>
    <dsp:sp modelId="{4322D59E-90BF-4170-9DFE-FD65DFF40FEA}">
      <dsp:nvSpPr>
        <dsp:cNvPr id="0" name=""/>
        <dsp:cNvSpPr/>
      </dsp:nvSpPr>
      <dsp:spPr>
        <a:xfrm>
          <a:off x="2531402" y="2684600"/>
          <a:ext cx="862403" cy="176903"/>
        </a:xfrm>
        <a:custGeom>
          <a:avLst/>
          <a:gdLst/>
          <a:ahLst/>
          <a:cxnLst/>
          <a:rect l="0" t="0" r="0" b="0"/>
          <a:pathLst>
            <a:path>
              <a:moveTo>
                <a:pt x="862403" y="0"/>
              </a:moveTo>
              <a:lnTo>
                <a:pt x="862403" y="88451"/>
              </a:lnTo>
              <a:lnTo>
                <a:pt x="0" y="88451"/>
              </a:lnTo>
              <a:lnTo>
                <a:pt x="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C94E53-D785-478C-8A6C-17C0CE8D3617}">
      <dsp:nvSpPr>
        <dsp:cNvPr id="0" name=""/>
        <dsp:cNvSpPr/>
      </dsp:nvSpPr>
      <dsp:spPr>
        <a:xfrm>
          <a:off x="2199708"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OPEN</a:t>
          </a:r>
        </a:p>
      </dsp:txBody>
      <dsp:txXfrm>
        <a:off x="2212661" y="2874457"/>
        <a:ext cx="637480" cy="416351"/>
      </dsp:txXfrm>
    </dsp:sp>
    <dsp:sp modelId="{6F5F064E-B549-47FA-B332-CD57E71308B4}">
      <dsp:nvSpPr>
        <dsp:cNvPr id="0" name=""/>
        <dsp:cNvSpPr/>
      </dsp:nvSpPr>
      <dsp:spPr>
        <a:xfrm>
          <a:off x="3348085" y="2684600"/>
          <a:ext cx="91440" cy="176903"/>
        </a:xfrm>
        <a:custGeom>
          <a:avLst/>
          <a:gdLst/>
          <a:ahLst/>
          <a:cxnLst/>
          <a:rect l="0" t="0" r="0" b="0"/>
          <a:pathLst>
            <a:path>
              <a:moveTo>
                <a:pt x="45720" y="0"/>
              </a:moveTo>
              <a:lnTo>
                <a:pt x="4572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B11A2E-D5D1-486A-A163-A24437080044}">
      <dsp:nvSpPr>
        <dsp:cNvPr id="0" name=""/>
        <dsp:cNvSpPr/>
      </dsp:nvSpPr>
      <dsp:spPr>
        <a:xfrm>
          <a:off x="3062111"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CLOSE	</a:t>
          </a:r>
        </a:p>
      </dsp:txBody>
      <dsp:txXfrm>
        <a:off x="3075064" y="2874457"/>
        <a:ext cx="637480" cy="416351"/>
      </dsp:txXfrm>
    </dsp:sp>
    <dsp:sp modelId="{A7EF6DEE-42DA-4771-9142-9C7493A58B66}">
      <dsp:nvSpPr>
        <dsp:cNvPr id="0" name=""/>
        <dsp:cNvSpPr/>
      </dsp:nvSpPr>
      <dsp:spPr>
        <a:xfrm>
          <a:off x="3393805" y="2684600"/>
          <a:ext cx="862403" cy="176903"/>
        </a:xfrm>
        <a:custGeom>
          <a:avLst/>
          <a:gdLst/>
          <a:ahLst/>
          <a:cxnLst/>
          <a:rect l="0" t="0" r="0" b="0"/>
          <a:pathLst>
            <a:path>
              <a:moveTo>
                <a:pt x="0" y="0"/>
              </a:moveTo>
              <a:lnTo>
                <a:pt x="0" y="88451"/>
              </a:lnTo>
              <a:lnTo>
                <a:pt x="862403" y="88451"/>
              </a:lnTo>
              <a:lnTo>
                <a:pt x="862403"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AB818-7D89-49E4-AB1C-8F50CB378E3C}">
      <dsp:nvSpPr>
        <dsp:cNvPr id="0" name=""/>
        <dsp:cNvSpPr/>
      </dsp:nvSpPr>
      <dsp:spPr>
        <a:xfrm>
          <a:off x="3924514"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JOB SETUP</a:t>
          </a:r>
        </a:p>
      </dsp:txBody>
      <dsp:txXfrm>
        <a:off x="3937467" y="2874457"/>
        <a:ext cx="637480" cy="416351"/>
      </dsp:txXfrm>
    </dsp:sp>
    <dsp:sp modelId="{D7C0D9F4-D761-430A-8DC2-6F51C5880F6E}">
      <dsp:nvSpPr>
        <dsp:cNvPr id="0" name=""/>
        <dsp:cNvSpPr/>
      </dsp:nvSpPr>
      <dsp:spPr>
        <a:xfrm>
          <a:off x="4687409" y="2065439"/>
          <a:ext cx="1293604" cy="176903"/>
        </a:xfrm>
        <a:custGeom>
          <a:avLst/>
          <a:gdLst/>
          <a:ahLst/>
          <a:cxnLst/>
          <a:rect l="0" t="0" r="0" b="0"/>
          <a:pathLst>
            <a:path>
              <a:moveTo>
                <a:pt x="0" y="0"/>
              </a:moveTo>
              <a:lnTo>
                <a:pt x="0" y="88451"/>
              </a:lnTo>
              <a:lnTo>
                <a:pt x="1293604" y="88451"/>
              </a:lnTo>
              <a:lnTo>
                <a:pt x="1293604" y="17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ED3638-F556-4F03-8E82-C5328D6278FB}">
      <dsp:nvSpPr>
        <dsp:cNvPr id="0" name=""/>
        <dsp:cNvSpPr/>
      </dsp:nvSpPr>
      <dsp:spPr>
        <a:xfrm>
          <a:off x="5649320" y="2242342"/>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Installation</a:t>
          </a:r>
        </a:p>
      </dsp:txBody>
      <dsp:txXfrm>
        <a:off x="5662273" y="2255295"/>
        <a:ext cx="637480" cy="416351"/>
      </dsp:txXfrm>
    </dsp:sp>
    <dsp:sp modelId="{0C7665EF-0D90-4681-9564-FB531488A7C8}">
      <dsp:nvSpPr>
        <dsp:cNvPr id="0" name=""/>
        <dsp:cNvSpPr/>
      </dsp:nvSpPr>
      <dsp:spPr>
        <a:xfrm>
          <a:off x="5118611" y="2684600"/>
          <a:ext cx="862403" cy="176903"/>
        </a:xfrm>
        <a:custGeom>
          <a:avLst/>
          <a:gdLst/>
          <a:ahLst/>
          <a:cxnLst/>
          <a:rect l="0" t="0" r="0" b="0"/>
          <a:pathLst>
            <a:path>
              <a:moveTo>
                <a:pt x="862403" y="0"/>
              </a:moveTo>
              <a:lnTo>
                <a:pt x="862403" y="88451"/>
              </a:lnTo>
              <a:lnTo>
                <a:pt x="0" y="88451"/>
              </a:lnTo>
              <a:lnTo>
                <a:pt x="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C42835-7799-4554-AA53-E25B5BE28233}">
      <dsp:nvSpPr>
        <dsp:cNvPr id="0" name=""/>
        <dsp:cNvSpPr/>
      </dsp:nvSpPr>
      <dsp:spPr>
        <a:xfrm>
          <a:off x="4786917"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OPEN</a:t>
          </a:r>
        </a:p>
      </dsp:txBody>
      <dsp:txXfrm>
        <a:off x="4799870" y="2874457"/>
        <a:ext cx="637480" cy="416351"/>
      </dsp:txXfrm>
    </dsp:sp>
    <dsp:sp modelId="{778A2AFC-8E0E-4C77-9867-588CEF9A7F4C}">
      <dsp:nvSpPr>
        <dsp:cNvPr id="0" name=""/>
        <dsp:cNvSpPr/>
      </dsp:nvSpPr>
      <dsp:spPr>
        <a:xfrm>
          <a:off x="5935294" y="2684600"/>
          <a:ext cx="91440" cy="176903"/>
        </a:xfrm>
        <a:custGeom>
          <a:avLst/>
          <a:gdLst/>
          <a:ahLst/>
          <a:cxnLst/>
          <a:rect l="0" t="0" r="0" b="0"/>
          <a:pathLst>
            <a:path>
              <a:moveTo>
                <a:pt x="45720" y="0"/>
              </a:moveTo>
              <a:lnTo>
                <a:pt x="4572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366C16-8DA8-4730-8B0F-7B6B524BA182}">
      <dsp:nvSpPr>
        <dsp:cNvPr id="0" name=""/>
        <dsp:cNvSpPr/>
      </dsp:nvSpPr>
      <dsp:spPr>
        <a:xfrm>
          <a:off x="5649320"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CLOSE	</a:t>
          </a:r>
        </a:p>
      </dsp:txBody>
      <dsp:txXfrm>
        <a:off x="5662273" y="2874457"/>
        <a:ext cx="637480" cy="416351"/>
      </dsp:txXfrm>
    </dsp:sp>
    <dsp:sp modelId="{A5D81276-00C9-4CA7-A5F2-8E36B61FC991}">
      <dsp:nvSpPr>
        <dsp:cNvPr id="0" name=""/>
        <dsp:cNvSpPr/>
      </dsp:nvSpPr>
      <dsp:spPr>
        <a:xfrm>
          <a:off x="5981014" y="2684600"/>
          <a:ext cx="862403" cy="176903"/>
        </a:xfrm>
        <a:custGeom>
          <a:avLst/>
          <a:gdLst/>
          <a:ahLst/>
          <a:cxnLst/>
          <a:rect l="0" t="0" r="0" b="0"/>
          <a:pathLst>
            <a:path>
              <a:moveTo>
                <a:pt x="0" y="0"/>
              </a:moveTo>
              <a:lnTo>
                <a:pt x="0" y="88451"/>
              </a:lnTo>
              <a:lnTo>
                <a:pt x="862403" y="88451"/>
              </a:lnTo>
              <a:lnTo>
                <a:pt x="862403"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B0497D-742F-48D0-90B2-CA97923C33A1}">
      <dsp:nvSpPr>
        <dsp:cNvPr id="0" name=""/>
        <dsp:cNvSpPr/>
      </dsp:nvSpPr>
      <dsp:spPr>
        <a:xfrm>
          <a:off x="6511724" y="2861504"/>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JOB SETUP</a:t>
          </a:r>
        </a:p>
      </dsp:txBody>
      <dsp:txXfrm>
        <a:off x="6524677" y="2874457"/>
        <a:ext cx="637480" cy="416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95803-A19C-499D-8807-CC75BE992C97}">
      <dsp:nvSpPr>
        <dsp:cNvPr id="0" name=""/>
        <dsp:cNvSpPr/>
      </dsp:nvSpPr>
      <dsp:spPr>
        <a:xfrm>
          <a:off x="0" y="2795165"/>
          <a:ext cx="7324078" cy="5307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SUB-TASK(CSS_FC_UC)</a:t>
          </a:r>
        </a:p>
      </dsp:txBody>
      <dsp:txXfrm>
        <a:off x="0" y="2795165"/>
        <a:ext cx="2197223" cy="530709"/>
      </dsp:txXfrm>
    </dsp:sp>
    <dsp:sp modelId="{FC54C1A8-DEA5-459F-8388-9723C1AB0A50}">
      <dsp:nvSpPr>
        <dsp:cNvPr id="0" name=""/>
        <dsp:cNvSpPr/>
      </dsp:nvSpPr>
      <dsp:spPr>
        <a:xfrm>
          <a:off x="0" y="2176004"/>
          <a:ext cx="7324078" cy="5307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TASK (CSS_FC_UI)</a:t>
          </a:r>
        </a:p>
      </dsp:txBody>
      <dsp:txXfrm>
        <a:off x="0" y="2176004"/>
        <a:ext cx="2197223" cy="530709"/>
      </dsp:txXfrm>
    </dsp:sp>
    <dsp:sp modelId="{348A90D3-290C-4FD0-AFAD-0FA0A24C6F6B}">
      <dsp:nvSpPr>
        <dsp:cNvPr id="0" name=""/>
        <dsp:cNvSpPr/>
      </dsp:nvSpPr>
      <dsp:spPr>
        <a:xfrm>
          <a:off x="0" y="1556843"/>
          <a:ext cx="7324078" cy="5307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PAGEBLOCK (CSS_PB)</a:t>
          </a:r>
        </a:p>
      </dsp:txBody>
      <dsp:txXfrm>
        <a:off x="0" y="1556843"/>
        <a:ext cx="2197223" cy="530709"/>
      </dsp:txXfrm>
    </dsp:sp>
    <dsp:sp modelId="{249F6CD9-9A1E-4E39-BFFB-E52148D15499}">
      <dsp:nvSpPr>
        <dsp:cNvPr id="0" name=""/>
        <dsp:cNvSpPr/>
      </dsp:nvSpPr>
      <dsp:spPr>
        <a:xfrm>
          <a:off x="4254082" y="1601068"/>
          <a:ext cx="866655"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Removal /Installation</a:t>
          </a:r>
        </a:p>
      </dsp:txBody>
      <dsp:txXfrm>
        <a:off x="4267035" y="1614021"/>
        <a:ext cx="840749" cy="416351"/>
      </dsp:txXfrm>
    </dsp:sp>
    <dsp:sp modelId="{F292E7C9-902D-4F90-81EF-C2E32721DB9A}">
      <dsp:nvSpPr>
        <dsp:cNvPr id="0" name=""/>
        <dsp:cNvSpPr/>
      </dsp:nvSpPr>
      <dsp:spPr>
        <a:xfrm>
          <a:off x="3393805" y="2043326"/>
          <a:ext cx="1293604" cy="176903"/>
        </a:xfrm>
        <a:custGeom>
          <a:avLst/>
          <a:gdLst/>
          <a:ahLst/>
          <a:cxnLst/>
          <a:rect l="0" t="0" r="0" b="0"/>
          <a:pathLst>
            <a:path>
              <a:moveTo>
                <a:pt x="1293604" y="0"/>
              </a:moveTo>
              <a:lnTo>
                <a:pt x="1293604" y="88451"/>
              </a:lnTo>
              <a:lnTo>
                <a:pt x="0" y="88451"/>
              </a:lnTo>
              <a:lnTo>
                <a:pt x="0" y="17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28684-067E-49E0-84E5-C55C994FF830}">
      <dsp:nvSpPr>
        <dsp:cNvPr id="0" name=""/>
        <dsp:cNvSpPr/>
      </dsp:nvSpPr>
      <dsp:spPr>
        <a:xfrm>
          <a:off x="3062111" y="2220230"/>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Removal</a:t>
          </a:r>
        </a:p>
      </dsp:txBody>
      <dsp:txXfrm>
        <a:off x="3075064" y="2233183"/>
        <a:ext cx="637480" cy="416351"/>
      </dsp:txXfrm>
    </dsp:sp>
    <dsp:sp modelId="{4322D59E-90BF-4170-9DFE-FD65DFF40FEA}">
      <dsp:nvSpPr>
        <dsp:cNvPr id="0" name=""/>
        <dsp:cNvSpPr/>
      </dsp:nvSpPr>
      <dsp:spPr>
        <a:xfrm>
          <a:off x="2531402" y="2662487"/>
          <a:ext cx="862403" cy="176903"/>
        </a:xfrm>
        <a:custGeom>
          <a:avLst/>
          <a:gdLst/>
          <a:ahLst/>
          <a:cxnLst/>
          <a:rect l="0" t="0" r="0" b="0"/>
          <a:pathLst>
            <a:path>
              <a:moveTo>
                <a:pt x="862403" y="0"/>
              </a:moveTo>
              <a:lnTo>
                <a:pt x="862403" y="88451"/>
              </a:lnTo>
              <a:lnTo>
                <a:pt x="0" y="88451"/>
              </a:lnTo>
              <a:lnTo>
                <a:pt x="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C94E53-D785-478C-8A6C-17C0CE8D3617}">
      <dsp:nvSpPr>
        <dsp:cNvPr id="0" name=""/>
        <dsp:cNvSpPr/>
      </dsp:nvSpPr>
      <dsp:spPr>
        <a:xfrm>
          <a:off x="2199708"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OPEN</a:t>
          </a:r>
        </a:p>
      </dsp:txBody>
      <dsp:txXfrm>
        <a:off x="2212661" y="2852344"/>
        <a:ext cx="637480" cy="416351"/>
      </dsp:txXfrm>
    </dsp:sp>
    <dsp:sp modelId="{6F5F064E-B549-47FA-B332-CD57E71308B4}">
      <dsp:nvSpPr>
        <dsp:cNvPr id="0" name=""/>
        <dsp:cNvSpPr/>
      </dsp:nvSpPr>
      <dsp:spPr>
        <a:xfrm>
          <a:off x="3348085" y="2662487"/>
          <a:ext cx="91440" cy="176903"/>
        </a:xfrm>
        <a:custGeom>
          <a:avLst/>
          <a:gdLst/>
          <a:ahLst/>
          <a:cxnLst/>
          <a:rect l="0" t="0" r="0" b="0"/>
          <a:pathLst>
            <a:path>
              <a:moveTo>
                <a:pt x="45720" y="0"/>
              </a:moveTo>
              <a:lnTo>
                <a:pt x="4572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B11A2E-D5D1-486A-A163-A24437080044}">
      <dsp:nvSpPr>
        <dsp:cNvPr id="0" name=""/>
        <dsp:cNvSpPr/>
      </dsp:nvSpPr>
      <dsp:spPr>
        <a:xfrm>
          <a:off x="3062111"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CLOSE	</a:t>
          </a:r>
        </a:p>
      </dsp:txBody>
      <dsp:txXfrm>
        <a:off x="3075064" y="2852344"/>
        <a:ext cx="637480" cy="416351"/>
      </dsp:txXfrm>
    </dsp:sp>
    <dsp:sp modelId="{A7EF6DEE-42DA-4771-9142-9C7493A58B66}">
      <dsp:nvSpPr>
        <dsp:cNvPr id="0" name=""/>
        <dsp:cNvSpPr/>
      </dsp:nvSpPr>
      <dsp:spPr>
        <a:xfrm>
          <a:off x="3393805" y="2662487"/>
          <a:ext cx="862403" cy="176903"/>
        </a:xfrm>
        <a:custGeom>
          <a:avLst/>
          <a:gdLst/>
          <a:ahLst/>
          <a:cxnLst/>
          <a:rect l="0" t="0" r="0" b="0"/>
          <a:pathLst>
            <a:path>
              <a:moveTo>
                <a:pt x="0" y="0"/>
              </a:moveTo>
              <a:lnTo>
                <a:pt x="0" y="88451"/>
              </a:lnTo>
              <a:lnTo>
                <a:pt x="862403" y="88451"/>
              </a:lnTo>
              <a:lnTo>
                <a:pt x="862403"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AB818-7D89-49E4-AB1C-8F50CB378E3C}">
      <dsp:nvSpPr>
        <dsp:cNvPr id="0" name=""/>
        <dsp:cNvSpPr/>
      </dsp:nvSpPr>
      <dsp:spPr>
        <a:xfrm>
          <a:off x="3924514"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JOB SETUP</a:t>
          </a:r>
        </a:p>
      </dsp:txBody>
      <dsp:txXfrm>
        <a:off x="3937467" y="2852344"/>
        <a:ext cx="637480" cy="416351"/>
      </dsp:txXfrm>
    </dsp:sp>
    <dsp:sp modelId="{D7C0D9F4-D761-430A-8DC2-6F51C5880F6E}">
      <dsp:nvSpPr>
        <dsp:cNvPr id="0" name=""/>
        <dsp:cNvSpPr/>
      </dsp:nvSpPr>
      <dsp:spPr>
        <a:xfrm>
          <a:off x="4687409" y="2043326"/>
          <a:ext cx="1293604" cy="176903"/>
        </a:xfrm>
        <a:custGeom>
          <a:avLst/>
          <a:gdLst/>
          <a:ahLst/>
          <a:cxnLst/>
          <a:rect l="0" t="0" r="0" b="0"/>
          <a:pathLst>
            <a:path>
              <a:moveTo>
                <a:pt x="0" y="0"/>
              </a:moveTo>
              <a:lnTo>
                <a:pt x="0" y="88451"/>
              </a:lnTo>
              <a:lnTo>
                <a:pt x="1293604" y="88451"/>
              </a:lnTo>
              <a:lnTo>
                <a:pt x="1293604" y="176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ED3638-F556-4F03-8E82-C5328D6278FB}">
      <dsp:nvSpPr>
        <dsp:cNvPr id="0" name=""/>
        <dsp:cNvSpPr/>
      </dsp:nvSpPr>
      <dsp:spPr>
        <a:xfrm>
          <a:off x="5649320" y="2220230"/>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Installation</a:t>
          </a:r>
        </a:p>
      </dsp:txBody>
      <dsp:txXfrm>
        <a:off x="5662273" y="2233183"/>
        <a:ext cx="637480" cy="416351"/>
      </dsp:txXfrm>
    </dsp:sp>
    <dsp:sp modelId="{0C7665EF-0D90-4681-9564-FB531488A7C8}">
      <dsp:nvSpPr>
        <dsp:cNvPr id="0" name=""/>
        <dsp:cNvSpPr/>
      </dsp:nvSpPr>
      <dsp:spPr>
        <a:xfrm>
          <a:off x="5118611" y="2662487"/>
          <a:ext cx="862403" cy="176903"/>
        </a:xfrm>
        <a:custGeom>
          <a:avLst/>
          <a:gdLst/>
          <a:ahLst/>
          <a:cxnLst/>
          <a:rect l="0" t="0" r="0" b="0"/>
          <a:pathLst>
            <a:path>
              <a:moveTo>
                <a:pt x="862403" y="0"/>
              </a:moveTo>
              <a:lnTo>
                <a:pt x="862403" y="88451"/>
              </a:lnTo>
              <a:lnTo>
                <a:pt x="0" y="88451"/>
              </a:lnTo>
              <a:lnTo>
                <a:pt x="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C42835-7799-4554-AA53-E25B5BE28233}">
      <dsp:nvSpPr>
        <dsp:cNvPr id="0" name=""/>
        <dsp:cNvSpPr/>
      </dsp:nvSpPr>
      <dsp:spPr>
        <a:xfrm>
          <a:off x="4786917"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OPEN</a:t>
          </a:r>
        </a:p>
      </dsp:txBody>
      <dsp:txXfrm>
        <a:off x="4799870" y="2852344"/>
        <a:ext cx="637480" cy="416351"/>
      </dsp:txXfrm>
    </dsp:sp>
    <dsp:sp modelId="{778A2AFC-8E0E-4C77-9867-588CEF9A7F4C}">
      <dsp:nvSpPr>
        <dsp:cNvPr id="0" name=""/>
        <dsp:cNvSpPr/>
      </dsp:nvSpPr>
      <dsp:spPr>
        <a:xfrm>
          <a:off x="5935294" y="2662487"/>
          <a:ext cx="91440" cy="176903"/>
        </a:xfrm>
        <a:custGeom>
          <a:avLst/>
          <a:gdLst/>
          <a:ahLst/>
          <a:cxnLst/>
          <a:rect l="0" t="0" r="0" b="0"/>
          <a:pathLst>
            <a:path>
              <a:moveTo>
                <a:pt x="45720" y="0"/>
              </a:moveTo>
              <a:lnTo>
                <a:pt x="45720"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366C16-8DA8-4730-8B0F-7B6B524BA182}">
      <dsp:nvSpPr>
        <dsp:cNvPr id="0" name=""/>
        <dsp:cNvSpPr/>
      </dsp:nvSpPr>
      <dsp:spPr>
        <a:xfrm>
          <a:off x="5649320"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CLOSE	</a:t>
          </a:r>
        </a:p>
      </dsp:txBody>
      <dsp:txXfrm>
        <a:off x="5662273" y="2852344"/>
        <a:ext cx="637480" cy="416351"/>
      </dsp:txXfrm>
    </dsp:sp>
    <dsp:sp modelId="{A5D81276-00C9-4CA7-A5F2-8E36B61FC991}">
      <dsp:nvSpPr>
        <dsp:cNvPr id="0" name=""/>
        <dsp:cNvSpPr/>
      </dsp:nvSpPr>
      <dsp:spPr>
        <a:xfrm>
          <a:off x="5981014" y="2662487"/>
          <a:ext cx="862403" cy="176903"/>
        </a:xfrm>
        <a:custGeom>
          <a:avLst/>
          <a:gdLst/>
          <a:ahLst/>
          <a:cxnLst/>
          <a:rect l="0" t="0" r="0" b="0"/>
          <a:pathLst>
            <a:path>
              <a:moveTo>
                <a:pt x="0" y="0"/>
              </a:moveTo>
              <a:lnTo>
                <a:pt x="0" y="88451"/>
              </a:lnTo>
              <a:lnTo>
                <a:pt x="862403" y="88451"/>
              </a:lnTo>
              <a:lnTo>
                <a:pt x="862403" y="1769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B0497D-742F-48D0-90B2-CA97923C33A1}">
      <dsp:nvSpPr>
        <dsp:cNvPr id="0" name=""/>
        <dsp:cNvSpPr/>
      </dsp:nvSpPr>
      <dsp:spPr>
        <a:xfrm>
          <a:off x="6511724" y="2839391"/>
          <a:ext cx="663386" cy="442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JOB SETUP</a:t>
          </a:r>
        </a:p>
      </dsp:txBody>
      <dsp:txXfrm>
        <a:off x="6524677" y="2852344"/>
        <a:ext cx="637480" cy="4163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D35E-A500-4CDA-9777-E83AC88C5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20B42-E601-466D-9A91-64D5E1000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EE7548-3D54-4F58-A954-F9388A32449C}"/>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5ACFF6F8-A725-44A7-80D2-C063BDFBA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2C88F-3D26-4557-8E88-C7F84D2D299B}"/>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121423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7F45-995D-4CDC-9614-0B20562378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07D99-3EAD-4EC2-A8CF-BF5258A7C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605FA-2E8E-4624-B6E2-991633179012}"/>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E9A8DAD2-CAD0-44E2-913E-867F5B25E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493CC-B04E-417F-9CB4-7B2255FF8C66}"/>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371538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901310-0ECC-49C0-8949-BBE2FB28FF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9B67E-620B-42C5-B897-70FC504CA1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73D8B-A117-47AB-B2BB-182BBEE0B11E}"/>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FD286224-BB2B-471D-95B6-312E08944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D90FC-CA2C-495D-974D-1DDB4CCA6F00}"/>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399536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EDA3-6761-4EA2-BF6B-566402713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A1C68-0FB4-479A-A55D-FD7B47C39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C2943-EFEE-493D-B6D1-2392E4A78B1A}"/>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CE131BEE-F8DC-4FE9-8E9D-7E041E5E7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787E3-ECFA-4DF4-A7D9-FDBDA6CCB184}"/>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246472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57E5-A804-476D-A1FB-5981778F1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3E48B7-B149-4DA1-8AED-72ED34E06A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75E9B-C691-48DC-8255-3EB0D9A7F9C5}"/>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D8A32BE6-69AE-4F04-BA4C-C82DE9A89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7896A-7E69-43BC-862E-A358399298F8}"/>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411610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0DFD-E798-4AAA-AC38-4DB06AC8C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B000AE-6EC8-4166-B1B2-DEE490CFB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E192F-E619-4C2C-8146-6FF042820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2ABDEE-42AB-40C8-ADDD-D6E395BE180C}"/>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6" name="Footer Placeholder 5">
            <a:extLst>
              <a:ext uri="{FF2B5EF4-FFF2-40B4-BE49-F238E27FC236}">
                <a16:creationId xmlns:a16="http://schemas.microsoft.com/office/drawing/2014/main" id="{544754A1-46EC-416D-9CE0-892E4600F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4E3FF-839D-4242-B529-615A32901D03}"/>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344195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CF3C-BFB3-4814-9876-F68DA029DA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D14F4-F707-4A2E-AC97-EDCC8B30B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34FD2E-491E-40C5-B70F-979455C4D6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6A3857-A794-498F-BD77-C2553AAF1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9B005-BBB5-45E1-BF33-DE357CCF5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9267D-FDAE-4878-81BE-A49C036E4A7F}"/>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8" name="Footer Placeholder 7">
            <a:extLst>
              <a:ext uri="{FF2B5EF4-FFF2-40B4-BE49-F238E27FC236}">
                <a16:creationId xmlns:a16="http://schemas.microsoft.com/office/drawing/2014/main" id="{D1EF9772-1AFA-4857-A3B8-F223A40485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B5EC-12DC-44A4-B452-7426C2C25F5A}"/>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52037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B28A-9492-4C89-A23C-9BF0E1217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256178-5935-4C14-B754-2E099C76B426}"/>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4" name="Footer Placeholder 3">
            <a:extLst>
              <a:ext uri="{FF2B5EF4-FFF2-40B4-BE49-F238E27FC236}">
                <a16:creationId xmlns:a16="http://schemas.microsoft.com/office/drawing/2014/main" id="{2BFB08B4-6A5F-4D78-8A23-8671D5B844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758D0E-B158-47E0-966B-388D2829F8A2}"/>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28550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5853A-2E61-4F94-90B8-FD27A6D0D58F}"/>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3" name="Footer Placeholder 2">
            <a:extLst>
              <a:ext uri="{FF2B5EF4-FFF2-40B4-BE49-F238E27FC236}">
                <a16:creationId xmlns:a16="http://schemas.microsoft.com/office/drawing/2014/main" id="{D896E626-384A-4755-9AA0-2F7DA0C22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40A50E-7766-4E5A-BE8D-E49BF1F3CFD7}"/>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420826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B0E0-EF14-4DBD-B949-980BF5C16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495E9-ACB1-474F-84C8-C2FFE988C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6546E-DEA5-472A-822F-08BB38C01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2D44D-8056-48B7-823C-4692FCBDC1EB}"/>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6" name="Footer Placeholder 5">
            <a:extLst>
              <a:ext uri="{FF2B5EF4-FFF2-40B4-BE49-F238E27FC236}">
                <a16:creationId xmlns:a16="http://schemas.microsoft.com/office/drawing/2014/main" id="{F159B434-A31C-442F-A4CA-20202BB37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D1025-05F5-4EF5-A62D-D65F8AA084D1}"/>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399653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AFB3-D670-44DB-8148-D82F9C65C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71CC06-7FB3-40FB-BD72-FF3C45509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B05E16-88CF-4743-AAD4-C05128D6C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60431-3DDB-493F-94DE-CA210D28DA37}"/>
              </a:ext>
            </a:extLst>
          </p:cNvPr>
          <p:cNvSpPr>
            <a:spLocks noGrp="1"/>
          </p:cNvSpPr>
          <p:nvPr>
            <p:ph type="dt" sz="half" idx="10"/>
          </p:nvPr>
        </p:nvSpPr>
        <p:spPr/>
        <p:txBody>
          <a:bodyPr/>
          <a:lstStyle/>
          <a:p>
            <a:fld id="{9A12C5CD-5D71-4DAB-84B2-8707A7526EBA}" type="datetimeFigureOut">
              <a:rPr lang="en-US" smtClean="0"/>
              <a:t>7/31/2025</a:t>
            </a:fld>
            <a:endParaRPr lang="en-US"/>
          </a:p>
        </p:txBody>
      </p:sp>
      <p:sp>
        <p:nvSpPr>
          <p:cNvPr id="6" name="Footer Placeholder 5">
            <a:extLst>
              <a:ext uri="{FF2B5EF4-FFF2-40B4-BE49-F238E27FC236}">
                <a16:creationId xmlns:a16="http://schemas.microsoft.com/office/drawing/2014/main" id="{873E72A3-A5D0-4035-9E84-A4DD58D1A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855DE6-F964-45CC-BAA2-5183C85F0926}"/>
              </a:ext>
            </a:extLst>
          </p:cNvPr>
          <p:cNvSpPr>
            <a:spLocks noGrp="1"/>
          </p:cNvSpPr>
          <p:nvPr>
            <p:ph type="sldNum" sz="quarter" idx="12"/>
          </p:nvPr>
        </p:nvSpPr>
        <p:spPr/>
        <p:txBody>
          <a:bodyPr/>
          <a:lstStyle/>
          <a:p>
            <a:fld id="{1B8003A0-F9D1-478F-91FA-DCC39B763880}" type="slidenum">
              <a:rPr lang="en-US" smtClean="0"/>
              <a:t>‹#›</a:t>
            </a:fld>
            <a:endParaRPr lang="en-US"/>
          </a:p>
        </p:txBody>
      </p:sp>
    </p:spTree>
    <p:extLst>
      <p:ext uri="{BB962C8B-B14F-4D97-AF65-F5344CB8AC3E}">
        <p14:creationId xmlns:p14="http://schemas.microsoft.com/office/powerpoint/2010/main" val="353819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66B2BA-1D0F-4957-B4A6-3868DEA86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F0817-6FB7-45CA-857D-88B0EF8D5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413E5-1215-4532-8421-ACB8FBA010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2C5CD-5D71-4DAB-84B2-8707A7526EBA}" type="datetimeFigureOut">
              <a:rPr lang="en-US" smtClean="0"/>
              <a:t>7/31/2025</a:t>
            </a:fld>
            <a:endParaRPr lang="en-US"/>
          </a:p>
        </p:txBody>
      </p:sp>
      <p:sp>
        <p:nvSpPr>
          <p:cNvPr id="5" name="Footer Placeholder 4">
            <a:extLst>
              <a:ext uri="{FF2B5EF4-FFF2-40B4-BE49-F238E27FC236}">
                <a16:creationId xmlns:a16="http://schemas.microsoft.com/office/drawing/2014/main" id="{6D38227D-FD19-450E-9E80-655520132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B02B6A-7AFB-4FC6-88DC-0842995C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003A0-F9D1-478F-91FA-DCC39B763880}" type="slidenum">
              <a:rPr lang="en-US" smtClean="0"/>
              <a:t>‹#›</a:t>
            </a:fld>
            <a:endParaRPr lang="en-US"/>
          </a:p>
        </p:txBody>
      </p:sp>
    </p:spTree>
    <p:extLst>
      <p:ext uri="{BB962C8B-B14F-4D97-AF65-F5344CB8AC3E}">
        <p14:creationId xmlns:p14="http://schemas.microsoft.com/office/powerpoint/2010/main" val="1362861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gif"/><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8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EC3842-876F-473A-9078-41D2F97527C5}"/>
              </a:ext>
            </a:extLst>
          </p:cNvPr>
          <p:cNvSpPr txBox="1"/>
          <p:nvPr/>
        </p:nvSpPr>
        <p:spPr>
          <a:xfrm>
            <a:off x="2889497" y="-4441"/>
            <a:ext cx="1612814" cy="369332"/>
          </a:xfrm>
          <a:prstGeom prst="rect">
            <a:avLst/>
          </a:prstGeom>
          <a:noFill/>
        </p:spPr>
        <p:txBody>
          <a:bodyPr wrap="none" rtlCol="0">
            <a:spAutoFit/>
          </a:bodyPr>
          <a:lstStyle/>
          <a:p>
            <a:r>
              <a:rPr lang="en-US" dirty="0"/>
              <a:t>ATA Pageblocks</a:t>
            </a:r>
          </a:p>
        </p:txBody>
      </p:sp>
      <p:sp>
        <p:nvSpPr>
          <p:cNvPr id="9" name="TextBox 8">
            <a:extLst>
              <a:ext uri="{FF2B5EF4-FFF2-40B4-BE49-F238E27FC236}">
                <a16:creationId xmlns:a16="http://schemas.microsoft.com/office/drawing/2014/main" id="{1C0C242C-109D-4E8C-A936-DF7EB62AD93E}"/>
              </a:ext>
            </a:extLst>
          </p:cNvPr>
          <p:cNvSpPr txBox="1"/>
          <p:nvPr/>
        </p:nvSpPr>
        <p:spPr>
          <a:xfrm>
            <a:off x="7836369" y="10986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11" name="Rectangle 10">
            <a:extLst>
              <a:ext uri="{FF2B5EF4-FFF2-40B4-BE49-F238E27FC236}">
                <a16:creationId xmlns:a16="http://schemas.microsoft.com/office/drawing/2014/main" id="{571CB011-7E83-44DA-8A4E-CE10EE90ACB1}"/>
              </a:ext>
            </a:extLst>
          </p:cNvPr>
          <p:cNvSpPr/>
          <p:nvPr/>
        </p:nvSpPr>
        <p:spPr>
          <a:xfrm>
            <a:off x="223492" y="364892"/>
            <a:ext cx="6177308" cy="62417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19638E-9B61-437D-96B5-4D410393F299}"/>
              </a:ext>
            </a:extLst>
          </p:cNvPr>
          <p:cNvSpPr/>
          <p:nvPr/>
        </p:nvSpPr>
        <p:spPr>
          <a:xfrm>
            <a:off x="6639675" y="561815"/>
            <a:ext cx="5345786"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6852062" y="684224"/>
            <a:ext cx="4998709"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2"/>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3"/>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4AC0F001-239E-4CF1-AD98-FF8C9DA68BF8}"/>
              </a:ext>
            </a:extLst>
          </p:cNvPr>
          <p:cNvPicPr>
            <a:picLocks noChangeAspect="1"/>
          </p:cNvPicPr>
          <p:nvPr/>
        </p:nvPicPr>
        <p:blipFill rotWithShape="1">
          <a:blip r:embed="rId4"/>
          <a:srcRect b="52219"/>
          <a:stretch/>
        </p:blipFill>
        <p:spPr>
          <a:xfrm>
            <a:off x="452855" y="561815"/>
            <a:ext cx="5111655" cy="2474259"/>
          </a:xfrm>
          <a:prstGeom prst="rect">
            <a:avLst/>
          </a:prstGeom>
        </p:spPr>
      </p:pic>
      <p:pic>
        <p:nvPicPr>
          <p:cNvPr id="20" name="Picture 19">
            <a:extLst>
              <a:ext uri="{FF2B5EF4-FFF2-40B4-BE49-F238E27FC236}">
                <a16:creationId xmlns:a16="http://schemas.microsoft.com/office/drawing/2014/main" id="{FD60D2BC-7AF6-4AB0-92D9-5C35C899AC56}"/>
              </a:ext>
            </a:extLst>
          </p:cNvPr>
          <p:cNvPicPr>
            <a:picLocks noChangeAspect="1"/>
          </p:cNvPicPr>
          <p:nvPr/>
        </p:nvPicPr>
        <p:blipFill rotWithShape="1">
          <a:blip r:embed="rId4"/>
          <a:srcRect t="46960"/>
          <a:stretch/>
        </p:blipFill>
        <p:spPr>
          <a:xfrm>
            <a:off x="341229" y="3321445"/>
            <a:ext cx="5886066" cy="3162742"/>
          </a:xfrm>
          <a:prstGeom prst="rect">
            <a:avLst/>
          </a:prstGeom>
        </p:spPr>
      </p:pic>
      <p:sp>
        <p:nvSpPr>
          <p:cNvPr id="2" name="Rectangle 1">
            <a:extLst>
              <a:ext uri="{FF2B5EF4-FFF2-40B4-BE49-F238E27FC236}">
                <a16:creationId xmlns:a16="http://schemas.microsoft.com/office/drawing/2014/main" id="{CF4798F6-A8B5-4DB0-A698-6BFEED6781DC}"/>
              </a:ext>
            </a:extLst>
          </p:cNvPr>
          <p:cNvSpPr/>
          <p:nvPr/>
        </p:nvSpPr>
        <p:spPr>
          <a:xfrm>
            <a:off x="7600208" y="1140031"/>
            <a:ext cx="3990109" cy="249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60521-1189-40E2-B61C-661C6690218B}"/>
              </a:ext>
            </a:extLst>
          </p:cNvPr>
          <p:cNvSpPr/>
          <p:nvPr/>
        </p:nvSpPr>
        <p:spPr>
          <a:xfrm>
            <a:off x="7716841" y="2186733"/>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DDDDBD-5EF8-454F-885A-91D3608F6818}"/>
              </a:ext>
            </a:extLst>
          </p:cNvPr>
          <p:cNvSpPr/>
          <p:nvPr/>
        </p:nvSpPr>
        <p:spPr>
          <a:xfrm>
            <a:off x="7716841" y="3551331"/>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10E97D-0DD2-44D4-9014-9119AA055E5B}"/>
              </a:ext>
            </a:extLst>
          </p:cNvPr>
          <p:cNvSpPr/>
          <p:nvPr/>
        </p:nvSpPr>
        <p:spPr>
          <a:xfrm>
            <a:off x="7716840" y="4170423"/>
            <a:ext cx="3398463" cy="69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a:extLst>
              <a:ext uri="{FF2B5EF4-FFF2-40B4-BE49-F238E27FC236}">
                <a16:creationId xmlns:a16="http://schemas.microsoft.com/office/drawing/2014/main" id="{27485F82-737C-4446-BC63-A3CB222C4756}"/>
              </a:ext>
            </a:extLst>
          </p:cNvPr>
          <p:cNvSpPr/>
          <p:nvPr/>
        </p:nvSpPr>
        <p:spPr>
          <a:xfrm>
            <a:off x="4682503" y="2186733"/>
            <a:ext cx="269507" cy="910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F61278B-3002-4E3F-90A2-9AC35CE3FCB2}"/>
              </a:ext>
            </a:extLst>
          </p:cNvPr>
          <p:cNvCxnSpPr/>
          <p:nvPr/>
        </p:nvCxnSpPr>
        <p:spPr>
          <a:xfrm>
            <a:off x="4952010" y="3036074"/>
            <a:ext cx="2196496" cy="2070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Left Brace 9">
            <a:extLst>
              <a:ext uri="{FF2B5EF4-FFF2-40B4-BE49-F238E27FC236}">
                <a16:creationId xmlns:a16="http://schemas.microsoft.com/office/drawing/2014/main" id="{8C7A98A8-9FDD-4B8C-A2F9-3B04B907A592}"/>
              </a:ext>
            </a:extLst>
          </p:cNvPr>
          <p:cNvSpPr/>
          <p:nvPr/>
        </p:nvSpPr>
        <p:spPr>
          <a:xfrm>
            <a:off x="7148506" y="4667003"/>
            <a:ext cx="142943" cy="15067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22ACD8F3-2ECD-45F7-B25E-17FA07F87C0B}"/>
              </a:ext>
            </a:extLst>
          </p:cNvPr>
          <p:cNvSpPr txBox="1"/>
          <p:nvPr/>
        </p:nvSpPr>
        <p:spPr>
          <a:xfrm>
            <a:off x="4557382" y="2788695"/>
            <a:ext cx="1191416"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Step 2 to 5</a:t>
            </a:r>
          </a:p>
        </p:txBody>
      </p:sp>
      <p:cxnSp>
        <p:nvCxnSpPr>
          <p:cNvPr id="17" name="Connector: Elbow 16">
            <a:extLst>
              <a:ext uri="{FF2B5EF4-FFF2-40B4-BE49-F238E27FC236}">
                <a16:creationId xmlns:a16="http://schemas.microsoft.com/office/drawing/2014/main" id="{B9117F21-4B87-415A-BB13-25CBD1F33350}"/>
              </a:ext>
            </a:extLst>
          </p:cNvPr>
          <p:cNvCxnSpPr>
            <a:endCxn id="15" idx="1"/>
          </p:cNvCxnSpPr>
          <p:nvPr/>
        </p:nvCxnSpPr>
        <p:spPr>
          <a:xfrm>
            <a:off x="4682503" y="2064322"/>
            <a:ext cx="3034338" cy="1569300"/>
          </a:xfrm>
          <a:prstGeom prst="bent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236C1DC-AA94-4C64-B4E3-0DC0FF09A9C3}"/>
              </a:ext>
            </a:extLst>
          </p:cNvPr>
          <p:cNvSpPr txBox="1"/>
          <p:nvPr/>
        </p:nvSpPr>
        <p:spPr>
          <a:xfrm>
            <a:off x="5922829" y="5228799"/>
            <a:ext cx="1191416"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Step 2 to 5</a:t>
            </a:r>
          </a:p>
        </p:txBody>
      </p:sp>
    </p:spTree>
    <p:extLst>
      <p:ext uri="{BB962C8B-B14F-4D97-AF65-F5344CB8AC3E}">
        <p14:creationId xmlns:p14="http://schemas.microsoft.com/office/powerpoint/2010/main" val="315128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0C242C-109D-4E8C-A936-DF7EB62AD93E}"/>
              </a:ext>
            </a:extLst>
          </p:cNvPr>
          <p:cNvSpPr txBox="1"/>
          <p:nvPr/>
        </p:nvSpPr>
        <p:spPr>
          <a:xfrm>
            <a:off x="7836369" y="10986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24" name="Rectangle 23">
            <a:extLst>
              <a:ext uri="{FF2B5EF4-FFF2-40B4-BE49-F238E27FC236}">
                <a16:creationId xmlns:a16="http://schemas.microsoft.com/office/drawing/2014/main" id="{3719638E-9B61-437D-96B5-4D410393F299}"/>
              </a:ext>
            </a:extLst>
          </p:cNvPr>
          <p:cNvSpPr/>
          <p:nvPr/>
        </p:nvSpPr>
        <p:spPr>
          <a:xfrm>
            <a:off x="6639675" y="561815"/>
            <a:ext cx="5345786"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6852062" y="684224"/>
            <a:ext cx="4998709"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2"/>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3"/>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CF4798F6-A8B5-4DB0-A698-6BFEED6781DC}"/>
              </a:ext>
            </a:extLst>
          </p:cNvPr>
          <p:cNvSpPr/>
          <p:nvPr/>
        </p:nvSpPr>
        <p:spPr>
          <a:xfrm>
            <a:off x="7600208" y="1140031"/>
            <a:ext cx="3990109" cy="249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60521-1189-40E2-B61C-661C6690218B}"/>
              </a:ext>
            </a:extLst>
          </p:cNvPr>
          <p:cNvSpPr/>
          <p:nvPr/>
        </p:nvSpPr>
        <p:spPr>
          <a:xfrm>
            <a:off x="7716841" y="2186733"/>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DDDDBD-5EF8-454F-885A-91D3608F6818}"/>
              </a:ext>
            </a:extLst>
          </p:cNvPr>
          <p:cNvSpPr/>
          <p:nvPr/>
        </p:nvSpPr>
        <p:spPr>
          <a:xfrm>
            <a:off x="7716841" y="3551331"/>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10E97D-0DD2-44D4-9014-9119AA055E5B}"/>
              </a:ext>
            </a:extLst>
          </p:cNvPr>
          <p:cNvSpPr/>
          <p:nvPr/>
        </p:nvSpPr>
        <p:spPr>
          <a:xfrm>
            <a:off x="7716840" y="4170423"/>
            <a:ext cx="3398463" cy="69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E00CAE-9CFF-429E-ACD1-1526EE42B283}"/>
              </a:ext>
            </a:extLst>
          </p:cNvPr>
          <p:cNvSpPr txBox="1"/>
          <p:nvPr/>
        </p:nvSpPr>
        <p:spPr>
          <a:xfrm>
            <a:off x="570016" y="684224"/>
            <a:ext cx="5690400" cy="1815882"/>
          </a:xfrm>
          <a:prstGeom prst="rect">
            <a:avLst/>
          </a:prstGeom>
          <a:noFill/>
        </p:spPr>
        <p:txBody>
          <a:bodyPr wrap="square" rtlCol="0">
            <a:spAutoFit/>
          </a:bodyPr>
          <a:lstStyle/>
          <a:p>
            <a:pPr marL="342900" indent="-342900">
              <a:buAutoNum type="arabicPeriod"/>
            </a:pPr>
            <a:r>
              <a:rPr lang="en-US" sz="1400" dirty="0"/>
              <a:t>General</a:t>
            </a:r>
          </a:p>
          <a:p>
            <a:r>
              <a:rPr lang="en-US" sz="1400" dirty="0"/>
              <a:t>     Single line task description</a:t>
            </a:r>
          </a:p>
          <a:p>
            <a:endParaRPr lang="en-US" sz="1400" dirty="0"/>
          </a:p>
          <a:p>
            <a:r>
              <a:rPr lang="en-US" sz="1400" dirty="0"/>
              <a:t>TASK No 23-XX_XX_XXX-XXX</a:t>
            </a:r>
          </a:p>
          <a:p>
            <a:r>
              <a:rPr lang="en-US" sz="1400" dirty="0"/>
              <a:t>Removal of VHF Antenna</a:t>
            </a:r>
          </a:p>
          <a:p>
            <a:endParaRPr lang="en-US" sz="1400" dirty="0"/>
          </a:p>
          <a:p>
            <a:r>
              <a:rPr lang="en-US" sz="1400" dirty="0"/>
              <a:t>Ref Information</a:t>
            </a:r>
          </a:p>
          <a:p>
            <a:endParaRPr lang="en-US" sz="1400" dirty="0"/>
          </a:p>
        </p:txBody>
      </p:sp>
      <p:pic>
        <p:nvPicPr>
          <p:cNvPr id="12" name="Picture 11">
            <a:extLst>
              <a:ext uri="{FF2B5EF4-FFF2-40B4-BE49-F238E27FC236}">
                <a16:creationId xmlns:a16="http://schemas.microsoft.com/office/drawing/2014/main" id="{E8F2A562-4499-4FE9-8E83-EA4E36210957}"/>
              </a:ext>
            </a:extLst>
          </p:cNvPr>
          <p:cNvPicPr>
            <a:picLocks noChangeAspect="1"/>
          </p:cNvPicPr>
          <p:nvPr/>
        </p:nvPicPr>
        <p:blipFill>
          <a:blip r:embed="rId4"/>
          <a:stretch>
            <a:fillRect/>
          </a:stretch>
        </p:blipFill>
        <p:spPr>
          <a:xfrm>
            <a:off x="570016" y="2269024"/>
            <a:ext cx="2924583" cy="390580"/>
          </a:xfrm>
          <a:prstGeom prst="rect">
            <a:avLst/>
          </a:prstGeom>
        </p:spPr>
      </p:pic>
    </p:spTree>
    <p:extLst>
      <p:ext uri="{BB962C8B-B14F-4D97-AF65-F5344CB8AC3E}">
        <p14:creationId xmlns:p14="http://schemas.microsoft.com/office/powerpoint/2010/main" val="673547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96FF875-F451-43A2-B590-0454C7BBB381}"/>
              </a:ext>
            </a:extLst>
          </p:cNvPr>
          <p:cNvGrpSpPr/>
          <p:nvPr/>
        </p:nvGrpSpPr>
        <p:grpSpPr>
          <a:xfrm>
            <a:off x="-146836" y="-99645"/>
            <a:ext cx="5345786" cy="6496737"/>
            <a:chOff x="6639675" y="109860"/>
            <a:chExt cx="5345786" cy="6496737"/>
          </a:xfrm>
        </p:grpSpPr>
        <p:sp>
          <p:nvSpPr>
            <p:cNvPr id="9" name="TextBox 8">
              <a:extLst>
                <a:ext uri="{FF2B5EF4-FFF2-40B4-BE49-F238E27FC236}">
                  <a16:creationId xmlns:a16="http://schemas.microsoft.com/office/drawing/2014/main" id="{1C0C242C-109D-4E8C-A936-DF7EB62AD93E}"/>
                </a:ext>
              </a:extLst>
            </p:cNvPr>
            <p:cNvSpPr txBox="1"/>
            <p:nvPr/>
          </p:nvSpPr>
          <p:spPr>
            <a:xfrm>
              <a:off x="7836369" y="10986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24" name="Rectangle 23">
              <a:extLst>
                <a:ext uri="{FF2B5EF4-FFF2-40B4-BE49-F238E27FC236}">
                  <a16:creationId xmlns:a16="http://schemas.microsoft.com/office/drawing/2014/main" id="{3719638E-9B61-437D-96B5-4D410393F299}"/>
                </a:ext>
              </a:extLst>
            </p:cNvPr>
            <p:cNvSpPr/>
            <p:nvPr/>
          </p:nvSpPr>
          <p:spPr>
            <a:xfrm>
              <a:off x="6639675" y="561815"/>
              <a:ext cx="5345786"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6852062" y="684224"/>
              <a:ext cx="4998709"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2"/>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3"/>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CF4798F6-A8B5-4DB0-A698-6BFEED6781DC}"/>
                </a:ext>
              </a:extLst>
            </p:cNvPr>
            <p:cNvSpPr/>
            <p:nvPr/>
          </p:nvSpPr>
          <p:spPr>
            <a:xfrm>
              <a:off x="7600208" y="1140031"/>
              <a:ext cx="3990109" cy="249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60521-1189-40E2-B61C-661C6690218B}"/>
                </a:ext>
              </a:extLst>
            </p:cNvPr>
            <p:cNvSpPr/>
            <p:nvPr/>
          </p:nvSpPr>
          <p:spPr>
            <a:xfrm>
              <a:off x="7716841" y="2186733"/>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DDDDBD-5EF8-454F-885A-91D3608F6818}"/>
                </a:ext>
              </a:extLst>
            </p:cNvPr>
            <p:cNvSpPr/>
            <p:nvPr/>
          </p:nvSpPr>
          <p:spPr>
            <a:xfrm>
              <a:off x="7716841" y="3551331"/>
              <a:ext cx="3398463" cy="164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10E97D-0DD2-44D4-9014-9119AA055E5B}"/>
                </a:ext>
              </a:extLst>
            </p:cNvPr>
            <p:cNvSpPr/>
            <p:nvPr/>
          </p:nvSpPr>
          <p:spPr>
            <a:xfrm>
              <a:off x="7716840" y="4170423"/>
              <a:ext cx="3398463" cy="69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4E00CAE-9CFF-429E-ACD1-1526EE42B283}"/>
              </a:ext>
            </a:extLst>
          </p:cNvPr>
          <p:cNvSpPr txBox="1"/>
          <p:nvPr/>
        </p:nvSpPr>
        <p:spPr>
          <a:xfrm>
            <a:off x="5807127" y="728804"/>
            <a:ext cx="5690400" cy="3970318"/>
          </a:xfrm>
          <a:prstGeom prst="rect">
            <a:avLst/>
          </a:prstGeom>
          <a:noFill/>
        </p:spPr>
        <p:txBody>
          <a:bodyPr wrap="square" rtlCol="0">
            <a:spAutoFit/>
          </a:bodyPr>
          <a:lstStyle/>
          <a:p>
            <a:endParaRPr lang="en-US" sz="1400" dirty="0"/>
          </a:p>
          <a:p>
            <a:r>
              <a:rPr lang="en-US" sz="1400" dirty="0"/>
              <a:t>TASK No 23-XX_XX_XXX-XXX</a:t>
            </a:r>
          </a:p>
          <a:p>
            <a:r>
              <a:rPr lang="en-US" sz="1400" dirty="0"/>
              <a:t>Installation of VHF Antenna</a:t>
            </a:r>
          </a:p>
          <a:p>
            <a:endParaRPr lang="en-US" sz="1400" dirty="0"/>
          </a:p>
          <a:p>
            <a:r>
              <a:rPr lang="en-US" sz="1400" dirty="0"/>
              <a:t>Procedure </a:t>
            </a:r>
          </a:p>
          <a:p>
            <a:r>
              <a:rPr lang="en-US" sz="1400" dirty="0"/>
              <a:t>Sub task 24-XX-XX-XXX-XXX</a:t>
            </a:r>
          </a:p>
          <a:p>
            <a:endParaRPr lang="en-US" sz="1400" dirty="0"/>
          </a:p>
          <a:p>
            <a:pPr marL="342900" indent="-342900">
              <a:buFont typeface="+mj-lt"/>
              <a:buAutoNum type="arabicPeriod"/>
            </a:pPr>
            <a:r>
              <a:rPr lang="en-US" sz="1400" dirty="0"/>
              <a:t> </a:t>
            </a:r>
          </a:p>
          <a:p>
            <a:pPr marL="342900" indent="-342900">
              <a:buFont typeface="+mj-lt"/>
              <a:buAutoNum type="arabicPeriod"/>
            </a:pPr>
            <a:r>
              <a:rPr lang="en-US" sz="1400" dirty="0"/>
              <a:t> </a:t>
            </a:r>
          </a:p>
          <a:p>
            <a:pPr marL="342900" indent="-342900">
              <a:buFont typeface="+mj-lt"/>
              <a:buAutoNum type="arabicPeriod"/>
            </a:pPr>
            <a:r>
              <a:rPr lang="en-US" sz="1400" dirty="0"/>
              <a:t>  </a:t>
            </a:r>
          </a:p>
          <a:p>
            <a:pPr marL="342900" indent="-342900">
              <a:buFont typeface="+mj-lt"/>
              <a:buAutoNum type="arabicPeriod"/>
            </a:pPr>
            <a:r>
              <a:rPr lang="en-US" sz="1400" dirty="0"/>
              <a:t> </a:t>
            </a:r>
          </a:p>
          <a:p>
            <a:pPr marL="342900" indent="-342900">
              <a:buFont typeface="+mj-lt"/>
              <a:buAutoNum type="arabicPeriod"/>
            </a:pPr>
            <a:endParaRPr lang="en-US" sz="1400" dirty="0"/>
          </a:p>
          <a:p>
            <a:endParaRPr lang="en-US" sz="1400" dirty="0"/>
          </a:p>
          <a:p>
            <a:r>
              <a:rPr lang="en-US" sz="1400" dirty="0"/>
              <a:t>Closeout</a:t>
            </a:r>
          </a:p>
          <a:p>
            <a:r>
              <a:rPr lang="en-US" sz="1400" dirty="0"/>
              <a:t>Sub task </a:t>
            </a:r>
          </a:p>
          <a:p>
            <a:endParaRPr lang="en-US" sz="1400" dirty="0"/>
          </a:p>
          <a:p>
            <a:endParaRPr lang="en-US" sz="1400" dirty="0"/>
          </a:p>
          <a:p>
            <a:endParaRPr lang="en-US" sz="1400" dirty="0"/>
          </a:p>
        </p:txBody>
      </p:sp>
    </p:spTree>
    <p:extLst>
      <p:ext uri="{BB962C8B-B14F-4D97-AF65-F5344CB8AC3E}">
        <p14:creationId xmlns:p14="http://schemas.microsoft.com/office/powerpoint/2010/main" val="128578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488BA6-6B1F-444F-9401-47DF0B707A2E}"/>
              </a:ext>
            </a:extLst>
          </p:cNvPr>
          <p:cNvPicPr>
            <a:picLocks noChangeAspect="1"/>
          </p:cNvPicPr>
          <p:nvPr/>
        </p:nvPicPr>
        <p:blipFill>
          <a:blip r:embed="rId2"/>
          <a:stretch>
            <a:fillRect/>
          </a:stretch>
        </p:blipFill>
        <p:spPr>
          <a:xfrm>
            <a:off x="295551" y="963930"/>
            <a:ext cx="3538916" cy="4344763"/>
          </a:xfrm>
          <a:prstGeom prst="rect">
            <a:avLst/>
          </a:prstGeom>
        </p:spPr>
      </p:pic>
      <p:pic>
        <p:nvPicPr>
          <p:cNvPr id="7" name="Picture 6">
            <a:extLst>
              <a:ext uri="{FF2B5EF4-FFF2-40B4-BE49-F238E27FC236}">
                <a16:creationId xmlns:a16="http://schemas.microsoft.com/office/drawing/2014/main" id="{A1B2251B-0941-41F8-BADB-13065F9D14A0}"/>
              </a:ext>
            </a:extLst>
          </p:cNvPr>
          <p:cNvPicPr>
            <a:picLocks noChangeAspect="1"/>
          </p:cNvPicPr>
          <p:nvPr/>
        </p:nvPicPr>
        <p:blipFill>
          <a:blip r:embed="rId3"/>
          <a:stretch>
            <a:fillRect/>
          </a:stretch>
        </p:blipFill>
        <p:spPr>
          <a:xfrm>
            <a:off x="3966358" y="1721176"/>
            <a:ext cx="3687629" cy="3010817"/>
          </a:xfrm>
          <a:prstGeom prst="rect">
            <a:avLst/>
          </a:prstGeom>
        </p:spPr>
      </p:pic>
      <p:sp>
        <p:nvSpPr>
          <p:cNvPr id="8" name="TextBox 7">
            <a:extLst>
              <a:ext uri="{FF2B5EF4-FFF2-40B4-BE49-F238E27FC236}">
                <a16:creationId xmlns:a16="http://schemas.microsoft.com/office/drawing/2014/main" id="{9AEC3842-876F-473A-9078-41D2F97527C5}"/>
              </a:ext>
            </a:extLst>
          </p:cNvPr>
          <p:cNvSpPr txBox="1"/>
          <p:nvPr/>
        </p:nvSpPr>
        <p:spPr>
          <a:xfrm>
            <a:off x="2889497" y="351465"/>
            <a:ext cx="1612814" cy="369332"/>
          </a:xfrm>
          <a:prstGeom prst="rect">
            <a:avLst/>
          </a:prstGeom>
          <a:noFill/>
        </p:spPr>
        <p:txBody>
          <a:bodyPr wrap="none" rtlCol="0">
            <a:spAutoFit/>
          </a:bodyPr>
          <a:lstStyle/>
          <a:p>
            <a:r>
              <a:rPr lang="en-US" dirty="0"/>
              <a:t>ATA Pageblocks</a:t>
            </a:r>
          </a:p>
        </p:txBody>
      </p:sp>
      <p:sp>
        <p:nvSpPr>
          <p:cNvPr id="9" name="TextBox 8">
            <a:extLst>
              <a:ext uri="{FF2B5EF4-FFF2-40B4-BE49-F238E27FC236}">
                <a16:creationId xmlns:a16="http://schemas.microsoft.com/office/drawing/2014/main" id="{1C0C242C-109D-4E8C-A936-DF7EB62AD93E}"/>
              </a:ext>
            </a:extLst>
          </p:cNvPr>
          <p:cNvSpPr txBox="1"/>
          <p:nvPr/>
        </p:nvSpPr>
        <p:spPr>
          <a:xfrm>
            <a:off x="7836369" y="10986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11" name="Rectangle 10">
            <a:extLst>
              <a:ext uri="{FF2B5EF4-FFF2-40B4-BE49-F238E27FC236}">
                <a16:creationId xmlns:a16="http://schemas.microsoft.com/office/drawing/2014/main" id="{571CB011-7E83-44DA-8A4E-CE10EE90ACB1}"/>
              </a:ext>
            </a:extLst>
          </p:cNvPr>
          <p:cNvSpPr/>
          <p:nvPr/>
        </p:nvSpPr>
        <p:spPr>
          <a:xfrm>
            <a:off x="223492" y="931146"/>
            <a:ext cx="3742866" cy="459087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750334-429C-410D-94BB-12EDEA12BDF6}"/>
              </a:ext>
            </a:extLst>
          </p:cNvPr>
          <p:cNvSpPr/>
          <p:nvPr/>
        </p:nvSpPr>
        <p:spPr>
          <a:xfrm>
            <a:off x="4038417" y="1590089"/>
            <a:ext cx="3469182" cy="35642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19638E-9B61-437D-96B5-4D410393F299}"/>
              </a:ext>
            </a:extLst>
          </p:cNvPr>
          <p:cNvSpPr/>
          <p:nvPr/>
        </p:nvSpPr>
        <p:spPr>
          <a:xfrm>
            <a:off x="7836369" y="561815"/>
            <a:ext cx="4149092"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7971060" y="684224"/>
            <a:ext cx="3879711"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4"/>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5"/>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522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5DCA3AA-7141-4493-B8E4-EC74272D767D}"/>
              </a:ext>
            </a:extLst>
          </p:cNvPr>
          <p:cNvPicPr>
            <a:picLocks noChangeAspect="1"/>
          </p:cNvPicPr>
          <p:nvPr/>
        </p:nvPicPr>
        <p:blipFill>
          <a:blip r:embed="rId2"/>
          <a:stretch>
            <a:fillRect/>
          </a:stretch>
        </p:blipFill>
        <p:spPr>
          <a:xfrm>
            <a:off x="7607360" y="765728"/>
            <a:ext cx="4131959" cy="5717816"/>
          </a:xfrm>
          <a:prstGeom prst="rect">
            <a:avLst/>
          </a:prstGeom>
        </p:spPr>
      </p:pic>
      <p:pic>
        <p:nvPicPr>
          <p:cNvPr id="5" name="Picture 4">
            <a:extLst>
              <a:ext uri="{FF2B5EF4-FFF2-40B4-BE49-F238E27FC236}">
                <a16:creationId xmlns:a16="http://schemas.microsoft.com/office/drawing/2014/main" id="{B7488BA6-6B1F-444F-9401-47DF0B707A2E}"/>
              </a:ext>
            </a:extLst>
          </p:cNvPr>
          <p:cNvPicPr>
            <a:picLocks noChangeAspect="1"/>
          </p:cNvPicPr>
          <p:nvPr/>
        </p:nvPicPr>
        <p:blipFill>
          <a:blip r:embed="rId3"/>
          <a:stretch>
            <a:fillRect/>
          </a:stretch>
        </p:blipFill>
        <p:spPr>
          <a:xfrm>
            <a:off x="295551" y="963930"/>
            <a:ext cx="2536424" cy="3113993"/>
          </a:xfrm>
          <a:prstGeom prst="rect">
            <a:avLst/>
          </a:prstGeom>
        </p:spPr>
      </p:pic>
      <p:pic>
        <p:nvPicPr>
          <p:cNvPr id="7" name="Picture 6">
            <a:extLst>
              <a:ext uri="{FF2B5EF4-FFF2-40B4-BE49-F238E27FC236}">
                <a16:creationId xmlns:a16="http://schemas.microsoft.com/office/drawing/2014/main" id="{A1B2251B-0941-41F8-BADB-13065F9D14A0}"/>
              </a:ext>
            </a:extLst>
          </p:cNvPr>
          <p:cNvPicPr>
            <a:picLocks noChangeAspect="1"/>
          </p:cNvPicPr>
          <p:nvPr/>
        </p:nvPicPr>
        <p:blipFill>
          <a:blip r:embed="rId4"/>
          <a:stretch>
            <a:fillRect/>
          </a:stretch>
        </p:blipFill>
        <p:spPr>
          <a:xfrm>
            <a:off x="223492" y="4233130"/>
            <a:ext cx="2943089" cy="2402927"/>
          </a:xfrm>
          <a:prstGeom prst="rect">
            <a:avLst/>
          </a:prstGeom>
        </p:spPr>
      </p:pic>
      <p:sp>
        <p:nvSpPr>
          <p:cNvPr id="2" name="TextBox 1">
            <a:extLst>
              <a:ext uri="{FF2B5EF4-FFF2-40B4-BE49-F238E27FC236}">
                <a16:creationId xmlns:a16="http://schemas.microsoft.com/office/drawing/2014/main" id="{D64E2658-F2C8-47C6-B4ED-2BC8B228A8B1}"/>
              </a:ext>
            </a:extLst>
          </p:cNvPr>
          <p:cNvSpPr txBox="1"/>
          <p:nvPr/>
        </p:nvSpPr>
        <p:spPr>
          <a:xfrm>
            <a:off x="223492" y="51501"/>
            <a:ext cx="1529073" cy="369332"/>
          </a:xfrm>
          <a:prstGeom prst="rect">
            <a:avLst/>
          </a:prstGeom>
          <a:noFill/>
        </p:spPr>
        <p:txBody>
          <a:bodyPr wrap="none" rtlCol="0">
            <a:spAutoFit/>
          </a:bodyPr>
          <a:lstStyle/>
          <a:p>
            <a:r>
              <a:rPr lang="en-US" dirty="0"/>
              <a:t>Standard DTD </a:t>
            </a:r>
          </a:p>
        </p:txBody>
      </p:sp>
      <p:sp>
        <p:nvSpPr>
          <p:cNvPr id="8" name="TextBox 7">
            <a:extLst>
              <a:ext uri="{FF2B5EF4-FFF2-40B4-BE49-F238E27FC236}">
                <a16:creationId xmlns:a16="http://schemas.microsoft.com/office/drawing/2014/main" id="{9AEC3842-876F-473A-9078-41D2F97527C5}"/>
              </a:ext>
            </a:extLst>
          </p:cNvPr>
          <p:cNvSpPr txBox="1"/>
          <p:nvPr/>
        </p:nvSpPr>
        <p:spPr>
          <a:xfrm>
            <a:off x="288801" y="561815"/>
            <a:ext cx="1612814" cy="369332"/>
          </a:xfrm>
          <a:prstGeom prst="rect">
            <a:avLst/>
          </a:prstGeom>
          <a:noFill/>
        </p:spPr>
        <p:txBody>
          <a:bodyPr wrap="none" rtlCol="0">
            <a:spAutoFit/>
          </a:bodyPr>
          <a:lstStyle/>
          <a:p>
            <a:r>
              <a:rPr lang="en-US" dirty="0"/>
              <a:t>ATA Pageblocks</a:t>
            </a:r>
          </a:p>
        </p:txBody>
      </p:sp>
      <p:sp>
        <p:nvSpPr>
          <p:cNvPr id="9" name="TextBox 8">
            <a:extLst>
              <a:ext uri="{FF2B5EF4-FFF2-40B4-BE49-F238E27FC236}">
                <a16:creationId xmlns:a16="http://schemas.microsoft.com/office/drawing/2014/main" id="{1C0C242C-109D-4E8C-A936-DF7EB62AD93E}"/>
              </a:ext>
            </a:extLst>
          </p:cNvPr>
          <p:cNvSpPr txBox="1"/>
          <p:nvPr/>
        </p:nvSpPr>
        <p:spPr>
          <a:xfrm>
            <a:off x="3350326" y="11504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10" name="TextBox 9">
            <a:extLst>
              <a:ext uri="{FF2B5EF4-FFF2-40B4-BE49-F238E27FC236}">
                <a16:creationId xmlns:a16="http://schemas.microsoft.com/office/drawing/2014/main" id="{DD1595C6-2E0E-4779-9018-253A16B29018}"/>
              </a:ext>
            </a:extLst>
          </p:cNvPr>
          <p:cNvSpPr txBox="1"/>
          <p:nvPr/>
        </p:nvSpPr>
        <p:spPr>
          <a:xfrm>
            <a:off x="7857581" y="140916"/>
            <a:ext cx="1497076" cy="369332"/>
          </a:xfrm>
          <a:prstGeom prst="rect">
            <a:avLst/>
          </a:prstGeom>
          <a:noFill/>
        </p:spPr>
        <p:txBody>
          <a:bodyPr wrap="none" rtlCol="0">
            <a:spAutoFit/>
          </a:bodyPr>
          <a:lstStyle/>
          <a:p>
            <a:r>
              <a:rPr lang="en-US" dirty="0"/>
              <a:t>DTD Template</a:t>
            </a:r>
          </a:p>
        </p:txBody>
      </p:sp>
      <p:sp>
        <p:nvSpPr>
          <p:cNvPr id="11" name="Rectangle 10">
            <a:extLst>
              <a:ext uri="{FF2B5EF4-FFF2-40B4-BE49-F238E27FC236}">
                <a16:creationId xmlns:a16="http://schemas.microsoft.com/office/drawing/2014/main" id="{571CB011-7E83-44DA-8A4E-CE10EE90ACB1}"/>
              </a:ext>
            </a:extLst>
          </p:cNvPr>
          <p:cNvSpPr/>
          <p:nvPr/>
        </p:nvSpPr>
        <p:spPr>
          <a:xfrm>
            <a:off x="223492" y="931147"/>
            <a:ext cx="2790863" cy="31467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750334-429C-410D-94BB-12EDEA12BDF6}"/>
              </a:ext>
            </a:extLst>
          </p:cNvPr>
          <p:cNvSpPr/>
          <p:nvPr/>
        </p:nvSpPr>
        <p:spPr>
          <a:xfrm>
            <a:off x="236312" y="4174908"/>
            <a:ext cx="2790863" cy="253511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6DFA05-87D4-44EA-A602-DECC507C2C00}"/>
              </a:ext>
            </a:extLst>
          </p:cNvPr>
          <p:cNvSpPr/>
          <p:nvPr/>
        </p:nvSpPr>
        <p:spPr>
          <a:xfrm>
            <a:off x="7542442" y="591274"/>
            <a:ext cx="4229345" cy="606672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9D759C-3912-4DC8-97AC-A566C167FA78}"/>
              </a:ext>
            </a:extLst>
          </p:cNvPr>
          <p:cNvSpPr txBox="1"/>
          <p:nvPr/>
        </p:nvSpPr>
        <p:spPr>
          <a:xfrm>
            <a:off x="10032370" y="963930"/>
            <a:ext cx="2159630" cy="923330"/>
          </a:xfrm>
          <a:prstGeom prst="rect">
            <a:avLst/>
          </a:prstGeom>
          <a:noFill/>
        </p:spPr>
        <p:txBody>
          <a:bodyPr wrap="none" rtlCol="0">
            <a:spAutoFit/>
          </a:bodyPr>
          <a:lstStyle/>
          <a:p>
            <a:r>
              <a:rPr lang="en-US" dirty="0">
                <a:highlight>
                  <a:srgbClr val="C0C0C0"/>
                </a:highlight>
              </a:rPr>
              <a:t>Highlighted parts are</a:t>
            </a:r>
          </a:p>
          <a:p>
            <a:r>
              <a:rPr lang="en-US" dirty="0">
                <a:highlight>
                  <a:srgbClr val="C0C0C0"/>
                </a:highlight>
              </a:rPr>
              <a:t> </a:t>
            </a:r>
            <a:r>
              <a:rPr lang="en-US" dirty="0" err="1">
                <a:highlight>
                  <a:srgbClr val="C0C0C0"/>
                </a:highlight>
              </a:rPr>
              <a:t>optional,Means</a:t>
            </a:r>
            <a:r>
              <a:rPr lang="en-US" dirty="0">
                <a:highlight>
                  <a:srgbClr val="C0C0C0"/>
                </a:highlight>
              </a:rPr>
              <a:t> few </a:t>
            </a:r>
          </a:p>
          <a:p>
            <a:r>
              <a:rPr lang="en-US" dirty="0">
                <a:highlight>
                  <a:srgbClr val="C0C0C0"/>
                </a:highlight>
              </a:rPr>
              <a:t>AC use it</a:t>
            </a:r>
          </a:p>
        </p:txBody>
      </p:sp>
      <p:sp>
        <p:nvSpPr>
          <p:cNvPr id="24" name="Rectangle 23">
            <a:extLst>
              <a:ext uri="{FF2B5EF4-FFF2-40B4-BE49-F238E27FC236}">
                <a16:creationId xmlns:a16="http://schemas.microsoft.com/office/drawing/2014/main" id="{3719638E-9B61-437D-96B5-4D410393F299}"/>
              </a:ext>
            </a:extLst>
          </p:cNvPr>
          <p:cNvSpPr/>
          <p:nvPr/>
        </p:nvSpPr>
        <p:spPr>
          <a:xfrm>
            <a:off x="3210970" y="591275"/>
            <a:ext cx="4149092"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3328126" y="683581"/>
            <a:ext cx="3879711"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5"/>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6"/>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1939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5F90EE2-6B9A-4DDD-B499-095BFFC0EC3C}"/>
              </a:ext>
            </a:extLst>
          </p:cNvPr>
          <p:cNvSpPr txBox="1"/>
          <p:nvPr/>
        </p:nvSpPr>
        <p:spPr>
          <a:xfrm>
            <a:off x="364658" y="186259"/>
            <a:ext cx="2918171" cy="369332"/>
          </a:xfrm>
          <a:prstGeom prst="rect">
            <a:avLst/>
          </a:prstGeom>
          <a:noFill/>
        </p:spPr>
        <p:txBody>
          <a:bodyPr wrap="none" rtlCol="0">
            <a:spAutoFit/>
          </a:bodyPr>
          <a:lstStyle/>
          <a:p>
            <a:r>
              <a:rPr lang="en-US" u="sng" dirty="0" err="1"/>
              <a:t>Pageblock</a:t>
            </a:r>
            <a:r>
              <a:rPr lang="en-US" u="sng" dirty="0"/>
              <a:t>, Task and Sub-Task</a:t>
            </a:r>
          </a:p>
        </p:txBody>
      </p:sp>
      <p:grpSp>
        <p:nvGrpSpPr>
          <p:cNvPr id="23" name="Group 22">
            <a:extLst>
              <a:ext uri="{FF2B5EF4-FFF2-40B4-BE49-F238E27FC236}">
                <a16:creationId xmlns:a16="http://schemas.microsoft.com/office/drawing/2014/main" id="{6C6F7AB6-9DDA-4E94-B0E6-4F17BA430FFA}"/>
              </a:ext>
            </a:extLst>
          </p:cNvPr>
          <p:cNvGrpSpPr/>
          <p:nvPr/>
        </p:nvGrpSpPr>
        <p:grpSpPr>
          <a:xfrm>
            <a:off x="4911570" y="470412"/>
            <a:ext cx="6094520" cy="3084200"/>
            <a:chOff x="5151268" y="1118482"/>
            <a:chExt cx="6094520" cy="3084200"/>
          </a:xfrm>
        </p:grpSpPr>
        <p:sp>
          <p:nvSpPr>
            <p:cNvPr id="14" name="TextBox 13">
              <a:extLst>
                <a:ext uri="{FF2B5EF4-FFF2-40B4-BE49-F238E27FC236}">
                  <a16:creationId xmlns:a16="http://schemas.microsoft.com/office/drawing/2014/main" id="{AD4497FD-9AF8-40D3-9CB9-E343CB6ACBB5}"/>
                </a:ext>
              </a:extLst>
            </p:cNvPr>
            <p:cNvSpPr txBox="1"/>
            <p:nvPr/>
          </p:nvSpPr>
          <p:spPr>
            <a:xfrm>
              <a:off x="5151268" y="1118482"/>
              <a:ext cx="6094520" cy="923330"/>
            </a:xfrm>
            <a:prstGeom prst="rect">
              <a:avLst/>
            </a:prstGeom>
            <a:noFill/>
          </p:spPr>
          <p:txBody>
            <a:bodyPr wrap="square">
              <a:spAutoFit/>
            </a:bodyPr>
            <a:lstStyle/>
            <a:p>
              <a:r>
                <a:rPr lang="en-US" b="1" dirty="0" err="1">
                  <a:highlight>
                    <a:srgbClr val="00FF00"/>
                  </a:highlight>
                </a:rPr>
                <a:t>pageblock</a:t>
              </a:r>
              <a:r>
                <a:rPr lang="en-US" dirty="0">
                  <a:highlight>
                    <a:srgbClr val="00FF00"/>
                  </a:highlight>
                </a:rPr>
                <a:t> refers to a specific section or block of pages within the manual that is dedicated to a particular topic or set of related topics</a:t>
              </a:r>
            </a:p>
          </p:txBody>
        </p:sp>
        <p:sp>
          <p:nvSpPr>
            <p:cNvPr id="16" name="TextBox 15">
              <a:extLst>
                <a:ext uri="{FF2B5EF4-FFF2-40B4-BE49-F238E27FC236}">
                  <a16:creationId xmlns:a16="http://schemas.microsoft.com/office/drawing/2014/main" id="{FE64D13F-6F8B-41F4-9022-B05FA1581425}"/>
                </a:ext>
              </a:extLst>
            </p:cNvPr>
            <p:cNvSpPr txBox="1"/>
            <p:nvPr/>
          </p:nvSpPr>
          <p:spPr>
            <a:xfrm>
              <a:off x="5151268" y="2041812"/>
              <a:ext cx="6094520" cy="923330"/>
            </a:xfrm>
            <a:prstGeom prst="rect">
              <a:avLst/>
            </a:prstGeom>
            <a:noFill/>
          </p:spPr>
          <p:txBody>
            <a:bodyPr wrap="square">
              <a:spAutoFit/>
            </a:bodyPr>
            <a:lstStyle/>
            <a:p>
              <a:r>
                <a:rPr lang="en-US" b="1" dirty="0">
                  <a:highlight>
                    <a:srgbClr val="FF0000"/>
                  </a:highlight>
                </a:rPr>
                <a:t>task</a:t>
              </a:r>
              <a:r>
                <a:rPr lang="en-US" dirty="0">
                  <a:highlight>
                    <a:srgbClr val="FF0000"/>
                  </a:highlight>
                </a:rPr>
                <a:t> refers to a specific maintenance activity or procedure that needs to be performed on the aircraft to support </a:t>
              </a:r>
              <a:r>
                <a:rPr lang="en-US" dirty="0" err="1">
                  <a:highlight>
                    <a:srgbClr val="FF0000"/>
                  </a:highlight>
                </a:rPr>
                <a:t>pageblock</a:t>
              </a:r>
              <a:r>
                <a:rPr lang="en-US" dirty="0">
                  <a:highlight>
                    <a:srgbClr val="FF0000"/>
                  </a:highlight>
                </a:rPr>
                <a:t> topic.</a:t>
              </a:r>
            </a:p>
          </p:txBody>
        </p:sp>
        <p:sp>
          <p:nvSpPr>
            <p:cNvPr id="18" name="TextBox 17">
              <a:extLst>
                <a:ext uri="{FF2B5EF4-FFF2-40B4-BE49-F238E27FC236}">
                  <a16:creationId xmlns:a16="http://schemas.microsoft.com/office/drawing/2014/main" id="{1E74A644-1AE0-4E3C-AE92-520CC021B4D8}"/>
                </a:ext>
              </a:extLst>
            </p:cNvPr>
            <p:cNvSpPr txBox="1"/>
            <p:nvPr/>
          </p:nvSpPr>
          <p:spPr>
            <a:xfrm>
              <a:off x="5151268" y="3002353"/>
              <a:ext cx="6094520" cy="1200329"/>
            </a:xfrm>
            <a:prstGeom prst="rect">
              <a:avLst/>
            </a:prstGeom>
            <a:noFill/>
          </p:spPr>
          <p:txBody>
            <a:bodyPr wrap="square">
              <a:spAutoFit/>
            </a:bodyPr>
            <a:lstStyle/>
            <a:p>
              <a:r>
                <a:rPr lang="en-US" b="1" dirty="0">
                  <a:highlight>
                    <a:srgbClr val="0000FF"/>
                  </a:highlight>
                </a:rPr>
                <a:t>sub-task</a:t>
              </a:r>
              <a:r>
                <a:rPr lang="en-US" dirty="0">
                  <a:highlight>
                    <a:srgbClr val="0000FF"/>
                  </a:highlight>
                </a:rPr>
                <a:t> is a more detailed and specific activity that forms part of a larger maintenance task. Each sub-task breaks down the main task into smaller, manageable steps to ensure precision and accuracy during the maintenance process</a:t>
              </a:r>
              <a:r>
                <a:rPr lang="en-US" dirty="0"/>
                <a:t>.</a:t>
              </a:r>
            </a:p>
          </p:txBody>
        </p:sp>
      </p:grpSp>
      <p:pic>
        <p:nvPicPr>
          <p:cNvPr id="22" name="Picture 21">
            <a:extLst>
              <a:ext uri="{FF2B5EF4-FFF2-40B4-BE49-F238E27FC236}">
                <a16:creationId xmlns:a16="http://schemas.microsoft.com/office/drawing/2014/main" id="{7B8C340C-F755-4659-B841-5DDC6D21184A}"/>
              </a:ext>
            </a:extLst>
          </p:cNvPr>
          <p:cNvPicPr>
            <a:picLocks noChangeAspect="1"/>
          </p:cNvPicPr>
          <p:nvPr/>
        </p:nvPicPr>
        <p:blipFill>
          <a:blip r:embed="rId2"/>
          <a:stretch>
            <a:fillRect/>
          </a:stretch>
        </p:blipFill>
        <p:spPr>
          <a:xfrm>
            <a:off x="116691" y="692907"/>
            <a:ext cx="4572396" cy="5845047"/>
          </a:xfrm>
          <a:prstGeom prst="rect">
            <a:avLst/>
          </a:prstGeom>
        </p:spPr>
      </p:pic>
      <p:graphicFrame>
        <p:nvGraphicFramePr>
          <p:cNvPr id="24" name="Diagram 23">
            <a:extLst>
              <a:ext uri="{FF2B5EF4-FFF2-40B4-BE49-F238E27FC236}">
                <a16:creationId xmlns:a16="http://schemas.microsoft.com/office/drawing/2014/main" id="{68D29368-FFEF-4F0D-A633-00851F10772C}"/>
              </a:ext>
            </a:extLst>
          </p:cNvPr>
          <p:cNvGraphicFramePr/>
          <p:nvPr/>
        </p:nvGraphicFramePr>
        <p:xfrm>
          <a:off x="4751231" y="2317072"/>
          <a:ext cx="7324078" cy="4882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985522E8-AB8C-4047-9EA9-4E9EDF2848CE}"/>
              </a:ext>
            </a:extLst>
          </p:cNvPr>
          <p:cNvSpPr/>
          <p:nvPr/>
        </p:nvSpPr>
        <p:spPr>
          <a:xfrm>
            <a:off x="116691" y="630315"/>
            <a:ext cx="4490820" cy="604142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A21B6B0-594F-4538-B7B6-17D664076F40}"/>
              </a:ext>
            </a:extLst>
          </p:cNvPr>
          <p:cNvSpPr/>
          <p:nvPr/>
        </p:nvSpPr>
        <p:spPr>
          <a:xfrm>
            <a:off x="4911570" y="470412"/>
            <a:ext cx="7163739" cy="3222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682498-833C-412D-8EB2-00487BF3DD37}"/>
              </a:ext>
            </a:extLst>
          </p:cNvPr>
          <p:cNvSpPr/>
          <p:nvPr/>
        </p:nvSpPr>
        <p:spPr>
          <a:xfrm>
            <a:off x="4689087" y="3817398"/>
            <a:ext cx="7467798" cy="20063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67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D37BA-916E-4AD2-ACC7-F1A421FD2FED}"/>
              </a:ext>
            </a:extLst>
          </p:cNvPr>
          <p:cNvSpPr txBox="1"/>
          <p:nvPr/>
        </p:nvSpPr>
        <p:spPr>
          <a:xfrm>
            <a:off x="12168" y="19481"/>
            <a:ext cx="8345939" cy="646331"/>
          </a:xfrm>
          <a:prstGeom prst="rect">
            <a:avLst/>
          </a:prstGeom>
          <a:noFill/>
        </p:spPr>
        <p:txBody>
          <a:bodyPr wrap="none" rtlCol="0">
            <a:spAutoFit/>
          </a:bodyPr>
          <a:lstStyle/>
          <a:p>
            <a:r>
              <a:rPr lang="en-US" dirty="0"/>
              <a:t>Points to be considered while creating or updating Removal and Installation Pageblocks</a:t>
            </a:r>
          </a:p>
          <a:p>
            <a:r>
              <a:rPr lang="en-US" dirty="0"/>
              <a:t>Removal and Installation – Structure </a:t>
            </a:r>
          </a:p>
        </p:txBody>
      </p:sp>
      <p:grpSp>
        <p:nvGrpSpPr>
          <p:cNvPr id="34" name="Group 33">
            <a:extLst>
              <a:ext uri="{FF2B5EF4-FFF2-40B4-BE49-F238E27FC236}">
                <a16:creationId xmlns:a16="http://schemas.microsoft.com/office/drawing/2014/main" id="{FF6A4629-7FBD-4AEF-8E2D-F17FAF3680D1}"/>
              </a:ext>
            </a:extLst>
          </p:cNvPr>
          <p:cNvGrpSpPr/>
          <p:nvPr/>
        </p:nvGrpSpPr>
        <p:grpSpPr>
          <a:xfrm>
            <a:off x="1" y="877569"/>
            <a:ext cx="3569853" cy="5355312"/>
            <a:chOff x="0" y="877569"/>
            <a:chExt cx="3883161" cy="5355312"/>
          </a:xfrm>
        </p:grpSpPr>
        <p:sp>
          <p:nvSpPr>
            <p:cNvPr id="3" name="TextBox 2">
              <a:extLst>
                <a:ext uri="{FF2B5EF4-FFF2-40B4-BE49-F238E27FC236}">
                  <a16:creationId xmlns:a16="http://schemas.microsoft.com/office/drawing/2014/main" id="{3F0688AD-89F3-4B7E-8A5B-73D0E57DCA9A}"/>
                </a:ext>
              </a:extLst>
            </p:cNvPr>
            <p:cNvSpPr txBox="1"/>
            <p:nvPr/>
          </p:nvSpPr>
          <p:spPr>
            <a:xfrm>
              <a:off x="12168" y="877569"/>
              <a:ext cx="3870993" cy="5355312"/>
            </a:xfrm>
            <a:prstGeom prst="rect">
              <a:avLst/>
            </a:prstGeom>
            <a:noFill/>
          </p:spPr>
          <p:txBody>
            <a:bodyPr wrap="none" rtlCol="0">
              <a:spAutoFit/>
            </a:bodyPr>
            <a:lstStyle/>
            <a:p>
              <a:endParaRPr lang="en-US" dirty="0"/>
            </a:p>
            <a:p>
              <a:r>
                <a:rPr lang="en-US" dirty="0"/>
                <a:t>Task Number for Removal</a:t>
              </a:r>
            </a:p>
            <a:p>
              <a:r>
                <a:rPr lang="en-US" dirty="0"/>
                <a:t>Task Name</a:t>
              </a:r>
            </a:p>
            <a:p>
              <a:endParaRPr lang="en-US" dirty="0"/>
            </a:p>
            <a:p>
              <a:r>
                <a:rPr lang="en-US" dirty="0"/>
                <a:t>Reason for the Job</a:t>
              </a:r>
            </a:p>
            <a:p>
              <a:endParaRPr lang="en-US" dirty="0"/>
            </a:p>
            <a:p>
              <a:r>
                <a:rPr lang="en-US" dirty="0"/>
                <a:t>Job Setup Information</a:t>
              </a:r>
            </a:p>
            <a:p>
              <a:r>
                <a:rPr lang="en-US" dirty="0"/>
                <a:t>	Consumable Material List</a:t>
              </a:r>
            </a:p>
            <a:p>
              <a:r>
                <a:rPr lang="en-US" dirty="0"/>
                <a:t>	Expendables Parts</a:t>
              </a:r>
            </a:p>
            <a:p>
              <a:r>
                <a:rPr lang="en-US" dirty="0"/>
                <a:t>	Referenced Information </a:t>
              </a:r>
            </a:p>
            <a:p>
              <a:r>
                <a:rPr lang="en-US" dirty="0"/>
                <a:t>Job Setup </a:t>
              </a:r>
            </a:p>
            <a:p>
              <a:r>
                <a:rPr lang="en-US" dirty="0"/>
                <a:t>	Subtask Number for setup</a:t>
              </a:r>
            </a:p>
            <a:p>
              <a:r>
                <a:rPr lang="en-US" dirty="0"/>
                <a:t>	(Access panels, CBs,..)</a:t>
              </a:r>
            </a:p>
            <a:p>
              <a:endParaRPr lang="en-US" dirty="0"/>
            </a:p>
            <a:p>
              <a:r>
                <a:rPr lang="en-US" dirty="0"/>
                <a:t>Removal Procedure</a:t>
              </a:r>
            </a:p>
            <a:p>
              <a:r>
                <a:rPr lang="en-US" dirty="0"/>
                <a:t>	</a:t>
              </a:r>
            </a:p>
            <a:p>
              <a:endParaRPr lang="en-US" dirty="0"/>
            </a:p>
            <a:p>
              <a:endParaRPr lang="en-US" dirty="0"/>
            </a:p>
            <a:p>
              <a:endParaRPr lang="en-US" dirty="0"/>
            </a:p>
          </p:txBody>
        </p:sp>
        <p:sp>
          <p:nvSpPr>
            <p:cNvPr id="6" name="Rectangle 5">
              <a:extLst>
                <a:ext uri="{FF2B5EF4-FFF2-40B4-BE49-F238E27FC236}">
                  <a16:creationId xmlns:a16="http://schemas.microsoft.com/office/drawing/2014/main" id="{1FB4FEFA-24E5-4512-BD7E-77BC485E4DC1}"/>
                </a:ext>
              </a:extLst>
            </p:cNvPr>
            <p:cNvSpPr/>
            <p:nvPr/>
          </p:nvSpPr>
          <p:spPr>
            <a:xfrm>
              <a:off x="0" y="1167618"/>
              <a:ext cx="3727938" cy="4107767"/>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DDF6EC8-12C9-4111-8A81-BF324316E40D}"/>
              </a:ext>
            </a:extLst>
          </p:cNvPr>
          <p:cNvGrpSpPr/>
          <p:nvPr/>
        </p:nvGrpSpPr>
        <p:grpSpPr>
          <a:xfrm>
            <a:off x="8578963" y="948690"/>
            <a:ext cx="3727938" cy="5909310"/>
            <a:chOff x="7924341" y="877569"/>
            <a:chExt cx="3727938" cy="5909310"/>
          </a:xfrm>
        </p:grpSpPr>
        <p:sp>
          <p:nvSpPr>
            <p:cNvPr id="5" name="TextBox 4">
              <a:extLst>
                <a:ext uri="{FF2B5EF4-FFF2-40B4-BE49-F238E27FC236}">
                  <a16:creationId xmlns:a16="http://schemas.microsoft.com/office/drawing/2014/main" id="{44820A83-9EC6-4820-A4EC-5EE35F483A3A}"/>
                </a:ext>
              </a:extLst>
            </p:cNvPr>
            <p:cNvSpPr txBox="1"/>
            <p:nvPr/>
          </p:nvSpPr>
          <p:spPr>
            <a:xfrm>
              <a:off x="8093612" y="877569"/>
              <a:ext cx="3558667" cy="5909310"/>
            </a:xfrm>
            <a:prstGeom prst="rect">
              <a:avLst/>
            </a:prstGeom>
            <a:noFill/>
          </p:spPr>
          <p:txBody>
            <a:bodyPr wrap="none" rtlCol="0">
              <a:spAutoFit/>
            </a:bodyPr>
            <a:lstStyle/>
            <a:p>
              <a:endParaRPr lang="en-US" dirty="0"/>
            </a:p>
            <a:p>
              <a:r>
                <a:rPr lang="en-US" dirty="0"/>
                <a:t>Task Number for Installation</a:t>
              </a:r>
            </a:p>
            <a:p>
              <a:r>
                <a:rPr lang="en-US" dirty="0"/>
                <a:t>Task Name</a:t>
              </a:r>
            </a:p>
            <a:p>
              <a:r>
                <a:rPr lang="en-US" dirty="0"/>
                <a:t>Reason for the Job</a:t>
              </a:r>
            </a:p>
            <a:p>
              <a:endParaRPr lang="en-US" dirty="0"/>
            </a:p>
            <a:p>
              <a:r>
                <a:rPr lang="en-US" dirty="0"/>
                <a:t>Job Setup Information</a:t>
              </a:r>
            </a:p>
            <a:p>
              <a:r>
                <a:rPr lang="en-US" dirty="0"/>
                <a:t>	Consumable Material List</a:t>
              </a:r>
            </a:p>
            <a:p>
              <a:r>
                <a:rPr lang="en-US" dirty="0"/>
                <a:t>	Expendables Parts</a:t>
              </a:r>
            </a:p>
            <a:p>
              <a:r>
                <a:rPr lang="en-US" dirty="0"/>
                <a:t>	Referenced Information </a:t>
              </a:r>
            </a:p>
            <a:p>
              <a:r>
                <a:rPr lang="en-US" dirty="0"/>
                <a:t>Job Setup </a:t>
              </a:r>
            </a:p>
            <a:p>
              <a:r>
                <a:rPr lang="en-US" dirty="0"/>
                <a:t>	Subtask Number for setup</a:t>
              </a:r>
            </a:p>
            <a:p>
              <a:r>
                <a:rPr lang="en-US" dirty="0"/>
                <a:t>	(Access panels, CBs,..)</a:t>
              </a:r>
            </a:p>
            <a:p>
              <a:endParaRPr lang="en-US" dirty="0"/>
            </a:p>
            <a:p>
              <a:r>
                <a:rPr lang="en-US" dirty="0"/>
                <a:t>Installation  Procedure</a:t>
              </a:r>
            </a:p>
            <a:p>
              <a:r>
                <a:rPr lang="en-US" dirty="0"/>
                <a:t>	</a:t>
              </a:r>
            </a:p>
            <a:p>
              <a:endParaRPr lang="en-US" dirty="0"/>
            </a:p>
            <a:p>
              <a:endParaRPr lang="en-US" dirty="0"/>
            </a:p>
            <a:p>
              <a:endParaRPr lang="en-US" dirty="0"/>
            </a:p>
            <a:p>
              <a:r>
                <a:rPr lang="en-US" dirty="0"/>
                <a:t>Close out (Return to Service)</a:t>
              </a:r>
            </a:p>
            <a:p>
              <a:r>
                <a:rPr lang="en-US" dirty="0"/>
                <a:t>	Closing of Panels, CBs.</a:t>
              </a:r>
            </a:p>
            <a:p>
              <a:r>
                <a:rPr lang="en-US" dirty="0"/>
                <a:t>	Reverse of Job setup</a:t>
              </a:r>
            </a:p>
          </p:txBody>
        </p:sp>
        <p:sp>
          <p:nvSpPr>
            <p:cNvPr id="7" name="Rectangle 6">
              <a:extLst>
                <a:ext uri="{FF2B5EF4-FFF2-40B4-BE49-F238E27FC236}">
                  <a16:creationId xmlns:a16="http://schemas.microsoft.com/office/drawing/2014/main" id="{2A680A89-7F70-435E-8C00-49934F7D71E7}"/>
                </a:ext>
              </a:extLst>
            </p:cNvPr>
            <p:cNvSpPr/>
            <p:nvPr/>
          </p:nvSpPr>
          <p:spPr>
            <a:xfrm>
              <a:off x="7924341" y="1151205"/>
              <a:ext cx="3558667" cy="5502813"/>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5">
            <a:extLst>
              <a:ext uri="{FF2B5EF4-FFF2-40B4-BE49-F238E27FC236}">
                <a16:creationId xmlns:a16="http://schemas.microsoft.com/office/drawing/2014/main" id="{A42D35EA-A048-4890-94FD-DA94485979D9}"/>
              </a:ext>
            </a:extLst>
          </p:cNvPr>
          <p:cNvSpPr>
            <a:spLocks/>
          </p:cNvSpPr>
          <p:nvPr/>
        </p:nvSpPr>
        <p:spPr bwMode="auto">
          <a:xfrm>
            <a:off x="3456960" y="1299808"/>
            <a:ext cx="231619" cy="190404"/>
          </a:xfrm>
          <a:prstGeom prst="rightArrow">
            <a:avLst/>
          </a:prstGeom>
          <a:solidFill>
            <a:schemeClr val="accent1"/>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dirty="0"/>
          </a:p>
        </p:txBody>
      </p:sp>
      <p:sp>
        <p:nvSpPr>
          <p:cNvPr id="20" name="Freeform 5">
            <a:extLst>
              <a:ext uri="{FF2B5EF4-FFF2-40B4-BE49-F238E27FC236}">
                <a16:creationId xmlns:a16="http://schemas.microsoft.com/office/drawing/2014/main" id="{A9B70202-0598-486D-B778-D6A92A8AD949}"/>
              </a:ext>
            </a:extLst>
          </p:cNvPr>
          <p:cNvSpPr>
            <a:spLocks/>
          </p:cNvSpPr>
          <p:nvPr/>
        </p:nvSpPr>
        <p:spPr bwMode="auto">
          <a:xfrm>
            <a:off x="3585572" y="4239133"/>
            <a:ext cx="231619" cy="190404"/>
          </a:xfrm>
          <a:prstGeom prst="rightArrow">
            <a:avLst/>
          </a:prstGeom>
          <a:solidFill>
            <a:schemeClr val="accent5"/>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1" name="Freeform 5">
            <a:extLst>
              <a:ext uri="{FF2B5EF4-FFF2-40B4-BE49-F238E27FC236}">
                <a16:creationId xmlns:a16="http://schemas.microsoft.com/office/drawing/2014/main" id="{135034D0-145A-4A9D-9D29-9A109F1A5065}"/>
              </a:ext>
            </a:extLst>
          </p:cNvPr>
          <p:cNvSpPr>
            <a:spLocks/>
          </p:cNvSpPr>
          <p:nvPr/>
        </p:nvSpPr>
        <p:spPr bwMode="auto">
          <a:xfrm>
            <a:off x="3526260" y="3590669"/>
            <a:ext cx="231619" cy="190404"/>
          </a:xfrm>
          <a:prstGeom prst="rightArrow">
            <a:avLst/>
          </a:prstGeom>
          <a:solidFill>
            <a:schemeClr val="accent4"/>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2" name="Freeform 5">
            <a:extLst>
              <a:ext uri="{FF2B5EF4-FFF2-40B4-BE49-F238E27FC236}">
                <a16:creationId xmlns:a16="http://schemas.microsoft.com/office/drawing/2014/main" id="{202988FC-DF18-4B81-8EE0-3450EB133876}"/>
              </a:ext>
            </a:extLst>
          </p:cNvPr>
          <p:cNvSpPr>
            <a:spLocks/>
          </p:cNvSpPr>
          <p:nvPr/>
        </p:nvSpPr>
        <p:spPr bwMode="auto">
          <a:xfrm>
            <a:off x="3507327" y="3089141"/>
            <a:ext cx="231619" cy="190404"/>
          </a:xfrm>
          <a:prstGeom prst="rightArrow">
            <a:avLst/>
          </a:prstGeom>
          <a:solidFill>
            <a:schemeClr val="accent3"/>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3" name="Freeform 5">
            <a:extLst>
              <a:ext uri="{FF2B5EF4-FFF2-40B4-BE49-F238E27FC236}">
                <a16:creationId xmlns:a16="http://schemas.microsoft.com/office/drawing/2014/main" id="{528F08DA-233C-4921-A1D3-1627E920F3E1}"/>
              </a:ext>
            </a:extLst>
          </p:cNvPr>
          <p:cNvSpPr>
            <a:spLocks/>
          </p:cNvSpPr>
          <p:nvPr/>
        </p:nvSpPr>
        <p:spPr bwMode="auto">
          <a:xfrm>
            <a:off x="3492074" y="2579432"/>
            <a:ext cx="231619" cy="190404"/>
          </a:xfrm>
          <a:prstGeom prst="rightArrow">
            <a:avLst/>
          </a:prstGeom>
          <a:solidFill>
            <a:schemeClr val="accent2"/>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4" name="Freeform 5">
            <a:extLst>
              <a:ext uri="{FF2B5EF4-FFF2-40B4-BE49-F238E27FC236}">
                <a16:creationId xmlns:a16="http://schemas.microsoft.com/office/drawing/2014/main" id="{BFBD991E-5F77-4583-8C8E-FDC77002ACF9}"/>
              </a:ext>
            </a:extLst>
          </p:cNvPr>
          <p:cNvSpPr>
            <a:spLocks/>
          </p:cNvSpPr>
          <p:nvPr/>
        </p:nvSpPr>
        <p:spPr bwMode="auto">
          <a:xfrm>
            <a:off x="3492074" y="1974521"/>
            <a:ext cx="186997" cy="190404"/>
          </a:xfrm>
          <a:prstGeom prst="rightArrow">
            <a:avLst/>
          </a:prstGeom>
          <a:solidFill>
            <a:schemeClr val="accent1"/>
          </a:solidFill>
          <a:ln w="19050">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1" name="TextBox 30">
            <a:extLst>
              <a:ext uri="{FF2B5EF4-FFF2-40B4-BE49-F238E27FC236}">
                <a16:creationId xmlns:a16="http://schemas.microsoft.com/office/drawing/2014/main" id="{A9FAACFF-2AEB-4F39-85C5-24DD3E036772}"/>
              </a:ext>
            </a:extLst>
          </p:cNvPr>
          <p:cNvSpPr txBox="1"/>
          <p:nvPr/>
        </p:nvSpPr>
        <p:spPr>
          <a:xfrm>
            <a:off x="3679071" y="1868657"/>
            <a:ext cx="3205173" cy="369332"/>
          </a:xfrm>
          <a:prstGeom prst="rect">
            <a:avLst/>
          </a:prstGeom>
          <a:noFill/>
        </p:spPr>
        <p:txBody>
          <a:bodyPr wrap="none" rtlCol="0">
            <a:spAutoFit/>
          </a:bodyPr>
          <a:lstStyle/>
          <a:p>
            <a:r>
              <a:rPr lang="en-US" dirty="0"/>
              <a:t>Always Removal task will be first</a:t>
            </a:r>
          </a:p>
        </p:txBody>
      </p:sp>
      <p:sp>
        <p:nvSpPr>
          <p:cNvPr id="32" name="TextBox 31">
            <a:extLst>
              <a:ext uri="{FF2B5EF4-FFF2-40B4-BE49-F238E27FC236}">
                <a16:creationId xmlns:a16="http://schemas.microsoft.com/office/drawing/2014/main" id="{D2099DF7-30A5-42B6-8B32-7BD10F2B3269}"/>
              </a:ext>
            </a:extLst>
          </p:cNvPr>
          <p:cNvSpPr txBox="1"/>
          <p:nvPr/>
        </p:nvSpPr>
        <p:spPr>
          <a:xfrm>
            <a:off x="3666267" y="1222326"/>
            <a:ext cx="4240905" cy="646331"/>
          </a:xfrm>
          <a:prstGeom prst="rect">
            <a:avLst/>
          </a:prstGeom>
          <a:noFill/>
        </p:spPr>
        <p:txBody>
          <a:bodyPr wrap="none" rtlCol="0">
            <a:spAutoFit/>
          </a:bodyPr>
          <a:lstStyle/>
          <a:p>
            <a:r>
              <a:rPr lang="en-US" dirty="0"/>
              <a:t>Removal and Installation are each one task </a:t>
            </a:r>
          </a:p>
          <a:p>
            <a:r>
              <a:rPr lang="en-US" dirty="0"/>
              <a:t> respectively</a:t>
            </a:r>
          </a:p>
        </p:txBody>
      </p:sp>
      <p:sp>
        <p:nvSpPr>
          <p:cNvPr id="35" name="TextBox 34">
            <a:extLst>
              <a:ext uri="{FF2B5EF4-FFF2-40B4-BE49-F238E27FC236}">
                <a16:creationId xmlns:a16="http://schemas.microsoft.com/office/drawing/2014/main" id="{3727713C-221E-4F59-89EB-DF29980F91D3}"/>
              </a:ext>
            </a:extLst>
          </p:cNvPr>
          <p:cNvSpPr txBox="1"/>
          <p:nvPr/>
        </p:nvSpPr>
        <p:spPr>
          <a:xfrm>
            <a:off x="3680597" y="3010601"/>
            <a:ext cx="4875374" cy="369332"/>
          </a:xfrm>
          <a:prstGeom prst="rect">
            <a:avLst/>
          </a:prstGeom>
          <a:noFill/>
        </p:spPr>
        <p:txBody>
          <a:bodyPr wrap="none" rtlCol="0">
            <a:spAutoFit/>
          </a:bodyPr>
          <a:lstStyle/>
          <a:p>
            <a:r>
              <a:rPr lang="en-US" dirty="0"/>
              <a:t>Illustration will be always common for both tasks</a:t>
            </a:r>
          </a:p>
        </p:txBody>
      </p:sp>
      <p:sp>
        <p:nvSpPr>
          <p:cNvPr id="36" name="TextBox 35">
            <a:extLst>
              <a:ext uri="{FF2B5EF4-FFF2-40B4-BE49-F238E27FC236}">
                <a16:creationId xmlns:a16="http://schemas.microsoft.com/office/drawing/2014/main" id="{023357CA-05FC-4078-B9D5-C041F9BE95A9}"/>
              </a:ext>
            </a:extLst>
          </p:cNvPr>
          <p:cNvSpPr txBox="1"/>
          <p:nvPr/>
        </p:nvSpPr>
        <p:spPr>
          <a:xfrm>
            <a:off x="3763619" y="3495790"/>
            <a:ext cx="4618316" cy="369332"/>
          </a:xfrm>
          <a:prstGeom prst="rect">
            <a:avLst/>
          </a:prstGeom>
          <a:noFill/>
        </p:spPr>
        <p:txBody>
          <a:bodyPr wrap="none" rtlCol="0">
            <a:spAutoFit/>
          </a:bodyPr>
          <a:lstStyle/>
          <a:p>
            <a:r>
              <a:rPr lang="en-US" dirty="0"/>
              <a:t>Illustration will be shown in dis-assembled view</a:t>
            </a:r>
          </a:p>
        </p:txBody>
      </p:sp>
      <p:sp>
        <p:nvSpPr>
          <p:cNvPr id="38" name="TextBox 37">
            <a:extLst>
              <a:ext uri="{FF2B5EF4-FFF2-40B4-BE49-F238E27FC236}">
                <a16:creationId xmlns:a16="http://schemas.microsoft.com/office/drawing/2014/main" id="{0E89E066-90D4-4CCB-B6C1-2C8D334D5820}"/>
              </a:ext>
            </a:extLst>
          </p:cNvPr>
          <p:cNvSpPr txBox="1"/>
          <p:nvPr/>
        </p:nvSpPr>
        <p:spPr>
          <a:xfrm>
            <a:off x="3705252" y="2484492"/>
            <a:ext cx="4370299" cy="369332"/>
          </a:xfrm>
          <a:prstGeom prst="rect">
            <a:avLst/>
          </a:prstGeom>
          <a:noFill/>
        </p:spPr>
        <p:txBody>
          <a:bodyPr wrap="none" rtlCol="0">
            <a:spAutoFit/>
          </a:bodyPr>
          <a:lstStyle/>
          <a:p>
            <a:r>
              <a:rPr lang="en-US" dirty="0"/>
              <a:t>Between both tasks, illustration will be there</a:t>
            </a:r>
          </a:p>
        </p:txBody>
      </p:sp>
      <p:sp>
        <p:nvSpPr>
          <p:cNvPr id="39" name="TextBox 38">
            <a:extLst>
              <a:ext uri="{FF2B5EF4-FFF2-40B4-BE49-F238E27FC236}">
                <a16:creationId xmlns:a16="http://schemas.microsoft.com/office/drawing/2014/main" id="{22A6D6AF-769C-40B5-A0B6-15B3DCD2A3A6}"/>
              </a:ext>
            </a:extLst>
          </p:cNvPr>
          <p:cNvSpPr txBox="1"/>
          <p:nvPr/>
        </p:nvSpPr>
        <p:spPr>
          <a:xfrm>
            <a:off x="3831379" y="4149669"/>
            <a:ext cx="4199739" cy="369332"/>
          </a:xfrm>
          <a:prstGeom prst="rect">
            <a:avLst/>
          </a:prstGeom>
          <a:noFill/>
        </p:spPr>
        <p:txBody>
          <a:bodyPr wrap="none" rtlCol="0">
            <a:spAutoFit/>
          </a:bodyPr>
          <a:lstStyle/>
          <a:p>
            <a:r>
              <a:rPr lang="en-US" dirty="0"/>
              <a:t>Removal Procedures will not have closeout</a:t>
            </a:r>
          </a:p>
        </p:txBody>
      </p:sp>
      <p:sp>
        <p:nvSpPr>
          <p:cNvPr id="25" name="Freeform 5">
            <a:extLst>
              <a:ext uri="{FF2B5EF4-FFF2-40B4-BE49-F238E27FC236}">
                <a16:creationId xmlns:a16="http://schemas.microsoft.com/office/drawing/2014/main" id="{61A9D447-2C53-4496-8C05-6081574E836D}"/>
              </a:ext>
            </a:extLst>
          </p:cNvPr>
          <p:cNvSpPr>
            <a:spLocks/>
          </p:cNvSpPr>
          <p:nvPr/>
        </p:nvSpPr>
        <p:spPr bwMode="auto">
          <a:xfrm>
            <a:off x="3513499" y="4792395"/>
            <a:ext cx="231619" cy="190404"/>
          </a:xfrm>
          <a:prstGeom prst="rightArrow">
            <a:avLst/>
          </a:prstGeom>
          <a:solidFill>
            <a:schemeClr val="accent5"/>
          </a:solidFill>
          <a:ln w="19050">
            <a:solidFill>
              <a:schemeClr val="bg1"/>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6" name="TextBox 25">
            <a:extLst>
              <a:ext uri="{FF2B5EF4-FFF2-40B4-BE49-F238E27FC236}">
                <a16:creationId xmlns:a16="http://schemas.microsoft.com/office/drawing/2014/main" id="{400D05FC-95F5-4D55-A4CC-12FE7376F912}"/>
              </a:ext>
            </a:extLst>
          </p:cNvPr>
          <p:cNvSpPr txBox="1"/>
          <p:nvPr/>
        </p:nvSpPr>
        <p:spPr>
          <a:xfrm>
            <a:off x="3757879" y="4702931"/>
            <a:ext cx="4432624" cy="646331"/>
          </a:xfrm>
          <a:prstGeom prst="rect">
            <a:avLst/>
          </a:prstGeom>
          <a:noFill/>
        </p:spPr>
        <p:txBody>
          <a:bodyPr wrap="none" rtlCol="0">
            <a:spAutoFit/>
          </a:bodyPr>
          <a:lstStyle/>
          <a:p>
            <a:r>
              <a:rPr lang="en-US" dirty="0"/>
              <a:t>In Case of LH/RH , No 1 and No 2, only one is </a:t>
            </a:r>
          </a:p>
          <a:p>
            <a:r>
              <a:rPr lang="en-US" dirty="0"/>
              <a:t>depicted</a:t>
            </a:r>
          </a:p>
        </p:txBody>
      </p:sp>
      <p:sp>
        <p:nvSpPr>
          <p:cNvPr id="27" name="TextBox 26">
            <a:extLst>
              <a:ext uri="{FF2B5EF4-FFF2-40B4-BE49-F238E27FC236}">
                <a16:creationId xmlns:a16="http://schemas.microsoft.com/office/drawing/2014/main" id="{2FBBE44D-2008-451C-A6E1-CFF34934B7DB}"/>
              </a:ext>
            </a:extLst>
          </p:cNvPr>
          <p:cNvSpPr txBox="1"/>
          <p:nvPr/>
        </p:nvSpPr>
        <p:spPr>
          <a:xfrm>
            <a:off x="170011" y="5863905"/>
            <a:ext cx="8452137" cy="646331"/>
          </a:xfrm>
          <a:prstGeom prst="rect">
            <a:avLst/>
          </a:prstGeom>
          <a:noFill/>
        </p:spPr>
        <p:txBody>
          <a:bodyPr wrap="square" rtlCol="0">
            <a:spAutoFit/>
          </a:bodyPr>
          <a:lstStyle/>
          <a:p>
            <a:r>
              <a:rPr lang="en-US" dirty="0"/>
              <a:t>This example is of </a:t>
            </a:r>
            <a:r>
              <a:rPr lang="en-US" dirty="0" err="1"/>
              <a:t>iSpec</a:t>
            </a:r>
            <a:r>
              <a:rPr lang="en-US" dirty="0"/>
              <a:t> Standard. </a:t>
            </a:r>
          </a:p>
          <a:p>
            <a:r>
              <a:rPr lang="en-US" dirty="0"/>
              <a:t>ATA and S1000D examples will be detailed during Tech pub Standards class</a:t>
            </a:r>
          </a:p>
        </p:txBody>
      </p:sp>
    </p:spTree>
    <p:extLst>
      <p:ext uri="{BB962C8B-B14F-4D97-AF65-F5344CB8AC3E}">
        <p14:creationId xmlns:p14="http://schemas.microsoft.com/office/powerpoint/2010/main" val="13866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ircle(in)">
                                      <p:cBhvr>
                                        <p:cTn id="61" dur="2000"/>
                                        <p:tgtEl>
                                          <p:spTgt spid="20"/>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circle(in)">
                                      <p:cBhvr>
                                        <p:cTn id="64" dur="20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circle(in)">
                                      <p:cBhvr>
                                        <p:cTn id="69" dur="2000"/>
                                        <p:tgtEl>
                                          <p:spTgt spid="25"/>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circle(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20" grpId="0" animBg="1"/>
      <p:bldP spid="21" grpId="0" animBg="1"/>
      <p:bldP spid="22" grpId="0" animBg="1"/>
      <p:bldP spid="23" grpId="0" animBg="1"/>
      <p:bldP spid="24" grpId="0" animBg="1"/>
      <p:bldP spid="31" grpId="0"/>
      <p:bldP spid="32" grpId="0"/>
      <p:bldP spid="35" grpId="0"/>
      <p:bldP spid="36" grpId="0"/>
      <p:bldP spid="38" grpId="0"/>
      <p:bldP spid="39" grpId="0"/>
      <p:bldP spid="25" grpId="0" animBg="1"/>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A9982-072B-4206-BBB7-AD3260C4A098}"/>
              </a:ext>
            </a:extLst>
          </p:cNvPr>
          <p:cNvPicPr>
            <a:picLocks noChangeAspect="1"/>
          </p:cNvPicPr>
          <p:nvPr/>
        </p:nvPicPr>
        <p:blipFill rotWithShape="1">
          <a:blip r:embed="rId2"/>
          <a:srcRect t="52582"/>
          <a:stretch/>
        </p:blipFill>
        <p:spPr>
          <a:xfrm>
            <a:off x="849981" y="2252524"/>
            <a:ext cx="6143093" cy="614441"/>
          </a:xfrm>
          <a:prstGeom prst="rect">
            <a:avLst/>
          </a:prstGeom>
        </p:spPr>
      </p:pic>
      <p:sp>
        <p:nvSpPr>
          <p:cNvPr id="5" name="TextBox 4">
            <a:extLst>
              <a:ext uri="{FF2B5EF4-FFF2-40B4-BE49-F238E27FC236}">
                <a16:creationId xmlns:a16="http://schemas.microsoft.com/office/drawing/2014/main" id="{90DE56D7-0F32-470C-89E2-1C1603C7B2CA}"/>
              </a:ext>
            </a:extLst>
          </p:cNvPr>
          <p:cNvSpPr txBox="1"/>
          <p:nvPr/>
        </p:nvSpPr>
        <p:spPr>
          <a:xfrm>
            <a:off x="12168" y="324471"/>
            <a:ext cx="11382663" cy="1754326"/>
          </a:xfrm>
          <a:prstGeom prst="rect">
            <a:avLst/>
          </a:prstGeom>
          <a:noFill/>
        </p:spPr>
        <p:txBody>
          <a:bodyPr wrap="square">
            <a:spAutoFit/>
          </a:bodyPr>
          <a:lstStyle/>
          <a:p>
            <a:r>
              <a:rPr lang="en-US" b="1" dirty="0"/>
              <a:t>Reason for the JOB</a:t>
            </a:r>
            <a:r>
              <a:rPr lang="en-US" dirty="0"/>
              <a:t> </a:t>
            </a:r>
            <a:r>
              <a:rPr lang="en-US" b="0" i="0" dirty="0">
                <a:solidFill>
                  <a:srgbClr val="404040"/>
                </a:solidFill>
                <a:effectLst/>
                <a:latin typeface="Inter" panose="020B0502030000000004" pitchFamily="34" charset="0"/>
              </a:rPr>
              <a:t>:</a:t>
            </a:r>
          </a:p>
          <a:p>
            <a:r>
              <a:rPr lang="en-US" b="0" i="0" dirty="0">
                <a:solidFill>
                  <a:srgbClr val="404040"/>
                </a:solidFill>
                <a:effectLst/>
                <a:latin typeface="Inter" panose="020B0502030000000004" pitchFamily="34" charset="0"/>
              </a:rPr>
              <a:t> It provides the maintenance technician with the context and background information about why a particular maintenance task is being performed. This helps the technician understand the importance and relevance of the task.</a:t>
            </a:r>
          </a:p>
          <a:p>
            <a:r>
              <a:rPr lang="en-US" dirty="0">
                <a:solidFill>
                  <a:srgbClr val="404040"/>
                </a:solidFill>
                <a:latin typeface="Inter" panose="020B0502030000000004" pitchFamily="34" charset="0"/>
              </a:rPr>
              <a:t>This is not a mandatory field, depends on OEMs decisions. </a:t>
            </a:r>
          </a:p>
          <a:p>
            <a:r>
              <a:rPr lang="en-US" b="0" i="0" dirty="0">
                <a:solidFill>
                  <a:srgbClr val="404040"/>
                </a:solidFill>
                <a:effectLst/>
                <a:latin typeface="Inter" panose="020B0502030000000004" pitchFamily="34" charset="0"/>
              </a:rPr>
              <a:t>Few of the Reason for the job are as below –</a:t>
            </a:r>
          </a:p>
        </p:txBody>
      </p:sp>
      <p:sp>
        <p:nvSpPr>
          <p:cNvPr id="4" name="TextBox 3">
            <a:extLst>
              <a:ext uri="{FF2B5EF4-FFF2-40B4-BE49-F238E27FC236}">
                <a16:creationId xmlns:a16="http://schemas.microsoft.com/office/drawing/2014/main" id="{B459D9B3-860D-4C8E-9918-5022998C3391}"/>
              </a:ext>
            </a:extLst>
          </p:cNvPr>
          <p:cNvSpPr txBox="1"/>
          <p:nvPr/>
        </p:nvSpPr>
        <p:spPr>
          <a:xfrm>
            <a:off x="12168" y="19481"/>
            <a:ext cx="8345939" cy="369332"/>
          </a:xfrm>
          <a:prstGeom prst="rect">
            <a:avLst/>
          </a:prstGeom>
          <a:noFill/>
        </p:spPr>
        <p:txBody>
          <a:bodyPr wrap="none" rtlCol="0">
            <a:spAutoFit/>
          </a:bodyPr>
          <a:lstStyle/>
          <a:p>
            <a:r>
              <a:rPr lang="en-US" dirty="0"/>
              <a:t>Points to be considered while creating or updating Removal and Installation Pageblocks</a:t>
            </a:r>
          </a:p>
        </p:txBody>
      </p:sp>
      <p:pic>
        <p:nvPicPr>
          <p:cNvPr id="10" name="Picture 9">
            <a:extLst>
              <a:ext uri="{FF2B5EF4-FFF2-40B4-BE49-F238E27FC236}">
                <a16:creationId xmlns:a16="http://schemas.microsoft.com/office/drawing/2014/main" id="{1680A4BE-7ADB-4EC1-9F88-14789502B319}"/>
              </a:ext>
            </a:extLst>
          </p:cNvPr>
          <p:cNvPicPr>
            <a:picLocks noChangeAspect="1"/>
          </p:cNvPicPr>
          <p:nvPr/>
        </p:nvPicPr>
        <p:blipFill>
          <a:blip r:embed="rId3"/>
          <a:stretch>
            <a:fillRect/>
          </a:stretch>
        </p:blipFill>
        <p:spPr>
          <a:xfrm>
            <a:off x="1134203" y="3253902"/>
            <a:ext cx="5254645" cy="516643"/>
          </a:xfrm>
          <a:prstGeom prst="rect">
            <a:avLst/>
          </a:prstGeom>
        </p:spPr>
      </p:pic>
      <p:pic>
        <p:nvPicPr>
          <p:cNvPr id="18" name="Picture 17">
            <a:extLst>
              <a:ext uri="{FF2B5EF4-FFF2-40B4-BE49-F238E27FC236}">
                <a16:creationId xmlns:a16="http://schemas.microsoft.com/office/drawing/2014/main" id="{2AC02F01-812D-401B-AB81-8D614CBA7ABE}"/>
              </a:ext>
            </a:extLst>
          </p:cNvPr>
          <p:cNvPicPr>
            <a:picLocks noChangeAspect="1"/>
          </p:cNvPicPr>
          <p:nvPr/>
        </p:nvPicPr>
        <p:blipFill>
          <a:blip r:embed="rId4"/>
          <a:stretch>
            <a:fillRect/>
          </a:stretch>
        </p:blipFill>
        <p:spPr>
          <a:xfrm>
            <a:off x="1098672" y="4175690"/>
            <a:ext cx="3284154" cy="774965"/>
          </a:xfrm>
          <a:prstGeom prst="rect">
            <a:avLst/>
          </a:prstGeom>
        </p:spPr>
      </p:pic>
      <p:pic>
        <p:nvPicPr>
          <p:cNvPr id="17" name="Picture 16">
            <a:extLst>
              <a:ext uri="{FF2B5EF4-FFF2-40B4-BE49-F238E27FC236}">
                <a16:creationId xmlns:a16="http://schemas.microsoft.com/office/drawing/2014/main" id="{483C1503-207F-4655-8069-0110CF583AA5}"/>
              </a:ext>
            </a:extLst>
          </p:cNvPr>
          <p:cNvPicPr>
            <a:picLocks noChangeAspect="1"/>
          </p:cNvPicPr>
          <p:nvPr/>
        </p:nvPicPr>
        <p:blipFill>
          <a:blip r:embed="rId5"/>
          <a:stretch>
            <a:fillRect/>
          </a:stretch>
        </p:blipFill>
        <p:spPr>
          <a:xfrm>
            <a:off x="1060454" y="5127169"/>
            <a:ext cx="4934639" cy="724001"/>
          </a:xfrm>
          <a:prstGeom prst="rect">
            <a:avLst/>
          </a:prstGeom>
        </p:spPr>
      </p:pic>
      <p:sp>
        <p:nvSpPr>
          <p:cNvPr id="15" name="Rectangle 14">
            <a:extLst>
              <a:ext uri="{FF2B5EF4-FFF2-40B4-BE49-F238E27FC236}">
                <a16:creationId xmlns:a16="http://schemas.microsoft.com/office/drawing/2014/main" id="{52115E51-25C5-439A-9653-8AD6A73BCA0D}"/>
              </a:ext>
            </a:extLst>
          </p:cNvPr>
          <p:cNvSpPr/>
          <p:nvPr/>
        </p:nvSpPr>
        <p:spPr>
          <a:xfrm>
            <a:off x="1175387" y="2194905"/>
            <a:ext cx="5817687" cy="704514"/>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592BC1-BF27-4387-A734-AA0F4EE8DB4F}"/>
              </a:ext>
            </a:extLst>
          </p:cNvPr>
          <p:cNvSpPr/>
          <p:nvPr/>
        </p:nvSpPr>
        <p:spPr>
          <a:xfrm>
            <a:off x="1201175" y="3163233"/>
            <a:ext cx="5817687" cy="704514"/>
          </a:xfrm>
          <a:prstGeom prst="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2E2DDE-251D-4734-8162-95C9FDC6B2F0}"/>
              </a:ext>
            </a:extLst>
          </p:cNvPr>
          <p:cNvSpPr/>
          <p:nvPr/>
        </p:nvSpPr>
        <p:spPr>
          <a:xfrm>
            <a:off x="1176407" y="4148974"/>
            <a:ext cx="5817687" cy="704514"/>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3FD2BD-2839-4CD6-9817-DF4B7A20E3FD}"/>
              </a:ext>
            </a:extLst>
          </p:cNvPr>
          <p:cNvSpPr/>
          <p:nvPr/>
        </p:nvSpPr>
        <p:spPr>
          <a:xfrm>
            <a:off x="1175386" y="5127169"/>
            <a:ext cx="5817687" cy="704514"/>
          </a:xfrm>
          <a:prstGeom prst="rect">
            <a:avLst/>
          </a:prstGeom>
          <a:no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5D20D5-7508-4D01-B802-E104B947E03A}"/>
              </a:ext>
            </a:extLst>
          </p:cNvPr>
          <p:cNvSpPr txBox="1"/>
          <p:nvPr/>
        </p:nvSpPr>
        <p:spPr>
          <a:xfrm>
            <a:off x="7666892" y="2408213"/>
            <a:ext cx="1784015" cy="369332"/>
          </a:xfrm>
          <a:prstGeom prst="rect">
            <a:avLst/>
          </a:prstGeom>
          <a:noFill/>
        </p:spPr>
        <p:txBody>
          <a:bodyPr wrap="none" rtlCol="0">
            <a:spAutoFit/>
          </a:bodyPr>
          <a:lstStyle/>
          <a:p>
            <a:r>
              <a:rPr lang="en-US" dirty="0"/>
              <a:t>MMEL Reference</a:t>
            </a:r>
          </a:p>
        </p:txBody>
      </p:sp>
      <p:sp>
        <p:nvSpPr>
          <p:cNvPr id="21" name="Arrow: Right 20">
            <a:extLst>
              <a:ext uri="{FF2B5EF4-FFF2-40B4-BE49-F238E27FC236}">
                <a16:creationId xmlns:a16="http://schemas.microsoft.com/office/drawing/2014/main" id="{591CD593-7D0F-4965-AD5B-24494A5CED0F}"/>
              </a:ext>
            </a:extLst>
          </p:cNvPr>
          <p:cNvSpPr/>
          <p:nvPr/>
        </p:nvSpPr>
        <p:spPr>
          <a:xfrm>
            <a:off x="7018862" y="2461846"/>
            <a:ext cx="451083" cy="25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A32362A-C9D8-40A0-889C-5C433ACFF7B5}"/>
              </a:ext>
            </a:extLst>
          </p:cNvPr>
          <p:cNvSpPr txBox="1"/>
          <p:nvPr/>
        </p:nvSpPr>
        <p:spPr>
          <a:xfrm>
            <a:off x="7693559" y="3374552"/>
            <a:ext cx="1630575" cy="369332"/>
          </a:xfrm>
          <a:prstGeom prst="rect">
            <a:avLst/>
          </a:prstGeom>
          <a:noFill/>
        </p:spPr>
        <p:txBody>
          <a:bodyPr wrap="none" rtlCol="0">
            <a:spAutoFit/>
          </a:bodyPr>
          <a:lstStyle/>
          <a:p>
            <a:r>
              <a:rPr lang="en-US" dirty="0"/>
              <a:t>Access Purpose</a:t>
            </a:r>
          </a:p>
        </p:txBody>
      </p:sp>
      <p:sp>
        <p:nvSpPr>
          <p:cNvPr id="28" name="Arrow: Right 27">
            <a:extLst>
              <a:ext uri="{FF2B5EF4-FFF2-40B4-BE49-F238E27FC236}">
                <a16:creationId xmlns:a16="http://schemas.microsoft.com/office/drawing/2014/main" id="{BB1D5533-5AC1-45AE-9808-4D63189EA0A7}"/>
              </a:ext>
            </a:extLst>
          </p:cNvPr>
          <p:cNvSpPr/>
          <p:nvPr/>
        </p:nvSpPr>
        <p:spPr>
          <a:xfrm>
            <a:off x="7045529" y="3428185"/>
            <a:ext cx="451083" cy="25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8EB0FDF-40FF-4936-AD06-DC52E52E5F73}"/>
              </a:ext>
            </a:extLst>
          </p:cNvPr>
          <p:cNvSpPr txBox="1"/>
          <p:nvPr/>
        </p:nvSpPr>
        <p:spPr>
          <a:xfrm>
            <a:off x="7666892" y="4312792"/>
            <a:ext cx="1638141" cy="369332"/>
          </a:xfrm>
          <a:prstGeom prst="rect">
            <a:avLst/>
          </a:prstGeom>
          <a:noFill/>
        </p:spPr>
        <p:txBody>
          <a:bodyPr wrap="none" rtlCol="0">
            <a:spAutoFit/>
          </a:bodyPr>
          <a:lstStyle/>
          <a:p>
            <a:r>
              <a:rPr lang="en-US" dirty="0"/>
              <a:t>MPD Reference</a:t>
            </a:r>
          </a:p>
        </p:txBody>
      </p:sp>
      <p:sp>
        <p:nvSpPr>
          <p:cNvPr id="30" name="Arrow: Right 29">
            <a:extLst>
              <a:ext uri="{FF2B5EF4-FFF2-40B4-BE49-F238E27FC236}">
                <a16:creationId xmlns:a16="http://schemas.microsoft.com/office/drawing/2014/main" id="{C9CB9DCC-20BB-45B8-9BC2-9AA62D48A84B}"/>
              </a:ext>
            </a:extLst>
          </p:cNvPr>
          <p:cNvSpPr/>
          <p:nvPr/>
        </p:nvSpPr>
        <p:spPr>
          <a:xfrm>
            <a:off x="7018862" y="4366425"/>
            <a:ext cx="451083" cy="25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DAB2F6B-E9CD-48D5-B09E-3937C1606ED5}"/>
              </a:ext>
            </a:extLst>
          </p:cNvPr>
          <p:cNvSpPr txBox="1"/>
          <p:nvPr/>
        </p:nvSpPr>
        <p:spPr>
          <a:xfrm>
            <a:off x="7659113" y="5260341"/>
            <a:ext cx="1582164" cy="369332"/>
          </a:xfrm>
          <a:prstGeom prst="rect">
            <a:avLst/>
          </a:prstGeom>
          <a:noFill/>
        </p:spPr>
        <p:txBody>
          <a:bodyPr wrap="none" rtlCol="0">
            <a:spAutoFit/>
          </a:bodyPr>
          <a:lstStyle/>
          <a:p>
            <a:r>
              <a:rPr lang="en-US" dirty="0"/>
              <a:t>Safety Purpose</a:t>
            </a:r>
          </a:p>
        </p:txBody>
      </p:sp>
      <p:sp>
        <p:nvSpPr>
          <p:cNvPr id="32" name="Arrow: Right 31">
            <a:extLst>
              <a:ext uri="{FF2B5EF4-FFF2-40B4-BE49-F238E27FC236}">
                <a16:creationId xmlns:a16="http://schemas.microsoft.com/office/drawing/2014/main" id="{F92CF73F-E56A-4BA8-92F7-D22654696F19}"/>
              </a:ext>
            </a:extLst>
          </p:cNvPr>
          <p:cNvSpPr/>
          <p:nvPr/>
        </p:nvSpPr>
        <p:spPr>
          <a:xfrm>
            <a:off x="7011083" y="5313974"/>
            <a:ext cx="451083" cy="25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06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23" grpId="0" animBg="1"/>
      <p:bldP spid="25" grpId="0" animBg="1"/>
      <p:bldP spid="26" grpId="0" animBg="1"/>
      <p:bldP spid="19" grpId="0"/>
      <p:bldP spid="21" grpId="0" animBg="1"/>
      <p:bldP spid="27" grpId="0"/>
      <p:bldP spid="28" grpId="0" animBg="1"/>
      <p:bldP spid="29" grpId="0"/>
      <p:bldP spid="30" grpId="0" animBg="1"/>
      <p:bldP spid="31" grpId="0"/>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8288DE-E128-473E-BA66-14E82E21D110}"/>
              </a:ext>
            </a:extLst>
          </p:cNvPr>
          <p:cNvSpPr txBox="1"/>
          <p:nvPr/>
        </p:nvSpPr>
        <p:spPr>
          <a:xfrm>
            <a:off x="12168" y="19481"/>
            <a:ext cx="8345939" cy="369332"/>
          </a:xfrm>
          <a:prstGeom prst="rect">
            <a:avLst/>
          </a:prstGeom>
          <a:noFill/>
        </p:spPr>
        <p:txBody>
          <a:bodyPr wrap="none" rtlCol="0">
            <a:spAutoFit/>
          </a:bodyPr>
          <a:lstStyle/>
          <a:p>
            <a:r>
              <a:rPr lang="en-US" dirty="0"/>
              <a:t>Points to be considered while creating or updating Removal and Installation Pageblocks</a:t>
            </a:r>
          </a:p>
        </p:txBody>
      </p:sp>
      <p:sp>
        <p:nvSpPr>
          <p:cNvPr id="4" name="TextBox 3">
            <a:extLst>
              <a:ext uri="{FF2B5EF4-FFF2-40B4-BE49-F238E27FC236}">
                <a16:creationId xmlns:a16="http://schemas.microsoft.com/office/drawing/2014/main" id="{846B7EC8-125A-4901-AC91-15752E796D2E}"/>
              </a:ext>
            </a:extLst>
          </p:cNvPr>
          <p:cNvSpPr txBox="1"/>
          <p:nvPr/>
        </p:nvSpPr>
        <p:spPr>
          <a:xfrm>
            <a:off x="12168" y="549537"/>
            <a:ext cx="6119446" cy="3139321"/>
          </a:xfrm>
          <a:prstGeom prst="rect">
            <a:avLst/>
          </a:prstGeom>
          <a:noFill/>
        </p:spPr>
        <p:txBody>
          <a:bodyPr wrap="square">
            <a:spAutoFit/>
          </a:bodyPr>
          <a:lstStyle/>
          <a:p>
            <a:r>
              <a:rPr lang="en-US" dirty="0"/>
              <a:t>Job Setup Information</a:t>
            </a:r>
          </a:p>
          <a:p>
            <a:endParaRPr lang="en-US" dirty="0"/>
          </a:p>
          <a:p>
            <a:r>
              <a:rPr lang="en-US" dirty="0"/>
              <a:t>	Consumable Material List</a:t>
            </a:r>
          </a:p>
          <a:p>
            <a:endParaRPr lang="en-US" dirty="0"/>
          </a:p>
          <a:p>
            <a:r>
              <a:rPr lang="en-US" dirty="0"/>
              <a:t>	Expendables Parts</a:t>
            </a:r>
          </a:p>
          <a:p>
            <a:endParaRPr lang="en-US" dirty="0"/>
          </a:p>
          <a:p>
            <a:r>
              <a:rPr lang="en-US" dirty="0"/>
              <a:t>	Referenced Information </a:t>
            </a:r>
          </a:p>
          <a:p>
            <a:endParaRPr lang="en-US" dirty="0"/>
          </a:p>
          <a:p>
            <a:r>
              <a:rPr lang="en-US" dirty="0"/>
              <a:t>	** Tools and Equipment</a:t>
            </a:r>
          </a:p>
          <a:p>
            <a:endParaRPr lang="en-US" dirty="0"/>
          </a:p>
          <a:p>
            <a:r>
              <a:rPr lang="en-US" dirty="0"/>
              <a:t>	** Safety Precautions and Access Information</a:t>
            </a:r>
          </a:p>
        </p:txBody>
      </p:sp>
      <p:sp>
        <p:nvSpPr>
          <p:cNvPr id="6" name="TextBox 5">
            <a:extLst>
              <a:ext uri="{FF2B5EF4-FFF2-40B4-BE49-F238E27FC236}">
                <a16:creationId xmlns:a16="http://schemas.microsoft.com/office/drawing/2014/main" id="{099DEC7F-1A17-450F-97C6-43D27DD764A9}"/>
              </a:ext>
            </a:extLst>
          </p:cNvPr>
          <p:cNvSpPr txBox="1"/>
          <p:nvPr/>
        </p:nvSpPr>
        <p:spPr>
          <a:xfrm>
            <a:off x="236806" y="4111510"/>
            <a:ext cx="11718388" cy="2585323"/>
          </a:xfrm>
          <a:prstGeom prst="rect">
            <a:avLst/>
          </a:prstGeom>
          <a:noFill/>
        </p:spPr>
        <p:txBody>
          <a:bodyPr wrap="square">
            <a:spAutoFit/>
          </a:bodyPr>
          <a:lstStyle/>
          <a:p>
            <a:r>
              <a:rPr lang="en-US" b="0" i="0" dirty="0">
                <a:solidFill>
                  <a:srgbClr val="404040"/>
                </a:solidFill>
                <a:effectLst/>
                <a:latin typeface="Inter" panose="020B0502030000000004" pitchFamily="34" charset="0"/>
              </a:rPr>
              <a:t> </a:t>
            </a:r>
            <a:r>
              <a:rPr lang="en-US" b="1" i="0" dirty="0">
                <a:solidFill>
                  <a:srgbClr val="404040"/>
                </a:solidFill>
                <a:effectLst/>
                <a:latin typeface="Inter" panose="020B0502030000000004" pitchFamily="34" charset="0"/>
              </a:rPr>
              <a:t>Consumable Material List</a:t>
            </a:r>
            <a:r>
              <a:rPr lang="en-US" b="0" i="0" dirty="0">
                <a:solidFill>
                  <a:srgbClr val="404040"/>
                </a:solidFill>
                <a:effectLst/>
                <a:latin typeface="Inter" panose="020B0502030000000004" pitchFamily="34" charset="0"/>
              </a:rPr>
              <a:t> of materials and supplies that are used during maintenance tasks but are not permanently installed on the aircraft.</a:t>
            </a:r>
          </a:p>
          <a:p>
            <a:endParaRPr lang="en-US" b="0" i="0" dirty="0">
              <a:solidFill>
                <a:srgbClr val="404040"/>
              </a:solidFill>
              <a:effectLst/>
              <a:latin typeface="Inter" panose="020B0502030000000004" pitchFamily="34" charset="0"/>
            </a:endParaRPr>
          </a:p>
          <a:p>
            <a:r>
              <a:rPr lang="en-US" b="0" i="0" dirty="0">
                <a:solidFill>
                  <a:srgbClr val="404040"/>
                </a:solidFill>
                <a:effectLst/>
                <a:latin typeface="Inter" panose="020B0502030000000004" pitchFamily="34" charset="0"/>
              </a:rPr>
              <a:t> These materials are typically consumed or used up during the maintenance process and need to be replenished regularly. </a:t>
            </a:r>
          </a:p>
          <a:p>
            <a:endParaRPr lang="en-US" b="0" i="0" dirty="0">
              <a:solidFill>
                <a:srgbClr val="404040"/>
              </a:solidFill>
              <a:effectLst/>
              <a:latin typeface="Inter" panose="020B0502030000000004" pitchFamily="34" charset="0"/>
            </a:endParaRPr>
          </a:p>
          <a:p>
            <a:r>
              <a:rPr lang="en-US" b="0" i="0" dirty="0">
                <a:solidFill>
                  <a:srgbClr val="404040"/>
                </a:solidFill>
                <a:effectLst/>
                <a:latin typeface="Inter" panose="020B0502030000000004" pitchFamily="34" charset="0"/>
              </a:rPr>
              <a:t>The list ensures that technicians have the necessary materials to perform tasks efficiently and in compliance with the manufacturer's specifications.</a:t>
            </a:r>
            <a:br>
              <a:rPr lang="en-US" dirty="0"/>
            </a:br>
            <a:endParaRPr lang="en-US" dirty="0"/>
          </a:p>
        </p:txBody>
      </p:sp>
    </p:spTree>
    <p:extLst>
      <p:ext uri="{BB962C8B-B14F-4D97-AF65-F5344CB8AC3E}">
        <p14:creationId xmlns:p14="http://schemas.microsoft.com/office/powerpoint/2010/main" val="33064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83E37-0F63-4D54-B07D-ADA3D4DEFE50}"/>
              </a:ext>
            </a:extLst>
          </p:cNvPr>
          <p:cNvSpPr txBox="1"/>
          <p:nvPr/>
        </p:nvSpPr>
        <p:spPr>
          <a:xfrm>
            <a:off x="12168" y="19481"/>
            <a:ext cx="8345939" cy="369332"/>
          </a:xfrm>
          <a:prstGeom prst="rect">
            <a:avLst/>
          </a:prstGeom>
          <a:noFill/>
        </p:spPr>
        <p:txBody>
          <a:bodyPr wrap="none" rtlCol="0">
            <a:spAutoFit/>
          </a:bodyPr>
          <a:lstStyle/>
          <a:p>
            <a:r>
              <a:rPr lang="en-US" dirty="0"/>
              <a:t>Points to be considered while creating or updating Removal and Installation Pageblocks</a:t>
            </a:r>
          </a:p>
        </p:txBody>
      </p:sp>
      <p:sp>
        <p:nvSpPr>
          <p:cNvPr id="4" name="TextBox 3">
            <a:extLst>
              <a:ext uri="{FF2B5EF4-FFF2-40B4-BE49-F238E27FC236}">
                <a16:creationId xmlns:a16="http://schemas.microsoft.com/office/drawing/2014/main" id="{A107E1A5-2979-4628-80EF-EF8380ACF9A0}"/>
              </a:ext>
            </a:extLst>
          </p:cNvPr>
          <p:cNvSpPr txBox="1"/>
          <p:nvPr/>
        </p:nvSpPr>
        <p:spPr>
          <a:xfrm>
            <a:off x="12168" y="518719"/>
            <a:ext cx="6119446" cy="369332"/>
          </a:xfrm>
          <a:prstGeom prst="rect">
            <a:avLst/>
          </a:prstGeom>
          <a:noFill/>
        </p:spPr>
        <p:txBody>
          <a:bodyPr wrap="square">
            <a:spAutoFit/>
          </a:bodyPr>
          <a:lstStyle/>
          <a:p>
            <a:r>
              <a:rPr lang="en-US" dirty="0"/>
              <a:t>Referenced Information </a:t>
            </a:r>
          </a:p>
        </p:txBody>
      </p:sp>
      <p:sp>
        <p:nvSpPr>
          <p:cNvPr id="6" name="TextBox 5">
            <a:extLst>
              <a:ext uri="{FF2B5EF4-FFF2-40B4-BE49-F238E27FC236}">
                <a16:creationId xmlns:a16="http://schemas.microsoft.com/office/drawing/2014/main" id="{2E13FD66-31C7-4A68-B84A-EEDE3303CFB5}"/>
              </a:ext>
            </a:extLst>
          </p:cNvPr>
          <p:cNvSpPr txBox="1"/>
          <p:nvPr/>
        </p:nvSpPr>
        <p:spPr>
          <a:xfrm>
            <a:off x="203980" y="1017957"/>
            <a:ext cx="11988019" cy="1200329"/>
          </a:xfrm>
          <a:prstGeom prst="rect">
            <a:avLst/>
          </a:prstGeom>
          <a:noFill/>
        </p:spPr>
        <p:txBody>
          <a:bodyPr wrap="square">
            <a:spAutoFit/>
          </a:bodyPr>
          <a:lstStyle/>
          <a:p>
            <a:r>
              <a:rPr lang="en-US" b="1" i="0" dirty="0">
                <a:solidFill>
                  <a:srgbClr val="404040"/>
                </a:solidFill>
                <a:effectLst/>
                <a:latin typeface="Inter" panose="020B0502030000000004" pitchFamily="34" charset="0"/>
              </a:rPr>
              <a:t>Referenced Information"</a:t>
            </a:r>
            <a:r>
              <a:rPr lang="en-US" b="0" i="0" dirty="0">
                <a:solidFill>
                  <a:srgbClr val="404040"/>
                </a:solidFill>
                <a:effectLst/>
                <a:latin typeface="Inter" panose="020B0502030000000004" pitchFamily="34" charset="0"/>
              </a:rPr>
              <a:t> refers to cross-referenced within the manual to provide further details, instructions, or context for a specific task or procedure. This information is essential for ensuring that maintenance personnel have access to all necessary resources to perform their work correctly, safely, and in compliance with regulatory requirements.</a:t>
            </a:r>
            <a:endParaRPr lang="en-US" dirty="0"/>
          </a:p>
        </p:txBody>
      </p:sp>
      <p:pic>
        <p:nvPicPr>
          <p:cNvPr id="8" name="Picture 7">
            <a:extLst>
              <a:ext uri="{FF2B5EF4-FFF2-40B4-BE49-F238E27FC236}">
                <a16:creationId xmlns:a16="http://schemas.microsoft.com/office/drawing/2014/main" id="{DE1132E8-D456-4C9B-B682-20DE1C89AF3F}"/>
              </a:ext>
            </a:extLst>
          </p:cNvPr>
          <p:cNvPicPr>
            <a:picLocks noChangeAspect="1"/>
          </p:cNvPicPr>
          <p:nvPr/>
        </p:nvPicPr>
        <p:blipFill>
          <a:blip r:embed="rId2"/>
          <a:stretch>
            <a:fillRect/>
          </a:stretch>
        </p:blipFill>
        <p:spPr>
          <a:xfrm>
            <a:off x="12168" y="2218286"/>
            <a:ext cx="6163535" cy="1886213"/>
          </a:xfrm>
          <a:prstGeom prst="rect">
            <a:avLst/>
          </a:prstGeom>
        </p:spPr>
      </p:pic>
      <p:pic>
        <p:nvPicPr>
          <p:cNvPr id="12" name="Picture 11">
            <a:extLst>
              <a:ext uri="{FF2B5EF4-FFF2-40B4-BE49-F238E27FC236}">
                <a16:creationId xmlns:a16="http://schemas.microsoft.com/office/drawing/2014/main" id="{7D6E7B28-EE13-4108-BC64-B6871934CEE9}"/>
              </a:ext>
            </a:extLst>
          </p:cNvPr>
          <p:cNvPicPr>
            <a:picLocks noChangeAspect="1"/>
          </p:cNvPicPr>
          <p:nvPr/>
        </p:nvPicPr>
        <p:blipFill>
          <a:blip r:embed="rId3"/>
          <a:stretch>
            <a:fillRect/>
          </a:stretch>
        </p:blipFill>
        <p:spPr>
          <a:xfrm>
            <a:off x="6197989" y="2144431"/>
            <a:ext cx="5488182" cy="2969396"/>
          </a:xfrm>
          <a:prstGeom prst="rect">
            <a:avLst/>
          </a:prstGeom>
        </p:spPr>
      </p:pic>
    </p:spTree>
    <p:extLst>
      <p:ext uri="{BB962C8B-B14F-4D97-AF65-F5344CB8AC3E}">
        <p14:creationId xmlns:p14="http://schemas.microsoft.com/office/powerpoint/2010/main" val="39449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0EC1E-49B2-41A9-B250-074C638E1C27}"/>
              </a:ext>
            </a:extLst>
          </p:cNvPr>
          <p:cNvPicPr>
            <a:picLocks noChangeAspect="1"/>
          </p:cNvPicPr>
          <p:nvPr/>
        </p:nvPicPr>
        <p:blipFill rotWithShape="1">
          <a:blip r:embed="rId2"/>
          <a:srcRect t="32728" b="52219"/>
          <a:stretch/>
        </p:blipFill>
        <p:spPr>
          <a:xfrm>
            <a:off x="2190704" y="266258"/>
            <a:ext cx="7810592" cy="1191074"/>
          </a:xfrm>
          <a:prstGeom prst="rect">
            <a:avLst/>
          </a:prstGeom>
        </p:spPr>
      </p:pic>
      <p:pic>
        <p:nvPicPr>
          <p:cNvPr id="3" name="Picture 2">
            <a:extLst>
              <a:ext uri="{FF2B5EF4-FFF2-40B4-BE49-F238E27FC236}">
                <a16:creationId xmlns:a16="http://schemas.microsoft.com/office/drawing/2014/main" id="{DB179CD8-E11F-4310-A3D0-C7BEE540E264}"/>
              </a:ext>
            </a:extLst>
          </p:cNvPr>
          <p:cNvPicPr>
            <a:picLocks noChangeAspect="1"/>
          </p:cNvPicPr>
          <p:nvPr/>
        </p:nvPicPr>
        <p:blipFill rotWithShape="1">
          <a:blip r:embed="rId2"/>
          <a:srcRect t="73098" b="18537"/>
          <a:stretch/>
        </p:blipFill>
        <p:spPr>
          <a:xfrm>
            <a:off x="2006928" y="1457332"/>
            <a:ext cx="9429125" cy="798990"/>
          </a:xfrm>
          <a:prstGeom prst="rect">
            <a:avLst/>
          </a:prstGeom>
        </p:spPr>
      </p:pic>
      <p:sp>
        <p:nvSpPr>
          <p:cNvPr id="4" name="TextBox 3">
            <a:extLst>
              <a:ext uri="{FF2B5EF4-FFF2-40B4-BE49-F238E27FC236}">
                <a16:creationId xmlns:a16="http://schemas.microsoft.com/office/drawing/2014/main" id="{2173EDE6-6090-4690-9D12-D481806C4458}"/>
              </a:ext>
            </a:extLst>
          </p:cNvPr>
          <p:cNvSpPr txBox="1"/>
          <p:nvPr/>
        </p:nvSpPr>
        <p:spPr>
          <a:xfrm>
            <a:off x="95003" y="0"/>
            <a:ext cx="2013885" cy="369332"/>
          </a:xfrm>
          <a:prstGeom prst="rect">
            <a:avLst/>
          </a:prstGeom>
          <a:noFill/>
        </p:spPr>
        <p:txBody>
          <a:bodyPr wrap="none" rtlCol="0">
            <a:spAutoFit/>
          </a:bodyPr>
          <a:lstStyle/>
          <a:p>
            <a:r>
              <a:rPr lang="en-US" dirty="0"/>
              <a:t>Common Sentence </a:t>
            </a:r>
          </a:p>
        </p:txBody>
      </p:sp>
      <p:pic>
        <p:nvPicPr>
          <p:cNvPr id="6" name="Picture 5">
            <a:extLst>
              <a:ext uri="{FF2B5EF4-FFF2-40B4-BE49-F238E27FC236}">
                <a16:creationId xmlns:a16="http://schemas.microsoft.com/office/drawing/2014/main" id="{6B5168A8-1E12-4757-8D95-5082A5AB4249}"/>
              </a:ext>
            </a:extLst>
          </p:cNvPr>
          <p:cNvPicPr>
            <a:picLocks noChangeAspect="1"/>
          </p:cNvPicPr>
          <p:nvPr/>
        </p:nvPicPr>
        <p:blipFill>
          <a:blip r:embed="rId3"/>
          <a:stretch>
            <a:fillRect/>
          </a:stretch>
        </p:blipFill>
        <p:spPr>
          <a:xfrm>
            <a:off x="95003" y="436631"/>
            <a:ext cx="2318841" cy="1873127"/>
          </a:xfrm>
          <a:prstGeom prst="rect">
            <a:avLst/>
          </a:prstGeom>
        </p:spPr>
      </p:pic>
      <p:pic>
        <p:nvPicPr>
          <p:cNvPr id="7" name="Picture 6">
            <a:extLst>
              <a:ext uri="{FF2B5EF4-FFF2-40B4-BE49-F238E27FC236}">
                <a16:creationId xmlns:a16="http://schemas.microsoft.com/office/drawing/2014/main" id="{50450264-9A5B-4709-84D6-086DEF195E5F}"/>
              </a:ext>
            </a:extLst>
          </p:cNvPr>
          <p:cNvPicPr>
            <a:picLocks noChangeAspect="1"/>
          </p:cNvPicPr>
          <p:nvPr/>
        </p:nvPicPr>
        <p:blipFill rotWithShape="1">
          <a:blip r:embed="rId4"/>
          <a:srcRect t="39508"/>
          <a:stretch/>
        </p:blipFill>
        <p:spPr>
          <a:xfrm>
            <a:off x="95002" y="2569130"/>
            <a:ext cx="2318841" cy="1663900"/>
          </a:xfrm>
          <a:prstGeom prst="rect">
            <a:avLst/>
          </a:prstGeom>
        </p:spPr>
      </p:pic>
      <p:pic>
        <p:nvPicPr>
          <p:cNvPr id="8" name="Picture 7">
            <a:extLst>
              <a:ext uri="{FF2B5EF4-FFF2-40B4-BE49-F238E27FC236}">
                <a16:creationId xmlns:a16="http://schemas.microsoft.com/office/drawing/2014/main" id="{652E4985-B490-4F87-B665-C560287A8930}"/>
              </a:ext>
            </a:extLst>
          </p:cNvPr>
          <p:cNvPicPr>
            <a:picLocks noChangeAspect="1"/>
          </p:cNvPicPr>
          <p:nvPr/>
        </p:nvPicPr>
        <p:blipFill rotWithShape="1">
          <a:blip r:embed="rId5"/>
          <a:srcRect l="10206" t="80672" r="22020" b="7834"/>
          <a:stretch/>
        </p:blipFill>
        <p:spPr>
          <a:xfrm>
            <a:off x="2823477" y="2630011"/>
            <a:ext cx="7437121" cy="798989"/>
          </a:xfrm>
          <a:prstGeom prst="rect">
            <a:avLst/>
          </a:prstGeom>
        </p:spPr>
      </p:pic>
      <p:pic>
        <p:nvPicPr>
          <p:cNvPr id="9" name="Picture 8">
            <a:extLst>
              <a:ext uri="{FF2B5EF4-FFF2-40B4-BE49-F238E27FC236}">
                <a16:creationId xmlns:a16="http://schemas.microsoft.com/office/drawing/2014/main" id="{71B4E6D1-63FD-45E3-9D9C-1BDCAF914B70}"/>
              </a:ext>
            </a:extLst>
          </p:cNvPr>
          <p:cNvPicPr>
            <a:picLocks noChangeAspect="1"/>
          </p:cNvPicPr>
          <p:nvPr/>
        </p:nvPicPr>
        <p:blipFill rotWithShape="1">
          <a:blip r:embed="rId6"/>
          <a:srcRect l="11282" t="37110" r="18119" b="46481"/>
          <a:stretch/>
        </p:blipFill>
        <p:spPr>
          <a:xfrm>
            <a:off x="2823478" y="3447396"/>
            <a:ext cx="7437120" cy="826285"/>
          </a:xfrm>
          <a:prstGeom prst="rect">
            <a:avLst/>
          </a:prstGeom>
        </p:spPr>
      </p:pic>
      <p:pic>
        <p:nvPicPr>
          <p:cNvPr id="10" name="Picture 9">
            <a:extLst>
              <a:ext uri="{FF2B5EF4-FFF2-40B4-BE49-F238E27FC236}">
                <a16:creationId xmlns:a16="http://schemas.microsoft.com/office/drawing/2014/main" id="{73184F16-96D9-4DB3-9D2B-22D2EBA0C8A3}"/>
              </a:ext>
            </a:extLst>
          </p:cNvPr>
          <p:cNvPicPr>
            <a:picLocks noChangeAspect="1"/>
          </p:cNvPicPr>
          <p:nvPr/>
        </p:nvPicPr>
        <p:blipFill rotWithShape="1">
          <a:blip r:embed="rId7"/>
          <a:srcRect r="16227"/>
          <a:stretch/>
        </p:blipFill>
        <p:spPr>
          <a:xfrm>
            <a:off x="113833" y="4273681"/>
            <a:ext cx="2318841" cy="2411237"/>
          </a:xfrm>
          <a:prstGeom prst="rect">
            <a:avLst/>
          </a:prstGeom>
        </p:spPr>
      </p:pic>
      <p:pic>
        <p:nvPicPr>
          <p:cNvPr id="11" name="Picture 10">
            <a:extLst>
              <a:ext uri="{FF2B5EF4-FFF2-40B4-BE49-F238E27FC236}">
                <a16:creationId xmlns:a16="http://schemas.microsoft.com/office/drawing/2014/main" id="{B830A312-A609-46C4-B600-2EB2BEBB7FF7}"/>
              </a:ext>
            </a:extLst>
          </p:cNvPr>
          <p:cNvPicPr>
            <a:picLocks noChangeAspect="1"/>
          </p:cNvPicPr>
          <p:nvPr/>
        </p:nvPicPr>
        <p:blipFill rotWithShape="1">
          <a:blip r:embed="rId8"/>
          <a:srcRect t="34081" b="49077"/>
          <a:stretch/>
        </p:blipFill>
        <p:spPr>
          <a:xfrm>
            <a:off x="2190704" y="4601679"/>
            <a:ext cx="8363358" cy="1371609"/>
          </a:xfrm>
          <a:prstGeom prst="rect">
            <a:avLst/>
          </a:prstGeom>
        </p:spPr>
      </p:pic>
    </p:spTree>
    <p:extLst>
      <p:ext uri="{BB962C8B-B14F-4D97-AF65-F5344CB8AC3E}">
        <p14:creationId xmlns:p14="http://schemas.microsoft.com/office/powerpoint/2010/main" val="278103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AF04E-9449-4D95-81FC-A00216EFAAED}"/>
              </a:ext>
            </a:extLst>
          </p:cNvPr>
          <p:cNvSpPr txBox="1"/>
          <p:nvPr/>
        </p:nvSpPr>
        <p:spPr>
          <a:xfrm>
            <a:off x="2526475" y="2481943"/>
            <a:ext cx="6097978" cy="369332"/>
          </a:xfrm>
          <a:prstGeom prst="rect">
            <a:avLst/>
          </a:prstGeom>
          <a:noFill/>
        </p:spPr>
        <p:txBody>
          <a:bodyPr wrap="square">
            <a:spAutoFit/>
          </a:bodyPr>
          <a:lstStyle/>
          <a:p>
            <a:r>
              <a:rPr lang="en-US" sz="1800" b="1" u="sng" dirty="0"/>
              <a:t>Procedure  - Other KEY POINTS</a:t>
            </a:r>
          </a:p>
        </p:txBody>
      </p:sp>
    </p:spTree>
    <p:extLst>
      <p:ext uri="{BB962C8B-B14F-4D97-AF65-F5344CB8AC3E}">
        <p14:creationId xmlns:p14="http://schemas.microsoft.com/office/powerpoint/2010/main" val="20144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689EE-6942-4EB0-B7DD-CB06EB217D2D}"/>
              </a:ext>
            </a:extLst>
          </p:cNvPr>
          <p:cNvSpPr txBox="1"/>
          <p:nvPr/>
        </p:nvSpPr>
        <p:spPr>
          <a:xfrm>
            <a:off x="0" y="66871"/>
            <a:ext cx="6098344" cy="400110"/>
          </a:xfrm>
          <a:prstGeom prst="rect">
            <a:avLst/>
          </a:prstGeom>
          <a:noFill/>
        </p:spPr>
        <p:txBody>
          <a:bodyPr wrap="square">
            <a:spAutoFit/>
          </a:bodyPr>
          <a:lstStyle/>
          <a:p>
            <a:r>
              <a:rPr lang="en-US" sz="2000" b="1" u="sng" dirty="0"/>
              <a:t>Procedure  - Other KEY POINTS</a:t>
            </a:r>
          </a:p>
        </p:txBody>
      </p:sp>
      <p:sp>
        <p:nvSpPr>
          <p:cNvPr id="3" name="TextBox 2">
            <a:extLst>
              <a:ext uri="{FF2B5EF4-FFF2-40B4-BE49-F238E27FC236}">
                <a16:creationId xmlns:a16="http://schemas.microsoft.com/office/drawing/2014/main" id="{CF754C5B-FE5F-4E8D-B315-388D25899580}"/>
              </a:ext>
            </a:extLst>
          </p:cNvPr>
          <p:cNvSpPr txBox="1"/>
          <p:nvPr/>
        </p:nvSpPr>
        <p:spPr>
          <a:xfrm>
            <a:off x="0" y="461831"/>
            <a:ext cx="11973950" cy="2031325"/>
          </a:xfrm>
          <a:prstGeom prst="rect">
            <a:avLst/>
          </a:prstGeom>
          <a:noFill/>
        </p:spPr>
        <p:txBody>
          <a:bodyPr wrap="square">
            <a:spAutoFit/>
          </a:bodyPr>
          <a:lstStyle/>
          <a:p>
            <a:r>
              <a:rPr lang="en-US" b="0" i="0" dirty="0">
                <a:solidFill>
                  <a:srgbClr val="404040"/>
                </a:solidFill>
                <a:effectLst/>
                <a:latin typeface="Inter" panose="020B0502030000000004" pitchFamily="34" charset="0"/>
              </a:rPr>
              <a:t>Procedural steps to follow Simplified Technical English (STE). In case of S1000D, ASD-STE standard to be followed.</a:t>
            </a:r>
          </a:p>
          <a:p>
            <a:endParaRPr lang="en-US" b="0" i="0" dirty="0">
              <a:solidFill>
                <a:srgbClr val="404040"/>
              </a:solidFill>
              <a:effectLst/>
              <a:latin typeface="Inter" panose="020B0502030000000004" pitchFamily="34" charset="0"/>
            </a:endParaRPr>
          </a:p>
          <a:p>
            <a:r>
              <a:rPr lang="en-US" dirty="0">
                <a:solidFill>
                  <a:srgbClr val="404040"/>
                </a:solidFill>
                <a:latin typeface="Inter" panose="020B0502030000000004" pitchFamily="34" charset="0"/>
              </a:rPr>
              <a:t>Each Aircraft Program will have its own Authoring and illustration style-guides.</a:t>
            </a:r>
          </a:p>
          <a:p>
            <a:endParaRPr lang="en-US" dirty="0">
              <a:solidFill>
                <a:srgbClr val="404040"/>
              </a:solidFill>
              <a:latin typeface="Inter" panose="020B0502030000000004" pitchFamily="34" charset="0"/>
            </a:endParaRPr>
          </a:p>
          <a:p>
            <a:r>
              <a:rPr lang="en-US" dirty="0">
                <a:solidFill>
                  <a:srgbClr val="404040"/>
                </a:solidFill>
                <a:latin typeface="Inter" panose="020B0502030000000004" pitchFamily="34" charset="0"/>
              </a:rPr>
              <a:t>In case of attaching parts, same step to cover removal or installation for all the parts together </a:t>
            </a:r>
          </a:p>
          <a:p>
            <a:r>
              <a:rPr lang="en-US" dirty="0">
                <a:solidFill>
                  <a:srgbClr val="404040"/>
                </a:solidFill>
                <a:latin typeface="Inter" panose="020B0502030000000004" pitchFamily="34" charset="0"/>
              </a:rPr>
              <a:t>Example – </a:t>
            </a:r>
            <a:r>
              <a:rPr lang="en-US" b="1" dirty="0">
                <a:solidFill>
                  <a:srgbClr val="404040"/>
                </a:solidFill>
                <a:latin typeface="Inter" panose="020B0502030000000004" pitchFamily="34" charset="0"/>
              </a:rPr>
              <a:t>Install the screw (X),the washers(X) and the bolt(X) and tighten them.</a:t>
            </a:r>
          </a:p>
        </p:txBody>
      </p:sp>
      <p:pic>
        <p:nvPicPr>
          <p:cNvPr id="5" name="Picture 4">
            <a:extLst>
              <a:ext uri="{FF2B5EF4-FFF2-40B4-BE49-F238E27FC236}">
                <a16:creationId xmlns:a16="http://schemas.microsoft.com/office/drawing/2014/main" id="{DA4FB968-76EB-4926-8141-E3B3312CCE9F}"/>
              </a:ext>
            </a:extLst>
          </p:cNvPr>
          <p:cNvPicPr>
            <a:picLocks noChangeAspect="1"/>
          </p:cNvPicPr>
          <p:nvPr/>
        </p:nvPicPr>
        <p:blipFill>
          <a:blip r:embed="rId2"/>
          <a:stretch>
            <a:fillRect/>
          </a:stretch>
        </p:blipFill>
        <p:spPr>
          <a:xfrm>
            <a:off x="1246722" y="2722099"/>
            <a:ext cx="2495898" cy="3886742"/>
          </a:xfrm>
          <a:prstGeom prst="rect">
            <a:avLst/>
          </a:prstGeom>
        </p:spPr>
      </p:pic>
      <p:pic>
        <p:nvPicPr>
          <p:cNvPr id="7" name="Picture 6">
            <a:extLst>
              <a:ext uri="{FF2B5EF4-FFF2-40B4-BE49-F238E27FC236}">
                <a16:creationId xmlns:a16="http://schemas.microsoft.com/office/drawing/2014/main" id="{B3A7F213-52E8-4DB9-9A9D-6632AA6D323F}"/>
              </a:ext>
            </a:extLst>
          </p:cNvPr>
          <p:cNvPicPr>
            <a:picLocks noChangeAspect="1"/>
          </p:cNvPicPr>
          <p:nvPr/>
        </p:nvPicPr>
        <p:blipFill>
          <a:blip r:embed="rId3"/>
          <a:stretch>
            <a:fillRect/>
          </a:stretch>
        </p:blipFill>
        <p:spPr>
          <a:xfrm>
            <a:off x="4751213" y="2982501"/>
            <a:ext cx="5306165" cy="3705742"/>
          </a:xfrm>
          <a:prstGeom prst="rect">
            <a:avLst/>
          </a:prstGeom>
        </p:spPr>
      </p:pic>
      <p:sp>
        <p:nvSpPr>
          <p:cNvPr id="8" name="Rectangle 7">
            <a:extLst>
              <a:ext uri="{FF2B5EF4-FFF2-40B4-BE49-F238E27FC236}">
                <a16:creationId xmlns:a16="http://schemas.microsoft.com/office/drawing/2014/main" id="{86A79F06-85DE-459B-99CE-2A5406165DCF}"/>
              </a:ext>
            </a:extLst>
          </p:cNvPr>
          <p:cNvSpPr/>
          <p:nvPr/>
        </p:nvSpPr>
        <p:spPr>
          <a:xfrm>
            <a:off x="5176911" y="5120640"/>
            <a:ext cx="4628271" cy="379828"/>
          </a:xfrm>
          <a:prstGeom prst="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0F8164A8-E04B-44E2-A90D-9F20968DB784}"/>
              </a:ext>
            </a:extLst>
          </p:cNvPr>
          <p:cNvSpPr/>
          <p:nvPr/>
        </p:nvSpPr>
        <p:spPr>
          <a:xfrm rot="5841150">
            <a:off x="4108126" y="4437885"/>
            <a:ext cx="277580" cy="16399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30F9A8-32D0-4152-9F5B-2CDFA15EC371}"/>
              </a:ext>
            </a:extLst>
          </p:cNvPr>
          <p:cNvSpPr/>
          <p:nvPr/>
        </p:nvSpPr>
        <p:spPr>
          <a:xfrm>
            <a:off x="5176911" y="5524613"/>
            <a:ext cx="4628271" cy="310401"/>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9AA00CBA-E336-4EC6-A6EC-291CFBD4CC07}"/>
              </a:ext>
            </a:extLst>
          </p:cNvPr>
          <p:cNvSpPr/>
          <p:nvPr/>
        </p:nvSpPr>
        <p:spPr>
          <a:xfrm rot="8256550">
            <a:off x="4064811" y="3486445"/>
            <a:ext cx="321733" cy="24694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6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689EE-6942-4EB0-B7DD-CB06EB217D2D}"/>
              </a:ext>
            </a:extLst>
          </p:cNvPr>
          <p:cNvSpPr txBox="1"/>
          <p:nvPr/>
        </p:nvSpPr>
        <p:spPr>
          <a:xfrm>
            <a:off x="0" y="66871"/>
            <a:ext cx="6098344" cy="400110"/>
          </a:xfrm>
          <a:prstGeom prst="rect">
            <a:avLst/>
          </a:prstGeom>
          <a:noFill/>
        </p:spPr>
        <p:txBody>
          <a:bodyPr wrap="square">
            <a:spAutoFit/>
          </a:bodyPr>
          <a:lstStyle/>
          <a:p>
            <a:r>
              <a:rPr lang="en-US" sz="2000" b="1" u="sng" dirty="0"/>
              <a:t>Procedure  - Other KEY POINTS</a:t>
            </a:r>
          </a:p>
        </p:txBody>
      </p:sp>
      <p:sp>
        <p:nvSpPr>
          <p:cNvPr id="3" name="TextBox 2">
            <a:extLst>
              <a:ext uri="{FF2B5EF4-FFF2-40B4-BE49-F238E27FC236}">
                <a16:creationId xmlns:a16="http://schemas.microsoft.com/office/drawing/2014/main" id="{CF754C5B-FE5F-4E8D-B315-388D25899580}"/>
              </a:ext>
            </a:extLst>
          </p:cNvPr>
          <p:cNvSpPr txBox="1"/>
          <p:nvPr/>
        </p:nvSpPr>
        <p:spPr>
          <a:xfrm>
            <a:off x="-2344" y="616630"/>
            <a:ext cx="11973950" cy="923330"/>
          </a:xfrm>
          <a:prstGeom prst="rect">
            <a:avLst/>
          </a:prstGeom>
          <a:noFill/>
        </p:spPr>
        <p:txBody>
          <a:bodyPr wrap="square">
            <a:spAutoFit/>
          </a:bodyPr>
          <a:lstStyle/>
          <a:p>
            <a:r>
              <a:rPr lang="en-US" dirty="0">
                <a:solidFill>
                  <a:srgbClr val="404040"/>
                </a:solidFill>
                <a:latin typeface="Inter" panose="020B0502030000000004" pitchFamily="34" charset="0"/>
              </a:rPr>
              <a:t>All Electrical Connectors, Plugs, Tubes and Pipelines after removal to be capped for safety and dust accumulation prevention.</a:t>
            </a:r>
          </a:p>
          <a:p>
            <a:r>
              <a:rPr lang="en-US" dirty="0">
                <a:solidFill>
                  <a:srgbClr val="404040"/>
                </a:solidFill>
                <a:latin typeface="Inter" panose="020B0502030000000004" pitchFamily="34" charset="0"/>
              </a:rPr>
              <a:t>The Cap for the same will be part of the consumable table.</a:t>
            </a:r>
          </a:p>
        </p:txBody>
      </p:sp>
      <p:pic>
        <p:nvPicPr>
          <p:cNvPr id="5" name="Picture 4">
            <a:extLst>
              <a:ext uri="{FF2B5EF4-FFF2-40B4-BE49-F238E27FC236}">
                <a16:creationId xmlns:a16="http://schemas.microsoft.com/office/drawing/2014/main" id="{8C663620-284C-44BC-87E3-55FFC9A53A1D}"/>
              </a:ext>
            </a:extLst>
          </p:cNvPr>
          <p:cNvPicPr>
            <a:picLocks noChangeAspect="1"/>
          </p:cNvPicPr>
          <p:nvPr/>
        </p:nvPicPr>
        <p:blipFill>
          <a:blip r:embed="rId2"/>
          <a:stretch>
            <a:fillRect/>
          </a:stretch>
        </p:blipFill>
        <p:spPr>
          <a:xfrm>
            <a:off x="5779492" y="2167637"/>
            <a:ext cx="6192114" cy="3620005"/>
          </a:xfrm>
          <a:prstGeom prst="rect">
            <a:avLst/>
          </a:prstGeom>
        </p:spPr>
      </p:pic>
      <p:pic>
        <p:nvPicPr>
          <p:cNvPr id="7" name="Picture 6">
            <a:extLst>
              <a:ext uri="{FF2B5EF4-FFF2-40B4-BE49-F238E27FC236}">
                <a16:creationId xmlns:a16="http://schemas.microsoft.com/office/drawing/2014/main" id="{3F207D81-BA88-4E51-AB31-4C6C150EA7F7}"/>
              </a:ext>
            </a:extLst>
          </p:cNvPr>
          <p:cNvPicPr>
            <a:picLocks noChangeAspect="1"/>
          </p:cNvPicPr>
          <p:nvPr/>
        </p:nvPicPr>
        <p:blipFill>
          <a:blip r:embed="rId3"/>
          <a:stretch>
            <a:fillRect/>
          </a:stretch>
        </p:blipFill>
        <p:spPr>
          <a:xfrm>
            <a:off x="1478109" y="1948531"/>
            <a:ext cx="4064562" cy="4717992"/>
          </a:xfrm>
          <a:prstGeom prst="rect">
            <a:avLst/>
          </a:prstGeom>
        </p:spPr>
      </p:pic>
    </p:spTree>
    <p:extLst>
      <p:ext uri="{BB962C8B-B14F-4D97-AF65-F5344CB8AC3E}">
        <p14:creationId xmlns:p14="http://schemas.microsoft.com/office/powerpoint/2010/main" val="387350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689EE-6942-4EB0-B7DD-CB06EB217D2D}"/>
              </a:ext>
            </a:extLst>
          </p:cNvPr>
          <p:cNvSpPr txBox="1"/>
          <p:nvPr/>
        </p:nvSpPr>
        <p:spPr>
          <a:xfrm>
            <a:off x="0" y="66871"/>
            <a:ext cx="6098344" cy="400110"/>
          </a:xfrm>
          <a:prstGeom prst="rect">
            <a:avLst/>
          </a:prstGeom>
          <a:noFill/>
        </p:spPr>
        <p:txBody>
          <a:bodyPr wrap="square">
            <a:spAutoFit/>
          </a:bodyPr>
          <a:lstStyle/>
          <a:p>
            <a:r>
              <a:rPr lang="en-US" sz="2000" b="1" u="sng" dirty="0"/>
              <a:t>Procedure  - Other KEY POINTS</a:t>
            </a:r>
          </a:p>
        </p:txBody>
      </p:sp>
      <p:sp>
        <p:nvSpPr>
          <p:cNvPr id="3" name="TextBox 2">
            <a:extLst>
              <a:ext uri="{FF2B5EF4-FFF2-40B4-BE49-F238E27FC236}">
                <a16:creationId xmlns:a16="http://schemas.microsoft.com/office/drawing/2014/main" id="{CF754C5B-FE5F-4E8D-B315-388D25899580}"/>
              </a:ext>
            </a:extLst>
          </p:cNvPr>
          <p:cNvSpPr txBox="1"/>
          <p:nvPr/>
        </p:nvSpPr>
        <p:spPr>
          <a:xfrm>
            <a:off x="-2344" y="616630"/>
            <a:ext cx="11973950" cy="1754326"/>
          </a:xfrm>
          <a:prstGeom prst="rect">
            <a:avLst/>
          </a:prstGeom>
          <a:noFill/>
        </p:spPr>
        <p:txBody>
          <a:bodyPr wrap="square">
            <a:spAutoFit/>
          </a:bodyPr>
          <a:lstStyle/>
          <a:p>
            <a:r>
              <a:rPr lang="en-US" dirty="0">
                <a:solidFill>
                  <a:srgbClr val="404040"/>
                </a:solidFill>
                <a:latin typeface="Inter" panose="020B0502030000000004" pitchFamily="34" charset="0"/>
              </a:rPr>
              <a:t>All the  Washers, Seals, and rubber materials like O-rings, Gaskets are to be inspected after removal. In case if it is worn or damaged, to be replaced.</a:t>
            </a:r>
          </a:p>
          <a:p>
            <a:r>
              <a:rPr lang="en-US" dirty="0">
                <a:solidFill>
                  <a:srgbClr val="404040"/>
                </a:solidFill>
                <a:latin typeface="Inter" panose="020B0502030000000004" pitchFamily="34" charset="0"/>
              </a:rPr>
              <a:t>Details of these Washers, Seals and rubber materials to be available in the expandable table or part of the referenced information AIPC pageblocks.</a:t>
            </a:r>
          </a:p>
          <a:p>
            <a:r>
              <a:rPr lang="en-US" b="1" u="sng" dirty="0">
                <a:solidFill>
                  <a:srgbClr val="404040"/>
                </a:solidFill>
                <a:latin typeface="Inter" panose="020B0502030000000004" pitchFamily="34" charset="0"/>
              </a:rPr>
              <a:t>NOTE -   Will be discarded directly or after inspecting the expendables based on engineering recommendations.</a:t>
            </a:r>
          </a:p>
        </p:txBody>
      </p:sp>
      <p:pic>
        <p:nvPicPr>
          <p:cNvPr id="5" name="Picture 4">
            <a:extLst>
              <a:ext uri="{FF2B5EF4-FFF2-40B4-BE49-F238E27FC236}">
                <a16:creationId xmlns:a16="http://schemas.microsoft.com/office/drawing/2014/main" id="{47B68B2A-3455-4AF2-943C-8CF513164971}"/>
              </a:ext>
            </a:extLst>
          </p:cNvPr>
          <p:cNvPicPr>
            <a:picLocks noChangeAspect="1"/>
          </p:cNvPicPr>
          <p:nvPr/>
        </p:nvPicPr>
        <p:blipFill>
          <a:blip r:embed="rId2"/>
          <a:stretch>
            <a:fillRect/>
          </a:stretch>
        </p:blipFill>
        <p:spPr>
          <a:xfrm>
            <a:off x="-2344" y="2773648"/>
            <a:ext cx="7440063" cy="1838582"/>
          </a:xfrm>
          <a:prstGeom prst="rect">
            <a:avLst/>
          </a:prstGeom>
        </p:spPr>
      </p:pic>
      <p:pic>
        <p:nvPicPr>
          <p:cNvPr id="7" name="Picture 6">
            <a:extLst>
              <a:ext uri="{FF2B5EF4-FFF2-40B4-BE49-F238E27FC236}">
                <a16:creationId xmlns:a16="http://schemas.microsoft.com/office/drawing/2014/main" id="{A3168912-61AC-4932-864E-7A77C71F17D2}"/>
              </a:ext>
            </a:extLst>
          </p:cNvPr>
          <p:cNvPicPr>
            <a:picLocks noChangeAspect="1"/>
          </p:cNvPicPr>
          <p:nvPr/>
        </p:nvPicPr>
        <p:blipFill>
          <a:blip r:embed="rId3"/>
          <a:stretch>
            <a:fillRect/>
          </a:stretch>
        </p:blipFill>
        <p:spPr>
          <a:xfrm>
            <a:off x="8507461" y="2534328"/>
            <a:ext cx="2439718" cy="2317222"/>
          </a:xfrm>
          <a:prstGeom prst="rect">
            <a:avLst/>
          </a:prstGeom>
        </p:spPr>
      </p:pic>
      <p:pic>
        <p:nvPicPr>
          <p:cNvPr id="9" name="Picture 8">
            <a:extLst>
              <a:ext uri="{FF2B5EF4-FFF2-40B4-BE49-F238E27FC236}">
                <a16:creationId xmlns:a16="http://schemas.microsoft.com/office/drawing/2014/main" id="{EC03605B-77F6-43E3-9B20-3E146A856420}"/>
              </a:ext>
            </a:extLst>
          </p:cNvPr>
          <p:cNvPicPr>
            <a:picLocks noChangeAspect="1"/>
          </p:cNvPicPr>
          <p:nvPr/>
        </p:nvPicPr>
        <p:blipFill>
          <a:blip r:embed="rId4"/>
          <a:stretch>
            <a:fillRect/>
          </a:stretch>
        </p:blipFill>
        <p:spPr>
          <a:xfrm>
            <a:off x="610563" y="5041041"/>
            <a:ext cx="10069330" cy="1648055"/>
          </a:xfrm>
          <a:prstGeom prst="rect">
            <a:avLst/>
          </a:prstGeom>
        </p:spPr>
      </p:pic>
      <p:sp>
        <p:nvSpPr>
          <p:cNvPr id="10" name="Rectangle 9">
            <a:extLst>
              <a:ext uri="{FF2B5EF4-FFF2-40B4-BE49-F238E27FC236}">
                <a16:creationId xmlns:a16="http://schemas.microsoft.com/office/drawing/2014/main" id="{F6C022BF-A3E7-4035-9AE4-346870E2E7D6}"/>
              </a:ext>
            </a:extLst>
          </p:cNvPr>
          <p:cNvSpPr/>
          <p:nvPr/>
        </p:nvSpPr>
        <p:spPr>
          <a:xfrm>
            <a:off x="140677" y="3692939"/>
            <a:ext cx="3812345" cy="358556"/>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D9A761-1DF2-4B1C-9DEE-9C42A9D3C5A4}"/>
              </a:ext>
            </a:extLst>
          </p:cNvPr>
          <p:cNvSpPr/>
          <p:nvPr/>
        </p:nvSpPr>
        <p:spPr>
          <a:xfrm>
            <a:off x="9509271" y="2773648"/>
            <a:ext cx="686314" cy="358556"/>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7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161C7-2281-42C5-99CB-32E621040F33}"/>
              </a:ext>
            </a:extLst>
          </p:cNvPr>
          <p:cNvPicPr>
            <a:picLocks noChangeAspect="1"/>
          </p:cNvPicPr>
          <p:nvPr/>
        </p:nvPicPr>
        <p:blipFill>
          <a:blip r:embed="rId2"/>
          <a:stretch>
            <a:fillRect/>
          </a:stretch>
        </p:blipFill>
        <p:spPr>
          <a:xfrm>
            <a:off x="5435499" y="293680"/>
            <a:ext cx="6271284" cy="1483249"/>
          </a:xfrm>
          <a:prstGeom prst="rect">
            <a:avLst/>
          </a:prstGeom>
        </p:spPr>
      </p:pic>
      <p:pic>
        <p:nvPicPr>
          <p:cNvPr id="5" name="Picture 4">
            <a:extLst>
              <a:ext uri="{FF2B5EF4-FFF2-40B4-BE49-F238E27FC236}">
                <a16:creationId xmlns:a16="http://schemas.microsoft.com/office/drawing/2014/main" id="{012734B7-4E8A-4472-A47E-F63E4B66184A}"/>
              </a:ext>
            </a:extLst>
          </p:cNvPr>
          <p:cNvPicPr>
            <a:picLocks noChangeAspect="1"/>
          </p:cNvPicPr>
          <p:nvPr/>
        </p:nvPicPr>
        <p:blipFill>
          <a:blip r:embed="rId3"/>
          <a:stretch>
            <a:fillRect/>
          </a:stretch>
        </p:blipFill>
        <p:spPr>
          <a:xfrm>
            <a:off x="6127962" y="2181032"/>
            <a:ext cx="5876411" cy="795848"/>
          </a:xfrm>
          <a:prstGeom prst="rect">
            <a:avLst/>
          </a:prstGeom>
        </p:spPr>
      </p:pic>
      <p:pic>
        <p:nvPicPr>
          <p:cNvPr id="7" name="Picture 6">
            <a:extLst>
              <a:ext uri="{FF2B5EF4-FFF2-40B4-BE49-F238E27FC236}">
                <a16:creationId xmlns:a16="http://schemas.microsoft.com/office/drawing/2014/main" id="{DD1BE028-137D-47E9-9800-7AB0042CF093}"/>
              </a:ext>
            </a:extLst>
          </p:cNvPr>
          <p:cNvPicPr>
            <a:picLocks noChangeAspect="1"/>
          </p:cNvPicPr>
          <p:nvPr/>
        </p:nvPicPr>
        <p:blipFill>
          <a:blip r:embed="rId4"/>
          <a:stretch>
            <a:fillRect/>
          </a:stretch>
        </p:blipFill>
        <p:spPr>
          <a:xfrm>
            <a:off x="0" y="460302"/>
            <a:ext cx="5542671" cy="3408872"/>
          </a:xfrm>
          <a:prstGeom prst="rect">
            <a:avLst/>
          </a:prstGeom>
        </p:spPr>
      </p:pic>
      <p:sp>
        <p:nvSpPr>
          <p:cNvPr id="8" name="Rectangle 7">
            <a:extLst>
              <a:ext uri="{FF2B5EF4-FFF2-40B4-BE49-F238E27FC236}">
                <a16:creationId xmlns:a16="http://schemas.microsoft.com/office/drawing/2014/main" id="{60F58411-D8E0-42E8-B339-80802144D811}"/>
              </a:ext>
            </a:extLst>
          </p:cNvPr>
          <p:cNvSpPr/>
          <p:nvPr/>
        </p:nvSpPr>
        <p:spPr>
          <a:xfrm>
            <a:off x="6096000" y="1013309"/>
            <a:ext cx="6061401" cy="547197"/>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41D9F4-8AFA-481D-819D-855FB2D58134}"/>
              </a:ext>
            </a:extLst>
          </p:cNvPr>
          <p:cNvSpPr/>
          <p:nvPr/>
        </p:nvSpPr>
        <p:spPr>
          <a:xfrm>
            <a:off x="2771335" y="1013309"/>
            <a:ext cx="2664164" cy="1403100"/>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B81C8D-520E-4E5C-9A82-4128E7A6FA27}"/>
              </a:ext>
            </a:extLst>
          </p:cNvPr>
          <p:cNvPicPr>
            <a:picLocks noChangeAspect="1"/>
          </p:cNvPicPr>
          <p:nvPr/>
        </p:nvPicPr>
        <p:blipFill>
          <a:blip r:embed="rId5"/>
          <a:stretch>
            <a:fillRect/>
          </a:stretch>
        </p:blipFill>
        <p:spPr>
          <a:xfrm>
            <a:off x="292735" y="5530322"/>
            <a:ext cx="9646269" cy="867376"/>
          </a:xfrm>
          <a:prstGeom prst="rect">
            <a:avLst/>
          </a:prstGeom>
          <a:ln>
            <a:solidFill>
              <a:schemeClr val="accent1"/>
            </a:solidFill>
          </a:ln>
        </p:spPr>
      </p:pic>
      <p:sp>
        <p:nvSpPr>
          <p:cNvPr id="6" name="TextBox 5">
            <a:extLst>
              <a:ext uri="{FF2B5EF4-FFF2-40B4-BE49-F238E27FC236}">
                <a16:creationId xmlns:a16="http://schemas.microsoft.com/office/drawing/2014/main" id="{BDDCE020-5866-4086-94C4-C0157CFCB751}"/>
              </a:ext>
            </a:extLst>
          </p:cNvPr>
          <p:cNvSpPr txBox="1"/>
          <p:nvPr/>
        </p:nvSpPr>
        <p:spPr>
          <a:xfrm>
            <a:off x="292735" y="4895557"/>
            <a:ext cx="8438785" cy="369332"/>
          </a:xfrm>
          <a:prstGeom prst="rect">
            <a:avLst/>
          </a:prstGeom>
          <a:noFill/>
        </p:spPr>
        <p:txBody>
          <a:bodyPr wrap="none" rtlCol="0">
            <a:spAutoFit/>
          </a:bodyPr>
          <a:lstStyle/>
          <a:p>
            <a:r>
              <a:rPr lang="en-US" b="1" i="1" u="sng" dirty="0"/>
              <a:t>NOTE – In some cases, this expendables details will be part of Caution before the task  </a:t>
            </a:r>
          </a:p>
        </p:txBody>
      </p:sp>
    </p:spTree>
    <p:extLst>
      <p:ext uri="{BB962C8B-B14F-4D97-AF65-F5344CB8AC3E}">
        <p14:creationId xmlns:p14="http://schemas.microsoft.com/office/powerpoint/2010/main" val="6617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B661B2-356A-4D45-B064-BB1B35FE2070}"/>
              </a:ext>
            </a:extLst>
          </p:cNvPr>
          <p:cNvSpPr txBox="1"/>
          <p:nvPr/>
        </p:nvSpPr>
        <p:spPr>
          <a:xfrm>
            <a:off x="0" y="66871"/>
            <a:ext cx="6098344" cy="400110"/>
          </a:xfrm>
          <a:prstGeom prst="rect">
            <a:avLst/>
          </a:prstGeom>
          <a:noFill/>
        </p:spPr>
        <p:txBody>
          <a:bodyPr wrap="square">
            <a:spAutoFit/>
          </a:bodyPr>
          <a:lstStyle/>
          <a:p>
            <a:r>
              <a:rPr lang="en-US" sz="2000" b="1" u="sng" dirty="0"/>
              <a:t>CLOSE OUT </a:t>
            </a:r>
          </a:p>
        </p:txBody>
      </p:sp>
      <p:sp>
        <p:nvSpPr>
          <p:cNvPr id="3" name="TextBox 2">
            <a:extLst>
              <a:ext uri="{FF2B5EF4-FFF2-40B4-BE49-F238E27FC236}">
                <a16:creationId xmlns:a16="http://schemas.microsoft.com/office/drawing/2014/main" id="{8B736417-E13C-4559-B8D4-EB3D24673FE6}"/>
              </a:ext>
            </a:extLst>
          </p:cNvPr>
          <p:cNvSpPr txBox="1"/>
          <p:nvPr/>
        </p:nvSpPr>
        <p:spPr>
          <a:xfrm>
            <a:off x="-2344" y="616630"/>
            <a:ext cx="10679722" cy="4524315"/>
          </a:xfrm>
          <a:prstGeom prst="rect">
            <a:avLst/>
          </a:prstGeom>
          <a:noFill/>
        </p:spPr>
        <p:txBody>
          <a:bodyPr wrap="square">
            <a:spAutoFit/>
          </a:bodyPr>
          <a:lstStyle/>
          <a:p>
            <a:r>
              <a:rPr lang="en-US" b="0" i="0" dirty="0">
                <a:solidFill>
                  <a:srgbClr val="404040"/>
                </a:solidFill>
                <a:effectLst/>
                <a:latin typeface="Inter" panose="020B0502030000000004" pitchFamily="34" charset="0"/>
              </a:rPr>
              <a:t>Close out is opposite to the Job setup process , and is also called Return to service action.</a:t>
            </a:r>
          </a:p>
          <a:p>
            <a:endParaRPr lang="en-US" dirty="0">
              <a:solidFill>
                <a:srgbClr val="404040"/>
              </a:solidFill>
              <a:latin typeface="Inter" panose="020B0502030000000004" pitchFamily="34" charset="0"/>
            </a:endParaRPr>
          </a:p>
          <a:p>
            <a:r>
              <a:rPr lang="en-US" dirty="0">
                <a:solidFill>
                  <a:srgbClr val="404040"/>
                </a:solidFill>
                <a:latin typeface="Inter" panose="020B0502030000000004" pitchFamily="34" charset="0"/>
              </a:rPr>
              <a:t>Close out normally brings backs the aircraft to its flying or service status. </a:t>
            </a:r>
          </a:p>
          <a:p>
            <a:endParaRPr lang="en-US" dirty="0">
              <a:solidFill>
                <a:srgbClr val="404040"/>
              </a:solidFill>
              <a:latin typeface="Inter" panose="020B0502030000000004" pitchFamily="34" charset="0"/>
            </a:endParaRPr>
          </a:p>
          <a:p>
            <a:r>
              <a:rPr lang="en-US" dirty="0">
                <a:solidFill>
                  <a:srgbClr val="404040"/>
                </a:solidFill>
                <a:latin typeface="Inter" panose="020B0502030000000004" pitchFamily="34" charset="0"/>
              </a:rPr>
              <a:t>It Includes activities like</a:t>
            </a:r>
          </a:p>
          <a:p>
            <a:r>
              <a:rPr lang="en-US" dirty="0">
                <a:solidFill>
                  <a:srgbClr val="404040"/>
                </a:solidFill>
                <a:latin typeface="Inter" panose="020B0502030000000004" pitchFamily="34" charset="0"/>
              </a:rPr>
              <a:t>	Inspection of expendables and replacing</a:t>
            </a:r>
          </a:p>
          <a:p>
            <a:r>
              <a:rPr lang="en-US" dirty="0">
                <a:solidFill>
                  <a:srgbClr val="404040"/>
                </a:solidFill>
                <a:latin typeface="Inter" panose="020B0502030000000004" pitchFamily="34" charset="0"/>
              </a:rPr>
              <a:t>	Removing Test Kits, Jigs, Stands..</a:t>
            </a:r>
          </a:p>
          <a:p>
            <a:r>
              <a:rPr lang="en-US" dirty="0">
                <a:solidFill>
                  <a:srgbClr val="404040"/>
                </a:solidFill>
                <a:latin typeface="Inter" panose="020B0502030000000004" pitchFamily="34" charset="0"/>
              </a:rPr>
              <a:t>	Deenergize External Power Supply</a:t>
            </a:r>
          </a:p>
          <a:p>
            <a:r>
              <a:rPr lang="en-US" dirty="0">
                <a:solidFill>
                  <a:srgbClr val="404040"/>
                </a:solidFill>
                <a:latin typeface="Inter" panose="020B0502030000000004" pitchFamily="34" charset="0"/>
              </a:rPr>
              <a:t>	Circuit Breakers Closing</a:t>
            </a:r>
          </a:p>
          <a:p>
            <a:r>
              <a:rPr lang="en-US" dirty="0">
                <a:solidFill>
                  <a:srgbClr val="404040"/>
                </a:solidFill>
                <a:latin typeface="Inter" panose="020B0502030000000004" pitchFamily="34" charset="0"/>
              </a:rPr>
              <a:t>	Access Panels Closing</a:t>
            </a:r>
          </a:p>
          <a:p>
            <a:r>
              <a:rPr lang="en-US" dirty="0">
                <a:solidFill>
                  <a:srgbClr val="404040"/>
                </a:solidFill>
                <a:latin typeface="Inter" panose="020B0502030000000004" pitchFamily="34" charset="0"/>
              </a:rPr>
              <a:t>	Software Loading</a:t>
            </a:r>
          </a:p>
          <a:p>
            <a:r>
              <a:rPr lang="en-US" dirty="0">
                <a:solidFill>
                  <a:srgbClr val="404040"/>
                </a:solidFill>
                <a:latin typeface="Inter" panose="020B0502030000000004" pitchFamily="34" charset="0"/>
              </a:rPr>
              <a:t>	Performing Servicing activities like Bonding, Lubrication, .</a:t>
            </a:r>
          </a:p>
          <a:p>
            <a:r>
              <a:rPr lang="en-US" dirty="0">
                <a:solidFill>
                  <a:srgbClr val="404040"/>
                </a:solidFill>
                <a:latin typeface="Inter" panose="020B0502030000000004" pitchFamily="34" charset="0"/>
              </a:rPr>
              <a:t>	Performing Adjustment/Test </a:t>
            </a:r>
          </a:p>
          <a:p>
            <a:endParaRPr lang="en-US" dirty="0">
              <a:solidFill>
                <a:srgbClr val="404040"/>
              </a:solidFill>
              <a:latin typeface="Inter" panose="020B0502030000000004" pitchFamily="34" charset="0"/>
            </a:endParaRPr>
          </a:p>
          <a:p>
            <a:r>
              <a:rPr lang="en-US" dirty="0">
                <a:solidFill>
                  <a:srgbClr val="404040"/>
                </a:solidFill>
                <a:latin typeface="Inter" panose="020B0502030000000004" pitchFamily="34" charset="0"/>
              </a:rPr>
              <a:t>All Job setup activities can be redone in reverse order along-with other specified activities.</a:t>
            </a:r>
          </a:p>
          <a:p>
            <a:r>
              <a:rPr lang="en-US" dirty="0">
                <a:solidFill>
                  <a:srgbClr val="404040"/>
                </a:solidFill>
                <a:latin typeface="Inter" panose="020B0502030000000004" pitchFamily="34" charset="0"/>
              </a:rPr>
              <a:t>	</a:t>
            </a:r>
          </a:p>
        </p:txBody>
      </p:sp>
      <p:sp>
        <p:nvSpPr>
          <p:cNvPr id="4" name="TextBox 3">
            <a:extLst>
              <a:ext uri="{FF2B5EF4-FFF2-40B4-BE49-F238E27FC236}">
                <a16:creationId xmlns:a16="http://schemas.microsoft.com/office/drawing/2014/main" id="{3A6EE123-8D3A-4568-998F-9F8ABCFDF793}"/>
              </a:ext>
            </a:extLst>
          </p:cNvPr>
          <p:cNvSpPr txBox="1"/>
          <p:nvPr/>
        </p:nvSpPr>
        <p:spPr>
          <a:xfrm>
            <a:off x="0" y="5138924"/>
            <a:ext cx="11904784" cy="646331"/>
          </a:xfrm>
          <a:prstGeom prst="rect">
            <a:avLst/>
          </a:prstGeom>
          <a:noFill/>
        </p:spPr>
        <p:txBody>
          <a:bodyPr wrap="square">
            <a:spAutoFit/>
          </a:bodyPr>
          <a:lstStyle/>
          <a:p>
            <a:pPr algn="l"/>
            <a:r>
              <a:rPr lang="en-US" b="1" i="0" dirty="0">
                <a:solidFill>
                  <a:srgbClr val="404040"/>
                </a:solidFill>
                <a:effectLst/>
                <a:latin typeface="Inter" panose="020B0502030000000004" pitchFamily="34" charset="0"/>
              </a:rPr>
              <a:t>Notes</a:t>
            </a:r>
          </a:p>
          <a:p>
            <a:pPr algn="l">
              <a:buFont typeface="Arial" panose="020B0604020202020204" pitchFamily="34" charset="0"/>
              <a:buChar char="•"/>
            </a:pPr>
            <a:r>
              <a:rPr lang="en-US" b="1" i="0" dirty="0">
                <a:solidFill>
                  <a:srgbClr val="404040"/>
                </a:solidFill>
                <a:effectLst/>
                <a:latin typeface="Inter" panose="020B0502030000000004" pitchFamily="34" charset="0"/>
              </a:rPr>
              <a:t>Only Installation task will have the closeout , not the Removal task.</a:t>
            </a:r>
            <a:endParaRPr lang="en-US" b="0" i="0" dirty="0">
              <a:solidFill>
                <a:srgbClr val="404040"/>
              </a:solidFill>
              <a:effectLst/>
              <a:latin typeface="Inter" panose="020B0502030000000004" pitchFamily="34" charset="0"/>
            </a:endParaRPr>
          </a:p>
        </p:txBody>
      </p:sp>
    </p:spTree>
    <p:extLst>
      <p:ext uri="{BB962C8B-B14F-4D97-AF65-F5344CB8AC3E}">
        <p14:creationId xmlns:p14="http://schemas.microsoft.com/office/powerpoint/2010/main" val="34632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3795ED-DC58-4795-B1B7-C952DFD20CCC}"/>
              </a:ext>
            </a:extLst>
          </p:cNvPr>
          <p:cNvGrpSpPr/>
          <p:nvPr/>
        </p:nvGrpSpPr>
        <p:grpSpPr>
          <a:xfrm>
            <a:off x="71269" y="2278133"/>
            <a:ext cx="1830589" cy="2662520"/>
            <a:chOff x="2064100" y="1836360"/>
            <a:chExt cx="1554463" cy="2468847"/>
          </a:xfrm>
        </p:grpSpPr>
        <p:sp>
          <p:nvSpPr>
            <p:cNvPr id="3" name="TextBox 2">
              <a:extLst>
                <a:ext uri="{FF2B5EF4-FFF2-40B4-BE49-F238E27FC236}">
                  <a16:creationId xmlns:a16="http://schemas.microsoft.com/office/drawing/2014/main" id="{BF61BC9C-9618-44E6-A72A-D8FD7008BE2C}"/>
                </a:ext>
              </a:extLst>
            </p:cNvPr>
            <p:cNvSpPr txBox="1"/>
            <p:nvPr/>
          </p:nvSpPr>
          <p:spPr>
            <a:xfrm>
              <a:off x="2311501" y="1836360"/>
              <a:ext cx="999707" cy="369332"/>
            </a:xfrm>
            <a:prstGeom prst="rect">
              <a:avLst/>
            </a:prstGeom>
            <a:noFill/>
          </p:spPr>
          <p:txBody>
            <a:bodyPr wrap="square" rtlCol="0">
              <a:spAutoFit/>
            </a:bodyPr>
            <a:lstStyle/>
            <a:p>
              <a:r>
                <a:rPr lang="en-US" dirty="0"/>
                <a:t>Chap 6</a:t>
              </a:r>
            </a:p>
          </p:txBody>
        </p:sp>
        <p:pic>
          <p:nvPicPr>
            <p:cNvPr id="4" name="Picture 3">
              <a:extLst>
                <a:ext uri="{FF2B5EF4-FFF2-40B4-BE49-F238E27FC236}">
                  <a16:creationId xmlns:a16="http://schemas.microsoft.com/office/drawing/2014/main" id="{9B6FE9A8-771B-4CF3-86B9-47C6381AFDE2}"/>
                </a:ext>
              </a:extLst>
            </p:cNvPr>
            <p:cNvPicPr>
              <a:picLocks noChangeAspect="1"/>
            </p:cNvPicPr>
            <p:nvPr/>
          </p:nvPicPr>
          <p:blipFill>
            <a:blip r:embed="rId2"/>
            <a:stretch>
              <a:fillRect/>
            </a:stretch>
          </p:blipFill>
          <p:spPr>
            <a:xfrm>
              <a:off x="2064100" y="2268310"/>
              <a:ext cx="1554463" cy="1795085"/>
            </a:xfrm>
            <a:prstGeom prst="rect">
              <a:avLst/>
            </a:prstGeom>
            <a:ln>
              <a:solidFill>
                <a:schemeClr val="accent1"/>
              </a:solidFill>
            </a:ln>
          </p:spPr>
        </p:pic>
        <p:pic>
          <p:nvPicPr>
            <p:cNvPr id="5" name="Picture 4">
              <a:extLst>
                <a:ext uri="{FF2B5EF4-FFF2-40B4-BE49-F238E27FC236}">
                  <a16:creationId xmlns:a16="http://schemas.microsoft.com/office/drawing/2014/main" id="{4475363B-D4DC-4585-9E3B-5EE9468D5998}"/>
                </a:ext>
              </a:extLst>
            </p:cNvPr>
            <p:cNvPicPr>
              <a:picLocks noChangeAspect="1"/>
            </p:cNvPicPr>
            <p:nvPr/>
          </p:nvPicPr>
          <p:blipFill>
            <a:blip r:embed="rId3"/>
            <a:stretch>
              <a:fillRect/>
            </a:stretch>
          </p:blipFill>
          <p:spPr>
            <a:xfrm>
              <a:off x="2123523" y="4109757"/>
              <a:ext cx="1375662" cy="195450"/>
            </a:xfrm>
            <a:prstGeom prst="rect">
              <a:avLst/>
            </a:prstGeom>
          </p:spPr>
        </p:pic>
      </p:grpSp>
      <p:sp>
        <p:nvSpPr>
          <p:cNvPr id="6" name="TextBox 5">
            <a:extLst>
              <a:ext uri="{FF2B5EF4-FFF2-40B4-BE49-F238E27FC236}">
                <a16:creationId xmlns:a16="http://schemas.microsoft.com/office/drawing/2014/main" id="{59BCD68F-53F0-4AA9-8600-C6A6C228DD45}"/>
              </a:ext>
            </a:extLst>
          </p:cNvPr>
          <p:cNvSpPr txBox="1"/>
          <p:nvPr/>
        </p:nvSpPr>
        <p:spPr>
          <a:xfrm>
            <a:off x="3123027" y="26244"/>
            <a:ext cx="7377402" cy="584775"/>
          </a:xfrm>
          <a:prstGeom prst="rect">
            <a:avLst/>
          </a:prstGeom>
          <a:noFill/>
        </p:spPr>
        <p:txBody>
          <a:bodyPr wrap="square" rtlCol="0">
            <a:spAutoFit/>
          </a:bodyPr>
          <a:lstStyle/>
          <a:p>
            <a:r>
              <a:rPr lang="en-US" sz="3200" b="1" dirty="0"/>
              <a:t>Dimensions and Areas </a:t>
            </a:r>
          </a:p>
        </p:txBody>
      </p:sp>
      <p:grpSp>
        <p:nvGrpSpPr>
          <p:cNvPr id="16" name="Group 15">
            <a:extLst>
              <a:ext uri="{FF2B5EF4-FFF2-40B4-BE49-F238E27FC236}">
                <a16:creationId xmlns:a16="http://schemas.microsoft.com/office/drawing/2014/main" id="{474449C7-3319-4137-AAF7-7E9037641D78}"/>
              </a:ext>
            </a:extLst>
          </p:cNvPr>
          <p:cNvGrpSpPr/>
          <p:nvPr/>
        </p:nvGrpSpPr>
        <p:grpSpPr>
          <a:xfrm>
            <a:off x="2282274" y="2869096"/>
            <a:ext cx="3840027" cy="1866834"/>
            <a:chOff x="2833232" y="1983545"/>
            <a:chExt cx="6525536" cy="2926080"/>
          </a:xfrm>
        </p:grpSpPr>
        <p:pic>
          <p:nvPicPr>
            <p:cNvPr id="14" name="Picture 13">
              <a:extLst>
                <a:ext uri="{FF2B5EF4-FFF2-40B4-BE49-F238E27FC236}">
                  <a16:creationId xmlns:a16="http://schemas.microsoft.com/office/drawing/2014/main" id="{0E9EDEDC-5492-4134-8545-7B33FD417E2B}"/>
                </a:ext>
              </a:extLst>
            </p:cNvPr>
            <p:cNvPicPr>
              <a:picLocks noChangeAspect="1"/>
            </p:cNvPicPr>
            <p:nvPr/>
          </p:nvPicPr>
          <p:blipFill rotWithShape="1">
            <a:blip r:embed="rId4"/>
            <a:srcRect t="16355" b="15538"/>
            <a:stretch/>
          </p:blipFill>
          <p:spPr>
            <a:xfrm>
              <a:off x="2833232" y="1983545"/>
              <a:ext cx="6525536" cy="2926080"/>
            </a:xfrm>
            <a:prstGeom prst="rect">
              <a:avLst/>
            </a:prstGeom>
          </p:spPr>
        </p:pic>
        <p:pic>
          <p:nvPicPr>
            <p:cNvPr id="15" name="Picture 14">
              <a:extLst>
                <a:ext uri="{FF2B5EF4-FFF2-40B4-BE49-F238E27FC236}">
                  <a16:creationId xmlns:a16="http://schemas.microsoft.com/office/drawing/2014/main" id="{0C4418C1-5C40-4D2E-A914-E7253B0CECB2}"/>
                </a:ext>
              </a:extLst>
            </p:cNvPr>
            <p:cNvPicPr>
              <a:picLocks noChangeAspect="1"/>
            </p:cNvPicPr>
            <p:nvPr/>
          </p:nvPicPr>
          <p:blipFill rotWithShape="1">
            <a:blip r:embed="rId4"/>
            <a:srcRect l="40048" t="93549" r="41514" b="942"/>
            <a:stretch/>
          </p:blipFill>
          <p:spPr>
            <a:xfrm>
              <a:off x="5236518" y="2075325"/>
              <a:ext cx="1203181" cy="236682"/>
            </a:xfrm>
            <a:prstGeom prst="rect">
              <a:avLst/>
            </a:prstGeom>
          </p:spPr>
        </p:pic>
      </p:grpSp>
      <p:pic>
        <p:nvPicPr>
          <p:cNvPr id="18" name="Picture 17">
            <a:extLst>
              <a:ext uri="{FF2B5EF4-FFF2-40B4-BE49-F238E27FC236}">
                <a16:creationId xmlns:a16="http://schemas.microsoft.com/office/drawing/2014/main" id="{BAEC1FA8-F3F6-4463-BBC7-8C9D0B2B1C6C}"/>
              </a:ext>
            </a:extLst>
          </p:cNvPr>
          <p:cNvPicPr>
            <a:picLocks noChangeAspect="1"/>
          </p:cNvPicPr>
          <p:nvPr/>
        </p:nvPicPr>
        <p:blipFill>
          <a:blip r:embed="rId5"/>
          <a:stretch>
            <a:fillRect/>
          </a:stretch>
        </p:blipFill>
        <p:spPr>
          <a:xfrm>
            <a:off x="7038778" y="2759790"/>
            <a:ext cx="2506099" cy="1987084"/>
          </a:xfrm>
          <a:prstGeom prst="rect">
            <a:avLst/>
          </a:prstGeom>
          <a:ln>
            <a:solidFill>
              <a:schemeClr val="accent1"/>
            </a:solidFill>
          </a:ln>
        </p:spPr>
      </p:pic>
      <p:pic>
        <p:nvPicPr>
          <p:cNvPr id="20" name="Picture 19">
            <a:extLst>
              <a:ext uri="{FF2B5EF4-FFF2-40B4-BE49-F238E27FC236}">
                <a16:creationId xmlns:a16="http://schemas.microsoft.com/office/drawing/2014/main" id="{B7835A84-78EE-47EB-A424-0D557F82CA84}"/>
              </a:ext>
            </a:extLst>
          </p:cNvPr>
          <p:cNvPicPr>
            <a:picLocks noChangeAspect="1"/>
          </p:cNvPicPr>
          <p:nvPr/>
        </p:nvPicPr>
        <p:blipFill>
          <a:blip r:embed="rId6"/>
          <a:stretch>
            <a:fillRect/>
          </a:stretch>
        </p:blipFill>
        <p:spPr>
          <a:xfrm>
            <a:off x="2535492" y="4865287"/>
            <a:ext cx="3008969" cy="1936235"/>
          </a:xfrm>
          <a:prstGeom prst="rect">
            <a:avLst/>
          </a:prstGeom>
          <a:ln>
            <a:solidFill>
              <a:schemeClr val="accent1"/>
            </a:solidFill>
          </a:ln>
        </p:spPr>
      </p:pic>
      <p:pic>
        <p:nvPicPr>
          <p:cNvPr id="22" name="Picture 21">
            <a:extLst>
              <a:ext uri="{FF2B5EF4-FFF2-40B4-BE49-F238E27FC236}">
                <a16:creationId xmlns:a16="http://schemas.microsoft.com/office/drawing/2014/main" id="{031D6AC6-6451-4A4C-8BC8-C334E8FD022E}"/>
              </a:ext>
            </a:extLst>
          </p:cNvPr>
          <p:cNvPicPr>
            <a:picLocks noChangeAspect="1"/>
          </p:cNvPicPr>
          <p:nvPr/>
        </p:nvPicPr>
        <p:blipFill>
          <a:blip r:embed="rId7"/>
          <a:stretch>
            <a:fillRect/>
          </a:stretch>
        </p:blipFill>
        <p:spPr>
          <a:xfrm>
            <a:off x="6811728" y="4922702"/>
            <a:ext cx="3008969" cy="1895201"/>
          </a:xfrm>
          <a:prstGeom prst="rect">
            <a:avLst/>
          </a:prstGeom>
          <a:ln>
            <a:solidFill>
              <a:schemeClr val="accent1"/>
            </a:solidFill>
          </a:ln>
        </p:spPr>
      </p:pic>
      <p:grpSp>
        <p:nvGrpSpPr>
          <p:cNvPr id="9" name="Group 8">
            <a:extLst>
              <a:ext uri="{FF2B5EF4-FFF2-40B4-BE49-F238E27FC236}">
                <a16:creationId xmlns:a16="http://schemas.microsoft.com/office/drawing/2014/main" id="{61EBECA4-80B6-4E93-B8D9-999BF52CE41E}"/>
              </a:ext>
            </a:extLst>
          </p:cNvPr>
          <p:cNvGrpSpPr/>
          <p:nvPr/>
        </p:nvGrpSpPr>
        <p:grpSpPr>
          <a:xfrm>
            <a:off x="2464042" y="719480"/>
            <a:ext cx="3080419" cy="1931849"/>
            <a:chOff x="2282274" y="553361"/>
            <a:chExt cx="3080419" cy="1931849"/>
          </a:xfrm>
        </p:grpSpPr>
        <p:pic>
          <p:nvPicPr>
            <p:cNvPr id="8" name="Picture 7">
              <a:extLst>
                <a:ext uri="{FF2B5EF4-FFF2-40B4-BE49-F238E27FC236}">
                  <a16:creationId xmlns:a16="http://schemas.microsoft.com/office/drawing/2014/main" id="{5D6D007A-394C-41F0-9808-1F357E328CE9}"/>
                </a:ext>
              </a:extLst>
            </p:cNvPr>
            <p:cNvPicPr>
              <a:picLocks noChangeAspect="1"/>
            </p:cNvPicPr>
            <p:nvPr/>
          </p:nvPicPr>
          <p:blipFill>
            <a:blip r:embed="rId8"/>
            <a:stretch>
              <a:fillRect/>
            </a:stretch>
          </p:blipFill>
          <p:spPr>
            <a:xfrm>
              <a:off x="2282274" y="553361"/>
              <a:ext cx="3080419" cy="1433160"/>
            </a:xfrm>
            <a:prstGeom prst="rect">
              <a:avLst/>
            </a:prstGeom>
          </p:spPr>
        </p:pic>
        <p:sp>
          <p:nvSpPr>
            <p:cNvPr id="7" name="TextBox 6">
              <a:extLst>
                <a:ext uri="{FF2B5EF4-FFF2-40B4-BE49-F238E27FC236}">
                  <a16:creationId xmlns:a16="http://schemas.microsoft.com/office/drawing/2014/main" id="{F4BAF87E-F333-4AE6-B1F1-AB754C10D431}"/>
                </a:ext>
              </a:extLst>
            </p:cNvPr>
            <p:cNvSpPr txBox="1"/>
            <p:nvPr/>
          </p:nvSpPr>
          <p:spPr>
            <a:xfrm>
              <a:off x="2916369" y="2115878"/>
              <a:ext cx="1812227" cy="369332"/>
            </a:xfrm>
            <a:prstGeom prst="rect">
              <a:avLst/>
            </a:prstGeom>
            <a:noFill/>
          </p:spPr>
          <p:txBody>
            <a:bodyPr wrap="none" rtlCol="0">
              <a:spAutoFit/>
            </a:bodyPr>
            <a:lstStyle/>
            <a:p>
              <a:r>
                <a:rPr lang="en-US" dirty="0"/>
                <a:t>ZONE Numbering</a:t>
              </a:r>
            </a:p>
          </p:txBody>
        </p:sp>
      </p:grpSp>
      <p:grpSp>
        <p:nvGrpSpPr>
          <p:cNvPr id="10" name="Group 9">
            <a:extLst>
              <a:ext uri="{FF2B5EF4-FFF2-40B4-BE49-F238E27FC236}">
                <a16:creationId xmlns:a16="http://schemas.microsoft.com/office/drawing/2014/main" id="{3928B09E-AB50-419D-A542-8CEAA8AB3AC0}"/>
              </a:ext>
            </a:extLst>
          </p:cNvPr>
          <p:cNvGrpSpPr/>
          <p:nvPr/>
        </p:nvGrpSpPr>
        <p:grpSpPr>
          <a:xfrm>
            <a:off x="7007156" y="586305"/>
            <a:ext cx="2261068" cy="1895964"/>
            <a:chOff x="6829309" y="589246"/>
            <a:chExt cx="2261068" cy="1895964"/>
          </a:xfrm>
        </p:grpSpPr>
        <p:pic>
          <p:nvPicPr>
            <p:cNvPr id="24" name="Picture 23">
              <a:extLst>
                <a:ext uri="{FF2B5EF4-FFF2-40B4-BE49-F238E27FC236}">
                  <a16:creationId xmlns:a16="http://schemas.microsoft.com/office/drawing/2014/main" id="{B3A0365E-3D82-41F1-A3A7-4BD1DB35EBC4}"/>
                </a:ext>
              </a:extLst>
            </p:cNvPr>
            <p:cNvPicPr>
              <a:picLocks noChangeAspect="1"/>
            </p:cNvPicPr>
            <p:nvPr/>
          </p:nvPicPr>
          <p:blipFill>
            <a:blip r:embed="rId9"/>
            <a:stretch>
              <a:fillRect/>
            </a:stretch>
          </p:blipFill>
          <p:spPr>
            <a:xfrm>
              <a:off x="6829309" y="589246"/>
              <a:ext cx="2160312" cy="1619356"/>
            </a:xfrm>
            <a:prstGeom prst="rect">
              <a:avLst/>
            </a:prstGeom>
          </p:spPr>
        </p:pic>
        <p:sp>
          <p:nvSpPr>
            <p:cNvPr id="19" name="TextBox 18">
              <a:extLst>
                <a:ext uri="{FF2B5EF4-FFF2-40B4-BE49-F238E27FC236}">
                  <a16:creationId xmlns:a16="http://schemas.microsoft.com/office/drawing/2014/main" id="{3107456F-81BE-4A1C-BC8F-413D8F6A4CF0}"/>
                </a:ext>
              </a:extLst>
            </p:cNvPr>
            <p:cNvSpPr txBox="1"/>
            <p:nvPr/>
          </p:nvSpPr>
          <p:spPr>
            <a:xfrm>
              <a:off x="6829309" y="2115878"/>
              <a:ext cx="2261068" cy="369332"/>
            </a:xfrm>
            <a:prstGeom prst="rect">
              <a:avLst/>
            </a:prstGeom>
            <a:noFill/>
          </p:spPr>
          <p:txBody>
            <a:bodyPr wrap="none" rtlCol="0">
              <a:spAutoFit/>
            </a:bodyPr>
            <a:lstStyle/>
            <a:p>
              <a:r>
                <a:rPr lang="en-US" dirty="0"/>
                <a:t>SUB-ZONE Numbering</a:t>
              </a:r>
            </a:p>
          </p:txBody>
        </p:sp>
      </p:grpSp>
      <p:sp>
        <p:nvSpPr>
          <p:cNvPr id="21" name="TextBox 20">
            <a:extLst>
              <a:ext uri="{FF2B5EF4-FFF2-40B4-BE49-F238E27FC236}">
                <a16:creationId xmlns:a16="http://schemas.microsoft.com/office/drawing/2014/main" id="{B9B3F0AB-11AB-4946-A9D7-FE82C6B2C45E}"/>
              </a:ext>
            </a:extLst>
          </p:cNvPr>
          <p:cNvSpPr txBox="1"/>
          <p:nvPr/>
        </p:nvSpPr>
        <p:spPr>
          <a:xfrm>
            <a:off x="362617" y="1632407"/>
            <a:ext cx="6098344" cy="369332"/>
          </a:xfrm>
          <a:prstGeom prst="rect">
            <a:avLst/>
          </a:prstGeom>
          <a:noFill/>
        </p:spPr>
        <p:txBody>
          <a:bodyPr wrap="square">
            <a:spAutoFit/>
          </a:bodyPr>
          <a:lstStyle/>
          <a:p>
            <a:r>
              <a:rPr lang="en-US" sz="1800" b="1" dirty="0"/>
              <a:t>Areas</a:t>
            </a:r>
            <a:endParaRPr lang="en-US" dirty="0"/>
          </a:p>
        </p:txBody>
      </p:sp>
    </p:spTree>
    <p:extLst>
      <p:ext uri="{BB962C8B-B14F-4D97-AF65-F5344CB8AC3E}">
        <p14:creationId xmlns:p14="http://schemas.microsoft.com/office/powerpoint/2010/main" val="34225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BD2549-7E26-42CE-82D5-811FEF188F9F}"/>
              </a:ext>
            </a:extLst>
          </p:cNvPr>
          <p:cNvGrpSpPr/>
          <p:nvPr/>
        </p:nvGrpSpPr>
        <p:grpSpPr>
          <a:xfrm>
            <a:off x="4265411" y="1234731"/>
            <a:ext cx="1830589" cy="2662520"/>
            <a:chOff x="2064100" y="1836360"/>
            <a:chExt cx="1554463" cy="2468847"/>
          </a:xfrm>
        </p:grpSpPr>
        <p:sp>
          <p:nvSpPr>
            <p:cNvPr id="3" name="TextBox 2">
              <a:extLst>
                <a:ext uri="{FF2B5EF4-FFF2-40B4-BE49-F238E27FC236}">
                  <a16:creationId xmlns:a16="http://schemas.microsoft.com/office/drawing/2014/main" id="{678714F1-BBD3-4FFF-951C-D5B0DFB577D0}"/>
                </a:ext>
              </a:extLst>
            </p:cNvPr>
            <p:cNvSpPr txBox="1"/>
            <p:nvPr/>
          </p:nvSpPr>
          <p:spPr>
            <a:xfrm>
              <a:off x="2311501" y="1836360"/>
              <a:ext cx="999707" cy="369332"/>
            </a:xfrm>
            <a:prstGeom prst="rect">
              <a:avLst/>
            </a:prstGeom>
            <a:noFill/>
          </p:spPr>
          <p:txBody>
            <a:bodyPr wrap="square" rtlCol="0">
              <a:spAutoFit/>
            </a:bodyPr>
            <a:lstStyle/>
            <a:p>
              <a:r>
                <a:rPr lang="en-US" dirty="0"/>
                <a:t>Chap 6</a:t>
              </a:r>
            </a:p>
          </p:txBody>
        </p:sp>
        <p:pic>
          <p:nvPicPr>
            <p:cNvPr id="4" name="Picture 3">
              <a:extLst>
                <a:ext uri="{FF2B5EF4-FFF2-40B4-BE49-F238E27FC236}">
                  <a16:creationId xmlns:a16="http://schemas.microsoft.com/office/drawing/2014/main" id="{95437F2E-3313-480A-9AEB-FB35CEDBCB61}"/>
                </a:ext>
              </a:extLst>
            </p:cNvPr>
            <p:cNvPicPr>
              <a:picLocks noChangeAspect="1"/>
            </p:cNvPicPr>
            <p:nvPr/>
          </p:nvPicPr>
          <p:blipFill>
            <a:blip r:embed="rId2"/>
            <a:stretch>
              <a:fillRect/>
            </a:stretch>
          </p:blipFill>
          <p:spPr>
            <a:xfrm>
              <a:off x="2064100" y="2268310"/>
              <a:ext cx="1554463" cy="1795085"/>
            </a:xfrm>
            <a:prstGeom prst="rect">
              <a:avLst/>
            </a:prstGeom>
            <a:ln>
              <a:solidFill>
                <a:schemeClr val="accent1"/>
              </a:solidFill>
            </a:ln>
          </p:spPr>
        </p:pic>
        <p:pic>
          <p:nvPicPr>
            <p:cNvPr id="5" name="Picture 4">
              <a:extLst>
                <a:ext uri="{FF2B5EF4-FFF2-40B4-BE49-F238E27FC236}">
                  <a16:creationId xmlns:a16="http://schemas.microsoft.com/office/drawing/2014/main" id="{37F5C982-7A0E-4249-8F0D-01CC95996BC3}"/>
                </a:ext>
              </a:extLst>
            </p:cNvPr>
            <p:cNvPicPr>
              <a:picLocks noChangeAspect="1"/>
            </p:cNvPicPr>
            <p:nvPr/>
          </p:nvPicPr>
          <p:blipFill>
            <a:blip r:embed="rId3"/>
            <a:stretch>
              <a:fillRect/>
            </a:stretch>
          </p:blipFill>
          <p:spPr>
            <a:xfrm>
              <a:off x="2123523" y="4109757"/>
              <a:ext cx="1375662" cy="195450"/>
            </a:xfrm>
            <a:prstGeom prst="rect">
              <a:avLst/>
            </a:prstGeom>
          </p:spPr>
        </p:pic>
      </p:grpSp>
      <p:grpSp>
        <p:nvGrpSpPr>
          <p:cNvPr id="25" name="Group 24">
            <a:extLst>
              <a:ext uri="{FF2B5EF4-FFF2-40B4-BE49-F238E27FC236}">
                <a16:creationId xmlns:a16="http://schemas.microsoft.com/office/drawing/2014/main" id="{CAC46391-ACB5-464B-BD03-EF0C08B15D7D}"/>
              </a:ext>
            </a:extLst>
          </p:cNvPr>
          <p:cNvGrpSpPr/>
          <p:nvPr/>
        </p:nvGrpSpPr>
        <p:grpSpPr>
          <a:xfrm>
            <a:off x="498333" y="2695718"/>
            <a:ext cx="2826371" cy="3302391"/>
            <a:chOff x="7964268" y="126609"/>
            <a:chExt cx="2826371" cy="3302391"/>
          </a:xfrm>
        </p:grpSpPr>
        <p:grpSp>
          <p:nvGrpSpPr>
            <p:cNvPr id="21" name="Group 20">
              <a:extLst>
                <a:ext uri="{FF2B5EF4-FFF2-40B4-BE49-F238E27FC236}">
                  <a16:creationId xmlns:a16="http://schemas.microsoft.com/office/drawing/2014/main" id="{8468131B-F497-4FE5-BBBF-124C1973EDE7}"/>
                </a:ext>
              </a:extLst>
            </p:cNvPr>
            <p:cNvGrpSpPr/>
            <p:nvPr/>
          </p:nvGrpSpPr>
          <p:grpSpPr>
            <a:xfrm>
              <a:off x="8033602" y="268261"/>
              <a:ext cx="2757037" cy="3160739"/>
              <a:chOff x="6799256" y="80657"/>
              <a:chExt cx="2757037" cy="3160739"/>
            </a:xfrm>
          </p:grpSpPr>
          <p:pic>
            <p:nvPicPr>
              <p:cNvPr id="12" name="Picture 11">
                <a:extLst>
                  <a:ext uri="{FF2B5EF4-FFF2-40B4-BE49-F238E27FC236}">
                    <a16:creationId xmlns:a16="http://schemas.microsoft.com/office/drawing/2014/main" id="{6D085495-0568-4705-A1E9-783CDA005F06}"/>
                  </a:ext>
                </a:extLst>
              </p:cNvPr>
              <p:cNvPicPr>
                <a:picLocks noChangeAspect="1"/>
              </p:cNvPicPr>
              <p:nvPr/>
            </p:nvPicPr>
            <p:blipFill>
              <a:blip r:embed="rId4"/>
              <a:stretch>
                <a:fillRect/>
              </a:stretch>
            </p:blipFill>
            <p:spPr>
              <a:xfrm>
                <a:off x="6887644" y="80657"/>
                <a:ext cx="2524477" cy="2667372"/>
              </a:xfrm>
              <a:prstGeom prst="rect">
                <a:avLst/>
              </a:prstGeom>
            </p:spPr>
          </p:pic>
          <p:sp>
            <p:nvSpPr>
              <p:cNvPr id="13" name="TextBox 12">
                <a:extLst>
                  <a:ext uri="{FF2B5EF4-FFF2-40B4-BE49-F238E27FC236}">
                    <a16:creationId xmlns:a16="http://schemas.microsoft.com/office/drawing/2014/main" id="{93804E36-53C2-49E2-9DC7-9454D53F688E}"/>
                  </a:ext>
                </a:extLst>
              </p:cNvPr>
              <p:cNvSpPr txBox="1"/>
              <p:nvPr/>
            </p:nvSpPr>
            <p:spPr>
              <a:xfrm>
                <a:off x="6799256" y="2872064"/>
                <a:ext cx="2757037" cy="369332"/>
              </a:xfrm>
              <a:prstGeom prst="rect">
                <a:avLst/>
              </a:prstGeom>
              <a:noFill/>
            </p:spPr>
            <p:txBody>
              <a:bodyPr wrap="none" rtlCol="0">
                <a:spAutoFit/>
              </a:bodyPr>
              <a:lstStyle/>
              <a:p>
                <a:r>
                  <a:rPr lang="en-US" dirty="0"/>
                  <a:t>STABILIZER  ACCESS PANELS</a:t>
                </a:r>
              </a:p>
            </p:txBody>
          </p:sp>
        </p:grpSp>
        <p:sp>
          <p:nvSpPr>
            <p:cNvPr id="24" name="Rectangle 23">
              <a:extLst>
                <a:ext uri="{FF2B5EF4-FFF2-40B4-BE49-F238E27FC236}">
                  <a16:creationId xmlns:a16="http://schemas.microsoft.com/office/drawing/2014/main" id="{B54F0218-E4A1-4793-A853-A60C116EF810}"/>
                </a:ext>
              </a:extLst>
            </p:cNvPr>
            <p:cNvSpPr/>
            <p:nvPr/>
          </p:nvSpPr>
          <p:spPr>
            <a:xfrm>
              <a:off x="7964268" y="126609"/>
              <a:ext cx="2826371" cy="330239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D7002E0-B644-4793-9541-A867720D0492}"/>
              </a:ext>
            </a:extLst>
          </p:cNvPr>
          <p:cNvGrpSpPr/>
          <p:nvPr/>
        </p:nvGrpSpPr>
        <p:grpSpPr>
          <a:xfrm>
            <a:off x="7036707" y="267842"/>
            <a:ext cx="3439323" cy="2946385"/>
            <a:chOff x="7584449" y="3724952"/>
            <a:chExt cx="3400900" cy="3017187"/>
          </a:xfrm>
        </p:grpSpPr>
        <p:grpSp>
          <p:nvGrpSpPr>
            <p:cNvPr id="23" name="Group 22">
              <a:extLst>
                <a:ext uri="{FF2B5EF4-FFF2-40B4-BE49-F238E27FC236}">
                  <a16:creationId xmlns:a16="http://schemas.microsoft.com/office/drawing/2014/main" id="{38ECA0E5-88C0-4CF5-86C3-CCD21317AA23}"/>
                </a:ext>
              </a:extLst>
            </p:cNvPr>
            <p:cNvGrpSpPr/>
            <p:nvPr/>
          </p:nvGrpSpPr>
          <p:grpSpPr>
            <a:xfrm>
              <a:off x="7584449" y="3724952"/>
              <a:ext cx="3400900" cy="2992026"/>
              <a:chOff x="7584449" y="3724952"/>
              <a:chExt cx="3400900" cy="2992026"/>
            </a:xfrm>
          </p:grpSpPr>
          <p:pic>
            <p:nvPicPr>
              <p:cNvPr id="18" name="Picture 17">
                <a:extLst>
                  <a:ext uri="{FF2B5EF4-FFF2-40B4-BE49-F238E27FC236}">
                    <a16:creationId xmlns:a16="http://schemas.microsoft.com/office/drawing/2014/main" id="{FF59FFD8-737E-4D24-8A9D-E2196276F428}"/>
                  </a:ext>
                </a:extLst>
              </p:cNvPr>
              <p:cNvPicPr>
                <a:picLocks noChangeAspect="1"/>
              </p:cNvPicPr>
              <p:nvPr/>
            </p:nvPicPr>
            <p:blipFill>
              <a:blip r:embed="rId5"/>
              <a:stretch>
                <a:fillRect/>
              </a:stretch>
            </p:blipFill>
            <p:spPr>
              <a:xfrm>
                <a:off x="7584449" y="3724952"/>
                <a:ext cx="3400900" cy="2943636"/>
              </a:xfrm>
              <a:prstGeom prst="rect">
                <a:avLst/>
              </a:prstGeom>
            </p:spPr>
          </p:pic>
          <p:sp>
            <p:nvSpPr>
              <p:cNvPr id="19" name="TextBox 18">
                <a:extLst>
                  <a:ext uri="{FF2B5EF4-FFF2-40B4-BE49-F238E27FC236}">
                    <a16:creationId xmlns:a16="http://schemas.microsoft.com/office/drawing/2014/main" id="{948134FE-233B-4520-ACEE-76D660852F2D}"/>
                  </a:ext>
                </a:extLst>
              </p:cNvPr>
              <p:cNvSpPr txBox="1"/>
              <p:nvPr/>
            </p:nvSpPr>
            <p:spPr>
              <a:xfrm>
                <a:off x="7822472" y="6347646"/>
                <a:ext cx="2548583" cy="369332"/>
              </a:xfrm>
              <a:prstGeom prst="rect">
                <a:avLst/>
              </a:prstGeom>
              <a:noFill/>
            </p:spPr>
            <p:txBody>
              <a:bodyPr wrap="none" rtlCol="0">
                <a:spAutoFit/>
              </a:bodyPr>
              <a:lstStyle/>
              <a:p>
                <a:r>
                  <a:rPr lang="en-US" dirty="0"/>
                  <a:t>COCKPIT  ACCESS PANELS</a:t>
                </a:r>
              </a:p>
            </p:txBody>
          </p:sp>
        </p:grpSp>
        <p:sp>
          <p:nvSpPr>
            <p:cNvPr id="26" name="Rectangle 25">
              <a:extLst>
                <a:ext uri="{FF2B5EF4-FFF2-40B4-BE49-F238E27FC236}">
                  <a16:creationId xmlns:a16="http://schemas.microsoft.com/office/drawing/2014/main" id="{D2A4D1EF-D180-4F26-8122-C8D82F3D2951}"/>
                </a:ext>
              </a:extLst>
            </p:cNvPr>
            <p:cNvSpPr/>
            <p:nvPr/>
          </p:nvSpPr>
          <p:spPr>
            <a:xfrm>
              <a:off x="7822472" y="3724952"/>
              <a:ext cx="3162877" cy="30171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ED0DB8CA-A5BD-4FA1-94F3-1C3631E7554A}"/>
              </a:ext>
            </a:extLst>
          </p:cNvPr>
          <p:cNvGrpSpPr/>
          <p:nvPr/>
        </p:nvGrpSpPr>
        <p:grpSpPr>
          <a:xfrm>
            <a:off x="7313154" y="3292476"/>
            <a:ext cx="3400900" cy="2587819"/>
            <a:chOff x="879527" y="3724952"/>
            <a:chExt cx="3472451" cy="2798394"/>
          </a:xfrm>
        </p:grpSpPr>
        <p:grpSp>
          <p:nvGrpSpPr>
            <p:cNvPr id="22" name="Group 21">
              <a:extLst>
                <a:ext uri="{FF2B5EF4-FFF2-40B4-BE49-F238E27FC236}">
                  <a16:creationId xmlns:a16="http://schemas.microsoft.com/office/drawing/2014/main" id="{60918DB0-1F78-46E7-B7D2-85488DB668C5}"/>
                </a:ext>
              </a:extLst>
            </p:cNvPr>
            <p:cNvGrpSpPr/>
            <p:nvPr/>
          </p:nvGrpSpPr>
          <p:grpSpPr>
            <a:xfrm>
              <a:off x="922499" y="3724952"/>
              <a:ext cx="3429479" cy="2622694"/>
              <a:chOff x="2860194" y="2659302"/>
              <a:chExt cx="3429479" cy="2622694"/>
            </a:xfrm>
          </p:grpSpPr>
          <p:pic>
            <p:nvPicPr>
              <p:cNvPr id="15" name="Picture 14">
                <a:extLst>
                  <a:ext uri="{FF2B5EF4-FFF2-40B4-BE49-F238E27FC236}">
                    <a16:creationId xmlns:a16="http://schemas.microsoft.com/office/drawing/2014/main" id="{34733B8D-6090-410D-9758-FA9856DA88F4}"/>
                  </a:ext>
                </a:extLst>
              </p:cNvPr>
              <p:cNvPicPr>
                <a:picLocks noChangeAspect="1"/>
              </p:cNvPicPr>
              <p:nvPr/>
            </p:nvPicPr>
            <p:blipFill>
              <a:blip r:embed="rId6"/>
              <a:stretch>
                <a:fillRect/>
              </a:stretch>
            </p:blipFill>
            <p:spPr>
              <a:xfrm>
                <a:off x="2860194" y="2659302"/>
                <a:ext cx="3429479" cy="2172003"/>
              </a:xfrm>
              <a:prstGeom prst="rect">
                <a:avLst/>
              </a:prstGeom>
            </p:spPr>
          </p:pic>
          <p:sp>
            <p:nvSpPr>
              <p:cNvPr id="16" name="TextBox 15">
                <a:extLst>
                  <a:ext uri="{FF2B5EF4-FFF2-40B4-BE49-F238E27FC236}">
                    <a16:creationId xmlns:a16="http://schemas.microsoft.com/office/drawing/2014/main" id="{7D8A136F-509A-408E-B5E0-928AA0ABC3C7}"/>
                  </a:ext>
                </a:extLst>
              </p:cNvPr>
              <p:cNvSpPr txBox="1"/>
              <p:nvPr/>
            </p:nvSpPr>
            <p:spPr>
              <a:xfrm>
                <a:off x="3209650" y="4912664"/>
                <a:ext cx="2314993" cy="369332"/>
              </a:xfrm>
              <a:prstGeom prst="rect">
                <a:avLst/>
              </a:prstGeom>
              <a:noFill/>
            </p:spPr>
            <p:txBody>
              <a:bodyPr wrap="none" rtlCol="0">
                <a:spAutoFit/>
              </a:bodyPr>
              <a:lstStyle/>
              <a:p>
                <a:r>
                  <a:rPr lang="en-US" dirty="0"/>
                  <a:t>DOOR  ACCESS PANELS</a:t>
                </a:r>
              </a:p>
            </p:txBody>
          </p:sp>
        </p:grpSp>
        <p:sp>
          <p:nvSpPr>
            <p:cNvPr id="28" name="Rectangle 27">
              <a:extLst>
                <a:ext uri="{FF2B5EF4-FFF2-40B4-BE49-F238E27FC236}">
                  <a16:creationId xmlns:a16="http://schemas.microsoft.com/office/drawing/2014/main" id="{955880E2-55E3-4E8D-9A06-1C0DD7561A8F}"/>
                </a:ext>
              </a:extLst>
            </p:cNvPr>
            <p:cNvSpPr/>
            <p:nvPr/>
          </p:nvSpPr>
          <p:spPr>
            <a:xfrm>
              <a:off x="879527" y="3724952"/>
              <a:ext cx="3400900" cy="27983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4A81E24-2895-4C08-A3DA-287ED9BE192E}"/>
              </a:ext>
            </a:extLst>
          </p:cNvPr>
          <p:cNvGrpSpPr/>
          <p:nvPr/>
        </p:nvGrpSpPr>
        <p:grpSpPr>
          <a:xfrm>
            <a:off x="435774" y="267842"/>
            <a:ext cx="2927696" cy="2347072"/>
            <a:chOff x="797380" y="1202443"/>
            <a:chExt cx="2927696" cy="2347072"/>
          </a:xfrm>
        </p:grpSpPr>
        <p:grpSp>
          <p:nvGrpSpPr>
            <p:cNvPr id="20" name="Group 19">
              <a:extLst>
                <a:ext uri="{FF2B5EF4-FFF2-40B4-BE49-F238E27FC236}">
                  <a16:creationId xmlns:a16="http://schemas.microsoft.com/office/drawing/2014/main" id="{1B624875-AB65-422F-AE65-9A785AAD65F3}"/>
                </a:ext>
              </a:extLst>
            </p:cNvPr>
            <p:cNvGrpSpPr/>
            <p:nvPr/>
          </p:nvGrpSpPr>
          <p:grpSpPr>
            <a:xfrm>
              <a:off x="922499" y="1202443"/>
              <a:ext cx="2701252" cy="2041033"/>
              <a:chOff x="2990450" y="537465"/>
              <a:chExt cx="2701252" cy="2041033"/>
            </a:xfrm>
          </p:grpSpPr>
          <p:pic>
            <p:nvPicPr>
              <p:cNvPr id="9" name="Picture 8">
                <a:extLst>
                  <a:ext uri="{FF2B5EF4-FFF2-40B4-BE49-F238E27FC236}">
                    <a16:creationId xmlns:a16="http://schemas.microsoft.com/office/drawing/2014/main" id="{34E25A08-CE0C-4D23-84FD-39766A77F47C}"/>
                  </a:ext>
                </a:extLst>
              </p:cNvPr>
              <p:cNvPicPr>
                <a:picLocks noChangeAspect="1"/>
              </p:cNvPicPr>
              <p:nvPr/>
            </p:nvPicPr>
            <p:blipFill>
              <a:blip r:embed="rId7"/>
              <a:stretch>
                <a:fillRect/>
              </a:stretch>
            </p:blipFill>
            <p:spPr>
              <a:xfrm>
                <a:off x="2990450" y="537465"/>
                <a:ext cx="2581635" cy="1590897"/>
              </a:xfrm>
              <a:prstGeom prst="rect">
                <a:avLst/>
              </a:prstGeom>
            </p:spPr>
          </p:pic>
          <p:sp>
            <p:nvSpPr>
              <p:cNvPr id="10" name="TextBox 9">
                <a:extLst>
                  <a:ext uri="{FF2B5EF4-FFF2-40B4-BE49-F238E27FC236}">
                    <a16:creationId xmlns:a16="http://schemas.microsoft.com/office/drawing/2014/main" id="{CA03C9BD-EAFB-4142-BB15-F49BA75075C9}"/>
                  </a:ext>
                </a:extLst>
              </p:cNvPr>
              <p:cNvSpPr txBox="1"/>
              <p:nvPr/>
            </p:nvSpPr>
            <p:spPr>
              <a:xfrm>
                <a:off x="2990450" y="2209166"/>
                <a:ext cx="2701252" cy="369332"/>
              </a:xfrm>
              <a:prstGeom prst="rect">
                <a:avLst/>
              </a:prstGeom>
              <a:noFill/>
            </p:spPr>
            <p:txBody>
              <a:bodyPr wrap="none" rtlCol="0">
                <a:spAutoFit/>
              </a:bodyPr>
              <a:lstStyle/>
              <a:p>
                <a:r>
                  <a:rPr lang="en-US" dirty="0"/>
                  <a:t>FUSELAGE  ACCESS PANELS</a:t>
                </a:r>
              </a:p>
            </p:txBody>
          </p:sp>
        </p:grpSp>
        <p:sp>
          <p:nvSpPr>
            <p:cNvPr id="29" name="Rectangle 28">
              <a:extLst>
                <a:ext uri="{FF2B5EF4-FFF2-40B4-BE49-F238E27FC236}">
                  <a16:creationId xmlns:a16="http://schemas.microsoft.com/office/drawing/2014/main" id="{F653A19D-BDDE-4165-B359-024BEFA1BABA}"/>
                </a:ext>
              </a:extLst>
            </p:cNvPr>
            <p:cNvSpPr/>
            <p:nvPr/>
          </p:nvSpPr>
          <p:spPr>
            <a:xfrm>
              <a:off x="797380" y="1332913"/>
              <a:ext cx="2927696" cy="22166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F330D26-5671-4ED5-BA8A-9464272F7DB8}"/>
              </a:ext>
            </a:extLst>
          </p:cNvPr>
          <p:cNvSpPr txBox="1"/>
          <p:nvPr/>
        </p:nvSpPr>
        <p:spPr>
          <a:xfrm>
            <a:off x="0" y="-69437"/>
            <a:ext cx="11322395" cy="369332"/>
          </a:xfrm>
          <a:prstGeom prst="rect">
            <a:avLst/>
          </a:prstGeom>
          <a:noFill/>
        </p:spPr>
        <p:txBody>
          <a:bodyPr wrap="none" rtlCol="0">
            <a:spAutoFit/>
          </a:bodyPr>
          <a:lstStyle/>
          <a:p>
            <a:r>
              <a:rPr lang="en-US" dirty="0"/>
              <a:t>Access to servicing, inspection or maintenance points is provided through quick release or removable doors and panels</a:t>
            </a:r>
          </a:p>
        </p:txBody>
      </p:sp>
      <p:sp>
        <p:nvSpPr>
          <p:cNvPr id="34" name="TextBox 33">
            <a:extLst>
              <a:ext uri="{FF2B5EF4-FFF2-40B4-BE49-F238E27FC236}">
                <a16:creationId xmlns:a16="http://schemas.microsoft.com/office/drawing/2014/main" id="{CA5FEA2D-5064-49CA-8AE1-B71E37071B53}"/>
              </a:ext>
            </a:extLst>
          </p:cNvPr>
          <p:cNvSpPr txBox="1"/>
          <p:nvPr/>
        </p:nvSpPr>
        <p:spPr>
          <a:xfrm>
            <a:off x="298205" y="5988014"/>
            <a:ext cx="12404922" cy="923330"/>
          </a:xfrm>
          <a:prstGeom prst="rect">
            <a:avLst/>
          </a:prstGeom>
          <a:noFill/>
        </p:spPr>
        <p:txBody>
          <a:bodyPr wrap="square">
            <a:spAutoFit/>
          </a:bodyPr>
          <a:lstStyle/>
          <a:p>
            <a:r>
              <a:rPr lang="en-US" dirty="0"/>
              <a:t>These Access Doors and Access Panels are numbered as 5 digit. First three digits represent the zone number and suffix </a:t>
            </a:r>
          </a:p>
          <a:p>
            <a:r>
              <a:rPr lang="en-US" dirty="0"/>
              <a:t>Numbers which follow the dash , indicate the access door or panel number.</a:t>
            </a:r>
          </a:p>
          <a:p>
            <a:r>
              <a:rPr lang="en-US" dirty="0"/>
              <a:t>Ex : 250-6 indicates the access panel -6 belongs to the aircraft zone 250</a:t>
            </a:r>
          </a:p>
        </p:txBody>
      </p:sp>
    </p:spTree>
    <p:extLst>
      <p:ext uri="{BB962C8B-B14F-4D97-AF65-F5344CB8AC3E}">
        <p14:creationId xmlns:p14="http://schemas.microsoft.com/office/powerpoint/2010/main" val="8650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9F3352-97F8-42BE-8543-454F912EB6A5}"/>
              </a:ext>
            </a:extLst>
          </p:cNvPr>
          <p:cNvGrpSpPr/>
          <p:nvPr/>
        </p:nvGrpSpPr>
        <p:grpSpPr>
          <a:xfrm>
            <a:off x="712253" y="1070824"/>
            <a:ext cx="3648731" cy="1939662"/>
            <a:chOff x="712254" y="1070824"/>
            <a:chExt cx="3229426" cy="1570280"/>
          </a:xfrm>
        </p:grpSpPr>
        <p:pic>
          <p:nvPicPr>
            <p:cNvPr id="5" name="Picture 4">
              <a:extLst>
                <a:ext uri="{FF2B5EF4-FFF2-40B4-BE49-F238E27FC236}">
                  <a16:creationId xmlns:a16="http://schemas.microsoft.com/office/drawing/2014/main" id="{ACDC50FD-048E-4184-ACD5-28F482FD12C7}"/>
                </a:ext>
              </a:extLst>
            </p:cNvPr>
            <p:cNvPicPr>
              <a:picLocks noChangeAspect="1"/>
            </p:cNvPicPr>
            <p:nvPr/>
          </p:nvPicPr>
          <p:blipFill>
            <a:blip r:embed="rId2"/>
            <a:stretch>
              <a:fillRect/>
            </a:stretch>
          </p:blipFill>
          <p:spPr>
            <a:xfrm>
              <a:off x="712254" y="1070824"/>
              <a:ext cx="3086531" cy="1143160"/>
            </a:xfrm>
            <a:prstGeom prst="rect">
              <a:avLst/>
            </a:prstGeom>
            <a:ln>
              <a:noFill/>
            </a:ln>
          </p:spPr>
        </p:pic>
        <p:pic>
          <p:nvPicPr>
            <p:cNvPr id="7" name="Picture 6">
              <a:extLst>
                <a:ext uri="{FF2B5EF4-FFF2-40B4-BE49-F238E27FC236}">
                  <a16:creationId xmlns:a16="http://schemas.microsoft.com/office/drawing/2014/main" id="{A5E22E96-EE46-4142-8180-524412B481BF}"/>
                </a:ext>
              </a:extLst>
            </p:cNvPr>
            <p:cNvPicPr>
              <a:picLocks noChangeAspect="1"/>
            </p:cNvPicPr>
            <p:nvPr/>
          </p:nvPicPr>
          <p:blipFill>
            <a:blip r:embed="rId3"/>
            <a:stretch>
              <a:fillRect/>
            </a:stretch>
          </p:blipFill>
          <p:spPr>
            <a:xfrm>
              <a:off x="855149" y="2050472"/>
              <a:ext cx="2943636" cy="590632"/>
            </a:xfrm>
            <a:prstGeom prst="rect">
              <a:avLst/>
            </a:prstGeom>
          </p:spPr>
        </p:pic>
        <p:sp>
          <p:nvSpPr>
            <p:cNvPr id="8" name="Rectangle 7">
              <a:extLst>
                <a:ext uri="{FF2B5EF4-FFF2-40B4-BE49-F238E27FC236}">
                  <a16:creationId xmlns:a16="http://schemas.microsoft.com/office/drawing/2014/main" id="{D606D7EC-9B0F-4F03-938B-E290A3499E38}"/>
                </a:ext>
              </a:extLst>
            </p:cNvPr>
            <p:cNvSpPr/>
            <p:nvPr/>
          </p:nvSpPr>
          <p:spPr>
            <a:xfrm>
              <a:off x="855149" y="1070824"/>
              <a:ext cx="3086531" cy="157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7559CDA9-3C47-4D22-9DB8-DDF15DC79400}"/>
              </a:ext>
            </a:extLst>
          </p:cNvPr>
          <p:cNvPicPr>
            <a:picLocks noChangeAspect="1"/>
          </p:cNvPicPr>
          <p:nvPr/>
        </p:nvPicPr>
        <p:blipFill rotWithShape="1">
          <a:blip r:embed="rId4"/>
          <a:srcRect b="26140"/>
          <a:stretch/>
        </p:blipFill>
        <p:spPr>
          <a:xfrm>
            <a:off x="4522432" y="280389"/>
            <a:ext cx="3477110" cy="2955180"/>
          </a:xfrm>
          <a:prstGeom prst="rect">
            <a:avLst/>
          </a:prstGeom>
          <a:ln>
            <a:solidFill>
              <a:schemeClr val="tx1"/>
            </a:solidFill>
          </a:ln>
        </p:spPr>
      </p:pic>
      <p:pic>
        <p:nvPicPr>
          <p:cNvPr id="13" name="Picture 12">
            <a:extLst>
              <a:ext uri="{FF2B5EF4-FFF2-40B4-BE49-F238E27FC236}">
                <a16:creationId xmlns:a16="http://schemas.microsoft.com/office/drawing/2014/main" id="{0DAD1BEE-6625-4D1F-9921-2A36DE4096E6}"/>
              </a:ext>
            </a:extLst>
          </p:cNvPr>
          <p:cNvPicPr>
            <a:picLocks noChangeAspect="1"/>
          </p:cNvPicPr>
          <p:nvPr/>
        </p:nvPicPr>
        <p:blipFill rotWithShape="1">
          <a:blip r:embed="rId5"/>
          <a:srcRect b="19425"/>
          <a:stretch/>
        </p:blipFill>
        <p:spPr>
          <a:xfrm>
            <a:off x="8160990" y="280390"/>
            <a:ext cx="2800741" cy="2955180"/>
          </a:xfrm>
          <a:prstGeom prst="rect">
            <a:avLst/>
          </a:prstGeom>
          <a:ln>
            <a:solidFill>
              <a:schemeClr val="tx1"/>
            </a:solidFill>
          </a:ln>
        </p:spPr>
      </p:pic>
      <p:pic>
        <p:nvPicPr>
          <p:cNvPr id="15" name="Picture 14">
            <a:extLst>
              <a:ext uri="{FF2B5EF4-FFF2-40B4-BE49-F238E27FC236}">
                <a16:creationId xmlns:a16="http://schemas.microsoft.com/office/drawing/2014/main" id="{C7133456-53F4-474C-960A-5667D2C17DCD}"/>
              </a:ext>
            </a:extLst>
          </p:cNvPr>
          <p:cNvPicPr>
            <a:picLocks noChangeAspect="1"/>
          </p:cNvPicPr>
          <p:nvPr/>
        </p:nvPicPr>
        <p:blipFill>
          <a:blip r:embed="rId6"/>
          <a:stretch>
            <a:fillRect/>
          </a:stretch>
        </p:blipFill>
        <p:spPr>
          <a:xfrm>
            <a:off x="1405693" y="3529670"/>
            <a:ext cx="2657846" cy="3267531"/>
          </a:xfrm>
          <a:prstGeom prst="rect">
            <a:avLst/>
          </a:prstGeom>
          <a:ln>
            <a:solidFill>
              <a:schemeClr val="tx1"/>
            </a:solidFill>
          </a:ln>
        </p:spPr>
      </p:pic>
      <p:pic>
        <p:nvPicPr>
          <p:cNvPr id="19" name="Picture 18">
            <a:extLst>
              <a:ext uri="{FF2B5EF4-FFF2-40B4-BE49-F238E27FC236}">
                <a16:creationId xmlns:a16="http://schemas.microsoft.com/office/drawing/2014/main" id="{C319FB5A-F955-426B-94A5-F8C38AC9897C}"/>
              </a:ext>
            </a:extLst>
          </p:cNvPr>
          <p:cNvPicPr>
            <a:picLocks noChangeAspect="1"/>
          </p:cNvPicPr>
          <p:nvPr/>
        </p:nvPicPr>
        <p:blipFill>
          <a:blip r:embed="rId7"/>
          <a:stretch>
            <a:fillRect/>
          </a:stretch>
        </p:blipFill>
        <p:spPr>
          <a:xfrm>
            <a:off x="8109408" y="3462986"/>
            <a:ext cx="2676899" cy="3181794"/>
          </a:xfrm>
          <a:prstGeom prst="rect">
            <a:avLst/>
          </a:prstGeom>
          <a:ln>
            <a:solidFill>
              <a:schemeClr val="tx1"/>
            </a:solidFill>
          </a:ln>
        </p:spPr>
      </p:pic>
      <p:pic>
        <p:nvPicPr>
          <p:cNvPr id="21" name="Picture 20">
            <a:extLst>
              <a:ext uri="{FF2B5EF4-FFF2-40B4-BE49-F238E27FC236}">
                <a16:creationId xmlns:a16="http://schemas.microsoft.com/office/drawing/2014/main" id="{CFF53C3A-54B0-4EAF-A2B0-C7BE30FBC151}"/>
              </a:ext>
            </a:extLst>
          </p:cNvPr>
          <p:cNvPicPr>
            <a:picLocks noChangeAspect="1"/>
          </p:cNvPicPr>
          <p:nvPr/>
        </p:nvPicPr>
        <p:blipFill>
          <a:blip r:embed="rId8"/>
          <a:stretch>
            <a:fillRect/>
          </a:stretch>
        </p:blipFill>
        <p:spPr>
          <a:xfrm>
            <a:off x="4860616" y="3462986"/>
            <a:ext cx="2800741" cy="3334215"/>
          </a:xfrm>
          <a:prstGeom prst="rect">
            <a:avLst/>
          </a:prstGeom>
        </p:spPr>
      </p:pic>
      <p:sp>
        <p:nvSpPr>
          <p:cNvPr id="22" name="Rectangle 21">
            <a:extLst>
              <a:ext uri="{FF2B5EF4-FFF2-40B4-BE49-F238E27FC236}">
                <a16:creationId xmlns:a16="http://schemas.microsoft.com/office/drawing/2014/main" id="{3F3228CB-75FE-4585-AD31-D1E7CECFF3EB}"/>
              </a:ext>
            </a:extLst>
          </p:cNvPr>
          <p:cNvSpPr/>
          <p:nvPr/>
        </p:nvSpPr>
        <p:spPr>
          <a:xfrm>
            <a:off x="873701" y="1757979"/>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A06B73-A315-46C1-A119-5206D9D82C60}"/>
              </a:ext>
            </a:extLst>
          </p:cNvPr>
          <p:cNvSpPr/>
          <p:nvPr/>
        </p:nvSpPr>
        <p:spPr>
          <a:xfrm>
            <a:off x="4831404" y="1082548"/>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73B03E-6A2F-405C-ABE8-99E843D8F36E}"/>
              </a:ext>
            </a:extLst>
          </p:cNvPr>
          <p:cNvSpPr/>
          <p:nvPr/>
        </p:nvSpPr>
        <p:spPr>
          <a:xfrm>
            <a:off x="9029368" y="1771145"/>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F9E8A11-CE82-4D7C-8072-519B60789B31}"/>
              </a:ext>
            </a:extLst>
          </p:cNvPr>
          <p:cNvSpPr txBox="1"/>
          <p:nvPr/>
        </p:nvSpPr>
        <p:spPr>
          <a:xfrm>
            <a:off x="154745" y="407963"/>
            <a:ext cx="2938305" cy="369332"/>
          </a:xfrm>
          <a:prstGeom prst="rect">
            <a:avLst/>
          </a:prstGeom>
          <a:noFill/>
        </p:spPr>
        <p:txBody>
          <a:bodyPr wrap="none" rtlCol="0">
            <a:spAutoFit/>
          </a:bodyPr>
          <a:lstStyle/>
          <a:p>
            <a:r>
              <a:rPr lang="en-US" dirty="0"/>
              <a:t>PANEL NUMBERING Example </a:t>
            </a:r>
          </a:p>
        </p:txBody>
      </p:sp>
      <p:sp>
        <p:nvSpPr>
          <p:cNvPr id="26" name="TextBox 25">
            <a:extLst>
              <a:ext uri="{FF2B5EF4-FFF2-40B4-BE49-F238E27FC236}">
                <a16:creationId xmlns:a16="http://schemas.microsoft.com/office/drawing/2014/main" id="{6B117F1D-EA18-4E44-8D07-4F1397058BDB}"/>
              </a:ext>
            </a:extLst>
          </p:cNvPr>
          <p:cNvSpPr txBox="1"/>
          <p:nvPr/>
        </p:nvSpPr>
        <p:spPr>
          <a:xfrm>
            <a:off x="93256" y="3143664"/>
            <a:ext cx="3129255" cy="369332"/>
          </a:xfrm>
          <a:prstGeom prst="rect">
            <a:avLst/>
          </a:prstGeom>
          <a:noFill/>
        </p:spPr>
        <p:txBody>
          <a:bodyPr wrap="none" rtlCol="0">
            <a:spAutoFit/>
          </a:bodyPr>
          <a:lstStyle/>
          <a:p>
            <a:r>
              <a:rPr lang="en-US" dirty="0"/>
              <a:t>STATION NUMBERING Example </a:t>
            </a:r>
          </a:p>
        </p:txBody>
      </p:sp>
      <p:sp>
        <p:nvSpPr>
          <p:cNvPr id="27" name="Rectangle 26">
            <a:extLst>
              <a:ext uri="{FF2B5EF4-FFF2-40B4-BE49-F238E27FC236}">
                <a16:creationId xmlns:a16="http://schemas.microsoft.com/office/drawing/2014/main" id="{1B0CB99A-CE7F-4D4B-B6FC-29A15BEC2446}"/>
              </a:ext>
            </a:extLst>
          </p:cNvPr>
          <p:cNvSpPr/>
          <p:nvPr/>
        </p:nvSpPr>
        <p:spPr>
          <a:xfrm>
            <a:off x="1880623" y="4344090"/>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62968D4-5265-456A-9834-75FD353BA608}"/>
              </a:ext>
            </a:extLst>
          </p:cNvPr>
          <p:cNvSpPr/>
          <p:nvPr/>
        </p:nvSpPr>
        <p:spPr>
          <a:xfrm>
            <a:off x="1418684" y="5376855"/>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DFEDF2-D640-4203-ADB4-3501EBB8301C}"/>
              </a:ext>
            </a:extLst>
          </p:cNvPr>
          <p:cNvSpPr/>
          <p:nvPr/>
        </p:nvSpPr>
        <p:spPr>
          <a:xfrm>
            <a:off x="2827054" y="5052981"/>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169DF8-155C-4ED2-8435-5FA74F99704E}"/>
              </a:ext>
            </a:extLst>
          </p:cNvPr>
          <p:cNvSpPr/>
          <p:nvPr/>
        </p:nvSpPr>
        <p:spPr>
          <a:xfrm>
            <a:off x="5095247" y="4737985"/>
            <a:ext cx="728778" cy="314996"/>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950EE2-1003-49C9-8F20-B4E158ADAC19}"/>
              </a:ext>
            </a:extLst>
          </p:cNvPr>
          <p:cNvSpPr/>
          <p:nvPr/>
        </p:nvSpPr>
        <p:spPr>
          <a:xfrm>
            <a:off x="8160990" y="4893139"/>
            <a:ext cx="531992" cy="18336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7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6" grpId="0"/>
      <p:bldP spid="27" grpId="0" animBg="1"/>
      <p:bldP spid="28" grpId="0" animBg="1"/>
      <p:bldP spid="29"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8A9EC-D100-464A-9C29-94DB478A0D0B}"/>
              </a:ext>
            </a:extLst>
          </p:cNvPr>
          <p:cNvPicPr>
            <a:picLocks noChangeAspect="1"/>
          </p:cNvPicPr>
          <p:nvPr/>
        </p:nvPicPr>
        <p:blipFill>
          <a:blip r:embed="rId2"/>
          <a:stretch>
            <a:fillRect/>
          </a:stretch>
        </p:blipFill>
        <p:spPr>
          <a:xfrm>
            <a:off x="907682" y="748145"/>
            <a:ext cx="9358045" cy="4695673"/>
          </a:xfrm>
          <a:prstGeom prst="rect">
            <a:avLst/>
          </a:prstGeom>
        </p:spPr>
      </p:pic>
    </p:spTree>
    <p:extLst>
      <p:ext uri="{BB962C8B-B14F-4D97-AF65-F5344CB8AC3E}">
        <p14:creationId xmlns:p14="http://schemas.microsoft.com/office/powerpoint/2010/main" val="175346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C5F45-C71A-411F-AF83-445BD94EBC86}"/>
              </a:ext>
            </a:extLst>
          </p:cNvPr>
          <p:cNvPicPr>
            <a:picLocks noChangeAspect="1"/>
          </p:cNvPicPr>
          <p:nvPr/>
        </p:nvPicPr>
        <p:blipFill rotWithShape="1">
          <a:blip r:embed="rId2"/>
          <a:srcRect l="11638" t="42410" r="13790"/>
          <a:stretch/>
        </p:blipFill>
        <p:spPr>
          <a:xfrm>
            <a:off x="487549" y="100275"/>
            <a:ext cx="2233383" cy="1977907"/>
          </a:xfrm>
          <a:prstGeom prst="rect">
            <a:avLst/>
          </a:prstGeom>
        </p:spPr>
      </p:pic>
      <p:pic>
        <p:nvPicPr>
          <p:cNvPr id="5" name="Picture 4">
            <a:extLst>
              <a:ext uri="{FF2B5EF4-FFF2-40B4-BE49-F238E27FC236}">
                <a16:creationId xmlns:a16="http://schemas.microsoft.com/office/drawing/2014/main" id="{A13C2216-00D5-4E0A-8B02-43B68C5B5F4C}"/>
              </a:ext>
            </a:extLst>
          </p:cNvPr>
          <p:cNvPicPr>
            <a:picLocks noChangeAspect="1"/>
          </p:cNvPicPr>
          <p:nvPr/>
        </p:nvPicPr>
        <p:blipFill rotWithShape="1">
          <a:blip r:embed="rId3"/>
          <a:srcRect t="40999" b="48845"/>
          <a:stretch/>
        </p:blipFill>
        <p:spPr>
          <a:xfrm>
            <a:off x="2720932" y="100275"/>
            <a:ext cx="7321165" cy="762387"/>
          </a:xfrm>
          <a:prstGeom prst="rect">
            <a:avLst/>
          </a:prstGeom>
        </p:spPr>
      </p:pic>
      <p:pic>
        <p:nvPicPr>
          <p:cNvPr id="4" name="Picture 3">
            <a:extLst>
              <a:ext uri="{FF2B5EF4-FFF2-40B4-BE49-F238E27FC236}">
                <a16:creationId xmlns:a16="http://schemas.microsoft.com/office/drawing/2014/main" id="{D976A203-8E2E-418F-9466-3ADE2F8E9295}"/>
              </a:ext>
            </a:extLst>
          </p:cNvPr>
          <p:cNvPicPr>
            <a:picLocks noChangeAspect="1"/>
          </p:cNvPicPr>
          <p:nvPr/>
        </p:nvPicPr>
        <p:blipFill rotWithShape="1">
          <a:blip r:embed="rId3"/>
          <a:srcRect t="58280" b="31564"/>
          <a:stretch/>
        </p:blipFill>
        <p:spPr>
          <a:xfrm>
            <a:off x="2720932" y="1108224"/>
            <a:ext cx="6956332" cy="724395"/>
          </a:xfrm>
          <a:prstGeom prst="rect">
            <a:avLst/>
          </a:prstGeom>
        </p:spPr>
      </p:pic>
      <p:pic>
        <p:nvPicPr>
          <p:cNvPr id="6" name="Picture 5">
            <a:extLst>
              <a:ext uri="{FF2B5EF4-FFF2-40B4-BE49-F238E27FC236}">
                <a16:creationId xmlns:a16="http://schemas.microsoft.com/office/drawing/2014/main" id="{1B3732F5-C811-4769-BB00-EC84BDDE4901}"/>
              </a:ext>
            </a:extLst>
          </p:cNvPr>
          <p:cNvPicPr>
            <a:picLocks noChangeAspect="1"/>
          </p:cNvPicPr>
          <p:nvPr/>
        </p:nvPicPr>
        <p:blipFill rotWithShape="1">
          <a:blip r:embed="rId4"/>
          <a:srcRect t="28372" b="66251"/>
          <a:stretch/>
        </p:blipFill>
        <p:spPr>
          <a:xfrm>
            <a:off x="209933" y="2826328"/>
            <a:ext cx="11063603" cy="602672"/>
          </a:xfrm>
          <a:prstGeom prst="rect">
            <a:avLst/>
          </a:prstGeom>
        </p:spPr>
      </p:pic>
    </p:spTree>
    <p:extLst>
      <p:ext uri="{BB962C8B-B14F-4D97-AF65-F5344CB8AC3E}">
        <p14:creationId xmlns:p14="http://schemas.microsoft.com/office/powerpoint/2010/main" val="281864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24BA0-867B-47EC-A13B-587851C72A4A}"/>
              </a:ext>
            </a:extLst>
          </p:cNvPr>
          <p:cNvPicPr>
            <a:picLocks noChangeAspect="1"/>
          </p:cNvPicPr>
          <p:nvPr/>
        </p:nvPicPr>
        <p:blipFill>
          <a:blip r:embed="rId2"/>
          <a:stretch>
            <a:fillRect/>
          </a:stretch>
        </p:blipFill>
        <p:spPr>
          <a:xfrm>
            <a:off x="678964" y="469374"/>
            <a:ext cx="4730869" cy="5598917"/>
          </a:xfrm>
          <a:prstGeom prst="rect">
            <a:avLst/>
          </a:prstGeom>
        </p:spPr>
      </p:pic>
      <p:pic>
        <p:nvPicPr>
          <p:cNvPr id="5" name="Picture 4">
            <a:extLst>
              <a:ext uri="{FF2B5EF4-FFF2-40B4-BE49-F238E27FC236}">
                <a16:creationId xmlns:a16="http://schemas.microsoft.com/office/drawing/2014/main" id="{694E25F4-DBE8-4724-9870-7A3845901152}"/>
              </a:ext>
            </a:extLst>
          </p:cNvPr>
          <p:cNvPicPr>
            <a:picLocks noChangeAspect="1"/>
          </p:cNvPicPr>
          <p:nvPr/>
        </p:nvPicPr>
        <p:blipFill>
          <a:blip r:embed="rId3"/>
          <a:stretch>
            <a:fillRect/>
          </a:stretch>
        </p:blipFill>
        <p:spPr>
          <a:xfrm>
            <a:off x="6423881" y="361909"/>
            <a:ext cx="4972273" cy="6050765"/>
          </a:xfrm>
          <a:prstGeom prst="rect">
            <a:avLst/>
          </a:prstGeom>
        </p:spPr>
      </p:pic>
    </p:spTree>
    <p:extLst>
      <p:ext uri="{BB962C8B-B14F-4D97-AF65-F5344CB8AC3E}">
        <p14:creationId xmlns:p14="http://schemas.microsoft.com/office/powerpoint/2010/main" val="310614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D80BB-DCC8-4B5B-AF8B-FA98B2C281EE}"/>
              </a:ext>
            </a:extLst>
          </p:cNvPr>
          <p:cNvPicPr>
            <a:picLocks noChangeAspect="1"/>
          </p:cNvPicPr>
          <p:nvPr/>
        </p:nvPicPr>
        <p:blipFill rotWithShape="1">
          <a:blip r:embed="rId2"/>
          <a:srcRect l="16505"/>
          <a:stretch/>
        </p:blipFill>
        <p:spPr>
          <a:xfrm>
            <a:off x="135646" y="476156"/>
            <a:ext cx="4554934" cy="886976"/>
          </a:xfrm>
          <a:prstGeom prst="rect">
            <a:avLst/>
          </a:prstGeom>
        </p:spPr>
      </p:pic>
      <p:pic>
        <p:nvPicPr>
          <p:cNvPr id="4" name="Picture 3">
            <a:extLst>
              <a:ext uri="{FF2B5EF4-FFF2-40B4-BE49-F238E27FC236}">
                <a16:creationId xmlns:a16="http://schemas.microsoft.com/office/drawing/2014/main" id="{52629A29-2EB6-4774-9D1C-5802F656BC06}"/>
              </a:ext>
            </a:extLst>
          </p:cNvPr>
          <p:cNvPicPr>
            <a:picLocks noChangeAspect="1"/>
          </p:cNvPicPr>
          <p:nvPr/>
        </p:nvPicPr>
        <p:blipFill>
          <a:blip r:embed="rId3"/>
          <a:stretch>
            <a:fillRect/>
          </a:stretch>
        </p:blipFill>
        <p:spPr>
          <a:xfrm>
            <a:off x="0" y="1773820"/>
            <a:ext cx="4826223" cy="843710"/>
          </a:xfrm>
          <a:prstGeom prst="rect">
            <a:avLst/>
          </a:prstGeom>
        </p:spPr>
      </p:pic>
      <p:pic>
        <p:nvPicPr>
          <p:cNvPr id="5" name="Picture 4">
            <a:extLst>
              <a:ext uri="{FF2B5EF4-FFF2-40B4-BE49-F238E27FC236}">
                <a16:creationId xmlns:a16="http://schemas.microsoft.com/office/drawing/2014/main" id="{2E7A2289-CA04-4156-A9BF-8E90D8F50624}"/>
              </a:ext>
            </a:extLst>
          </p:cNvPr>
          <p:cNvPicPr>
            <a:picLocks noChangeAspect="1"/>
          </p:cNvPicPr>
          <p:nvPr/>
        </p:nvPicPr>
        <p:blipFill>
          <a:blip r:embed="rId4"/>
          <a:stretch>
            <a:fillRect/>
          </a:stretch>
        </p:blipFill>
        <p:spPr>
          <a:xfrm>
            <a:off x="4659169" y="2339045"/>
            <a:ext cx="826839" cy="248786"/>
          </a:xfrm>
          <a:prstGeom prst="rect">
            <a:avLst/>
          </a:prstGeom>
        </p:spPr>
      </p:pic>
      <p:sp>
        <p:nvSpPr>
          <p:cNvPr id="6" name="Rectangle 5">
            <a:extLst>
              <a:ext uri="{FF2B5EF4-FFF2-40B4-BE49-F238E27FC236}">
                <a16:creationId xmlns:a16="http://schemas.microsoft.com/office/drawing/2014/main" id="{950497CD-DE4D-440B-883D-5F60ADBEF79D}"/>
              </a:ext>
            </a:extLst>
          </p:cNvPr>
          <p:cNvSpPr/>
          <p:nvPr/>
        </p:nvSpPr>
        <p:spPr>
          <a:xfrm>
            <a:off x="6899564" y="517026"/>
            <a:ext cx="855023" cy="40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16D2E-EB0E-4ED0-9026-33EAC8C28929}"/>
              </a:ext>
            </a:extLst>
          </p:cNvPr>
          <p:cNvSpPr txBox="1"/>
          <p:nvPr/>
        </p:nvSpPr>
        <p:spPr>
          <a:xfrm>
            <a:off x="92986" y="2705052"/>
            <a:ext cx="6097978" cy="646331"/>
          </a:xfrm>
          <a:prstGeom prst="rect">
            <a:avLst/>
          </a:prstGeom>
          <a:noFill/>
        </p:spPr>
        <p:txBody>
          <a:bodyPr wrap="square">
            <a:spAutoFit/>
          </a:bodyPr>
          <a:lstStyle/>
          <a:p>
            <a:pPr eaLnBrk="0" hangingPunct="0">
              <a:spcBef>
                <a:spcPct val="50000"/>
              </a:spcBef>
            </a:pPr>
            <a:r>
              <a:rPr lang="en-US" altLang="en-US" i="1" dirty="0"/>
              <a:t>ACTIVE: The side stay holds the main gear leg.</a:t>
            </a:r>
            <a:br>
              <a:rPr lang="en-US" altLang="en-US" i="1" dirty="0"/>
            </a:br>
            <a:r>
              <a:rPr lang="en-US" altLang="en-US" i="1" dirty="0"/>
              <a:t>PASSIVE: The main gear leg is held by the side stay.</a:t>
            </a:r>
            <a:r>
              <a:rPr lang="en-US" altLang="en-US" dirty="0"/>
              <a:t> </a:t>
            </a:r>
          </a:p>
        </p:txBody>
      </p:sp>
    </p:spTree>
    <p:extLst>
      <p:ext uri="{BB962C8B-B14F-4D97-AF65-F5344CB8AC3E}">
        <p14:creationId xmlns:p14="http://schemas.microsoft.com/office/powerpoint/2010/main" val="1986950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3EB2F-AA48-4547-9D56-5995239D7BAB}"/>
              </a:ext>
            </a:extLst>
          </p:cNvPr>
          <p:cNvPicPr>
            <a:picLocks noChangeAspect="1"/>
          </p:cNvPicPr>
          <p:nvPr/>
        </p:nvPicPr>
        <p:blipFill>
          <a:blip r:embed="rId2"/>
          <a:stretch>
            <a:fillRect/>
          </a:stretch>
        </p:blipFill>
        <p:spPr>
          <a:xfrm>
            <a:off x="62580" y="1319629"/>
            <a:ext cx="5462448" cy="532922"/>
          </a:xfrm>
          <a:prstGeom prst="rect">
            <a:avLst/>
          </a:prstGeom>
        </p:spPr>
      </p:pic>
      <p:pic>
        <p:nvPicPr>
          <p:cNvPr id="5" name="Picture 4">
            <a:extLst>
              <a:ext uri="{FF2B5EF4-FFF2-40B4-BE49-F238E27FC236}">
                <a16:creationId xmlns:a16="http://schemas.microsoft.com/office/drawing/2014/main" id="{54BA4BAF-18EC-43F6-AF9D-5E38AAAA3AB3}"/>
              </a:ext>
            </a:extLst>
          </p:cNvPr>
          <p:cNvPicPr>
            <a:picLocks noChangeAspect="1"/>
          </p:cNvPicPr>
          <p:nvPr/>
        </p:nvPicPr>
        <p:blipFill>
          <a:blip r:embed="rId3"/>
          <a:stretch>
            <a:fillRect/>
          </a:stretch>
        </p:blipFill>
        <p:spPr>
          <a:xfrm>
            <a:off x="62579" y="566656"/>
            <a:ext cx="5364443" cy="547392"/>
          </a:xfrm>
          <a:prstGeom prst="rect">
            <a:avLst/>
          </a:prstGeom>
        </p:spPr>
      </p:pic>
      <p:pic>
        <p:nvPicPr>
          <p:cNvPr id="7" name="Picture 6">
            <a:extLst>
              <a:ext uri="{FF2B5EF4-FFF2-40B4-BE49-F238E27FC236}">
                <a16:creationId xmlns:a16="http://schemas.microsoft.com/office/drawing/2014/main" id="{CCDD844B-6475-416C-857B-7722A0008D52}"/>
              </a:ext>
            </a:extLst>
          </p:cNvPr>
          <p:cNvPicPr>
            <a:picLocks noChangeAspect="1"/>
          </p:cNvPicPr>
          <p:nvPr/>
        </p:nvPicPr>
        <p:blipFill>
          <a:blip r:embed="rId4"/>
          <a:stretch>
            <a:fillRect/>
          </a:stretch>
        </p:blipFill>
        <p:spPr>
          <a:xfrm>
            <a:off x="215045" y="2229201"/>
            <a:ext cx="6874690" cy="532922"/>
          </a:xfrm>
          <a:prstGeom prst="rect">
            <a:avLst/>
          </a:prstGeom>
        </p:spPr>
      </p:pic>
      <p:pic>
        <p:nvPicPr>
          <p:cNvPr id="9" name="Picture 8">
            <a:extLst>
              <a:ext uri="{FF2B5EF4-FFF2-40B4-BE49-F238E27FC236}">
                <a16:creationId xmlns:a16="http://schemas.microsoft.com/office/drawing/2014/main" id="{987761BA-3EDE-486E-83C9-46FEEB4109A4}"/>
              </a:ext>
            </a:extLst>
          </p:cNvPr>
          <p:cNvPicPr>
            <a:picLocks noChangeAspect="1"/>
          </p:cNvPicPr>
          <p:nvPr/>
        </p:nvPicPr>
        <p:blipFill>
          <a:blip r:embed="rId5"/>
          <a:stretch>
            <a:fillRect/>
          </a:stretch>
        </p:blipFill>
        <p:spPr>
          <a:xfrm>
            <a:off x="215044" y="2862508"/>
            <a:ext cx="7135781" cy="617725"/>
          </a:xfrm>
          <a:prstGeom prst="rect">
            <a:avLst/>
          </a:prstGeom>
        </p:spPr>
      </p:pic>
      <p:sp>
        <p:nvSpPr>
          <p:cNvPr id="10" name="TextBox 9">
            <a:extLst>
              <a:ext uri="{FF2B5EF4-FFF2-40B4-BE49-F238E27FC236}">
                <a16:creationId xmlns:a16="http://schemas.microsoft.com/office/drawing/2014/main" id="{53145009-B928-41AF-B6A0-47E10D07320A}"/>
              </a:ext>
            </a:extLst>
          </p:cNvPr>
          <p:cNvSpPr txBox="1"/>
          <p:nvPr/>
        </p:nvSpPr>
        <p:spPr>
          <a:xfrm>
            <a:off x="342368" y="3637026"/>
            <a:ext cx="6097978" cy="369332"/>
          </a:xfrm>
          <a:prstGeom prst="rect">
            <a:avLst/>
          </a:prstGeom>
          <a:noFill/>
        </p:spPr>
        <p:txBody>
          <a:bodyPr wrap="square">
            <a:spAutoFit/>
          </a:bodyPr>
          <a:lstStyle/>
          <a:p>
            <a:pPr eaLnBrk="0" hangingPunct="0">
              <a:spcBef>
                <a:spcPct val="50000"/>
              </a:spcBef>
            </a:pPr>
            <a:r>
              <a:rPr lang="en-US" altLang="en-US" i="1" dirty="0"/>
              <a:t>The side stay holds the main gear leg.</a:t>
            </a:r>
            <a:endParaRPr lang="en-US" altLang="en-US" dirty="0"/>
          </a:p>
        </p:txBody>
      </p:sp>
      <p:sp>
        <p:nvSpPr>
          <p:cNvPr id="12" name="TextBox 11">
            <a:extLst>
              <a:ext uri="{FF2B5EF4-FFF2-40B4-BE49-F238E27FC236}">
                <a16:creationId xmlns:a16="http://schemas.microsoft.com/office/drawing/2014/main" id="{35042C75-DFC1-4CB5-8362-B7F15E864BAE}"/>
              </a:ext>
            </a:extLst>
          </p:cNvPr>
          <p:cNvSpPr txBox="1"/>
          <p:nvPr/>
        </p:nvSpPr>
        <p:spPr>
          <a:xfrm>
            <a:off x="342368" y="4178203"/>
            <a:ext cx="6097978" cy="369332"/>
          </a:xfrm>
          <a:prstGeom prst="rect">
            <a:avLst/>
          </a:prstGeom>
          <a:noFill/>
        </p:spPr>
        <p:txBody>
          <a:bodyPr wrap="square">
            <a:spAutoFit/>
          </a:bodyPr>
          <a:lstStyle/>
          <a:p>
            <a:pPr eaLnBrk="0" hangingPunct="0">
              <a:spcBef>
                <a:spcPct val="50000"/>
              </a:spcBef>
            </a:pPr>
            <a:r>
              <a:rPr lang="en-US" altLang="en-US" i="1" dirty="0"/>
              <a:t>The main gear leg is held by the side stay.</a:t>
            </a:r>
            <a:r>
              <a:rPr lang="en-US" altLang="en-US" dirty="0"/>
              <a:t> </a:t>
            </a:r>
          </a:p>
        </p:txBody>
      </p:sp>
    </p:spTree>
    <p:extLst>
      <p:ext uri="{BB962C8B-B14F-4D97-AF65-F5344CB8AC3E}">
        <p14:creationId xmlns:p14="http://schemas.microsoft.com/office/powerpoint/2010/main" val="41137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1D7960-442D-4125-A083-0D7E59BC1C77}"/>
              </a:ext>
            </a:extLst>
          </p:cNvPr>
          <p:cNvSpPr txBox="1"/>
          <p:nvPr/>
        </p:nvSpPr>
        <p:spPr>
          <a:xfrm>
            <a:off x="614549" y="294352"/>
            <a:ext cx="6097978" cy="646331"/>
          </a:xfrm>
          <a:prstGeom prst="rect">
            <a:avLst/>
          </a:prstGeom>
          <a:noFill/>
        </p:spPr>
        <p:txBody>
          <a:bodyPr wrap="square">
            <a:spAutoFit/>
          </a:bodyPr>
          <a:lstStyle/>
          <a:p>
            <a:r>
              <a:rPr lang="en-US" altLang="en-US" sz="1800" b="1" dirty="0">
                <a:solidFill>
                  <a:srgbClr val="003366"/>
                </a:solidFill>
                <a:latin typeface="Arial" panose="020B0604020202020204" pitchFamily="34" charset="0"/>
                <a:cs typeface="Arial" panose="020B0604020202020204" pitchFamily="34" charset="0"/>
              </a:rPr>
              <a:t>Keep procedural sentences as short as possible.</a:t>
            </a:r>
            <a:r>
              <a:rPr lang="en-US" altLang="en-US" sz="1800" b="1" dirty="0">
                <a:latin typeface="Arial" panose="020B0604020202020204" pitchFamily="34" charset="0"/>
                <a:cs typeface="Arial" panose="020B0604020202020204" pitchFamily="34" charset="0"/>
              </a:rPr>
              <a:t> </a:t>
            </a:r>
            <a:br>
              <a:rPr lang="en-US" altLang="en-US" sz="1800" b="1" dirty="0">
                <a:latin typeface="Arial" panose="020B0604020202020204" pitchFamily="34" charset="0"/>
                <a:cs typeface="Arial" panose="020B0604020202020204" pitchFamily="34" charset="0"/>
              </a:rPr>
            </a:br>
            <a:r>
              <a:rPr lang="en-US" altLang="en-US" sz="1800" b="1" dirty="0">
                <a:latin typeface="Arial" panose="020B0604020202020204" pitchFamily="34" charset="0"/>
                <a:cs typeface="Arial" panose="020B0604020202020204" pitchFamily="34" charset="0"/>
              </a:rPr>
              <a:t>   </a:t>
            </a:r>
            <a:r>
              <a:rPr lang="en-US" altLang="en-US" sz="1800" b="1" dirty="0">
                <a:solidFill>
                  <a:srgbClr val="FF0066"/>
                </a:solidFill>
                <a:latin typeface="Arial" panose="020B0604020202020204" pitchFamily="34" charset="0"/>
                <a:cs typeface="Arial" panose="020B0604020202020204" pitchFamily="34" charset="0"/>
              </a:rPr>
              <a:t>(20 words maximum)</a:t>
            </a:r>
          </a:p>
        </p:txBody>
      </p:sp>
      <p:sp>
        <p:nvSpPr>
          <p:cNvPr id="5" name="TextBox 4">
            <a:extLst>
              <a:ext uri="{FF2B5EF4-FFF2-40B4-BE49-F238E27FC236}">
                <a16:creationId xmlns:a16="http://schemas.microsoft.com/office/drawing/2014/main" id="{0E478426-07C8-4453-8E22-73464DEFE8AF}"/>
              </a:ext>
            </a:extLst>
          </p:cNvPr>
          <p:cNvSpPr txBox="1"/>
          <p:nvPr/>
        </p:nvSpPr>
        <p:spPr>
          <a:xfrm>
            <a:off x="709550" y="1264262"/>
            <a:ext cx="9776361" cy="923330"/>
          </a:xfrm>
          <a:prstGeom prst="rect">
            <a:avLst/>
          </a:prstGeom>
          <a:noFill/>
        </p:spPr>
        <p:txBody>
          <a:bodyPr wrap="square">
            <a:spAutoFit/>
          </a:bodyPr>
          <a:lstStyle/>
          <a:p>
            <a:pPr eaLnBrk="0" hangingPunct="0"/>
            <a:r>
              <a:rPr lang="en-CA" altLang="en-US" sz="1800" i="1" dirty="0"/>
              <a:t>After you have removed the electrical power from the system, make sure that the refueling panel switches go back to their normal position.</a:t>
            </a:r>
            <a:br>
              <a:rPr lang="en-CA" altLang="en-US" sz="1800" i="1" dirty="0"/>
            </a:br>
            <a:r>
              <a:rPr lang="en-CA" altLang="en-US" sz="1800" i="1" dirty="0"/>
              <a:t>(</a:t>
            </a:r>
            <a:r>
              <a:rPr lang="en-CA" altLang="en-US" sz="1800" u="sng" dirty="0"/>
              <a:t>Twenty</a:t>
            </a:r>
            <a:r>
              <a:rPr lang="en-CA" altLang="en-US" sz="1800" i="1" u="sng" dirty="0"/>
              <a:t>-three</a:t>
            </a:r>
            <a:r>
              <a:rPr lang="en-CA" altLang="en-US" sz="1800" i="1" dirty="0"/>
              <a:t> words)</a:t>
            </a:r>
          </a:p>
        </p:txBody>
      </p:sp>
      <p:sp>
        <p:nvSpPr>
          <p:cNvPr id="7" name="TextBox 6">
            <a:extLst>
              <a:ext uri="{FF2B5EF4-FFF2-40B4-BE49-F238E27FC236}">
                <a16:creationId xmlns:a16="http://schemas.microsoft.com/office/drawing/2014/main" id="{ECB8E7C5-1CEE-47FA-AF90-2E81F42FED97}"/>
              </a:ext>
            </a:extLst>
          </p:cNvPr>
          <p:cNvSpPr txBox="1"/>
          <p:nvPr/>
        </p:nvSpPr>
        <p:spPr>
          <a:xfrm>
            <a:off x="709550" y="2693305"/>
            <a:ext cx="8437418" cy="1200329"/>
          </a:xfrm>
          <a:prstGeom prst="rect">
            <a:avLst/>
          </a:prstGeom>
          <a:noFill/>
        </p:spPr>
        <p:txBody>
          <a:bodyPr wrap="square">
            <a:spAutoFit/>
          </a:bodyPr>
          <a:lstStyle/>
          <a:p>
            <a:pPr eaLnBrk="0" hangingPunct="0"/>
            <a:r>
              <a:rPr lang="en-CA" altLang="en-US" sz="1800" dirty="0"/>
              <a:t>Right: </a:t>
            </a:r>
          </a:p>
          <a:p>
            <a:pPr eaLnBrk="0" hangingPunct="0"/>
            <a:r>
              <a:rPr lang="en-CA" altLang="en-US" sz="1800" i="1" dirty="0"/>
              <a:t> (1)  Remove the electrical power from the system.(</a:t>
            </a:r>
            <a:r>
              <a:rPr lang="en-CA" altLang="en-US" sz="1800" u="sng" dirty="0"/>
              <a:t>Seven</a:t>
            </a:r>
            <a:r>
              <a:rPr lang="en-CA" altLang="en-US" sz="1800" i="1" u="sng" dirty="0"/>
              <a:t> </a:t>
            </a:r>
            <a:r>
              <a:rPr lang="en-CA" altLang="en-US" sz="1800" i="1" dirty="0"/>
              <a:t>words) </a:t>
            </a:r>
          </a:p>
          <a:p>
            <a:pPr eaLnBrk="0" hangingPunct="0"/>
            <a:r>
              <a:rPr lang="en-CA" altLang="en-US" sz="1800" i="1" dirty="0"/>
              <a:t> (2) Make sure that the refueling panel switches go back to their correct position. (</a:t>
            </a:r>
            <a:r>
              <a:rPr lang="en-CA" altLang="en-US" sz="1800" u="sng" dirty="0"/>
              <a:t>Thirteen</a:t>
            </a:r>
            <a:r>
              <a:rPr lang="en-CA" altLang="en-US" sz="1800" i="1" dirty="0"/>
              <a:t> words)</a:t>
            </a:r>
          </a:p>
        </p:txBody>
      </p:sp>
    </p:spTree>
    <p:extLst>
      <p:ext uri="{BB962C8B-B14F-4D97-AF65-F5344CB8AC3E}">
        <p14:creationId xmlns:p14="http://schemas.microsoft.com/office/powerpoint/2010/main" val="33780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37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90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5E021-0132-453E-8DAB-E8E9482B899F}"/>
              </a:ext>
            </a:extLst>
          </p:cNvPr>
          <p:cNvPicPr>
            <a:picLocks noChangeAspect="1"/>
          </p:cNvPicPr>
          <p:nvPr/>
        </p:nvPicPr>
        <p:blipFill>
          <a:blip r:embed="rId2"/>
          <a:stretch>
            <a:fillRect/>
          </a:stretch>
        </p:blipFill>
        <p:spPr>
          <a:xfrm>
            <a:off x="1125415" y="1580503"/>
            <a:ext cx="8466206" cy="5052413"/>
          </a:xfrm>
          <a:prstGeom prst="rect">
            <a:avLst/>
          </a:prstGeom>
          <a:ln>
            <a:solidFill>
              <a:srgbClr val="0070C0"/>
            </a:solidFill>
          </a:ln>
        </p:spPr>
      </p:pic>
      <p:sp>
        <p:nvSpPr>
          <p:cNvPr id="5" name="TextBox 4">
            <a:extLst>
              <a:ext uri="{FF2B5EF4-FFF2-40B4-BE49-F238E27FC236}">
                <a16:creationId xmlns:a16="http://schemas.microsoft.com/office/drawing/2014/main" id="{08FBBD47-75D6-4277-B36D-2B812A12C4CB}"/>
              </a:ext>
            </a:extLst>
          </p:cNvPr>
          <p:cNvSpPr txBox="1"/>
          <p:nvPr/>
        </p:nvSpPr>
        <p:spPr>
          <a:xfrm>
            <a:off x="174976" y="243851"/>
            <a:ext cx="12289000" cy="1477328"/>
          </a:xfrm>
          <a:prstGeom prst="rect">
            <a:avLst/>
          </a:prstGeom>
          <a:noFill/>
        </p:spPr>
        <p:txBody>
          <a:bodyPr wrap="square">
            <a:spAutoFit/>
          </a:bodyPr>
          <a:lstStyle/>
          <a:p>
            <a:r>
              <a:rPr lang="en-US" b="0" i="0" dirty="0">
                <a:solidFill>
                  <a:srgbClr val="404040"/>
                </a:solidFill>
                <a:effectLst/>
                <a:latin typeface="Inter" panose="020B0502030000000004" pitchFamily="34" charset="0"/>
              </a:rPr>
              <a:t>Operational Test  - </a:t>
            </a:r>
          </a:p>
          <a:p>
            <a:r>
              <a:rPr lang="en-US" dirty="0">
                <a:solidFill>
                  <a:srgbClr val="404040"/>
                </a:solidFill>
                <a:latin typeface="Inter" panose="020B0502030000000004" pitchFamily="34" charset="0"/>
              </a:rPr>
              <a:t>	</a:t>
            </a:r>
            <a:r>
              <a:rPr lang="en-US" b="0" i="0" dirty="0">
                <a:solidFill>
                  <a:srgbClr val="404040"/>
                </a:solidFill>
                <a:effectLst/>
                <a:latin typeface="Inter" panose="020B0502030000000004" pitchFamily="34" charset="0"/>
              </a:rPr>
              <a:t>Procedure required to ascertain only that a system or unit is operable. </a:t>
            </a:r>
          </a:p>
          <a:p>
            <a:r>
              <a:rPr lang="en-US" dirty="0">
                <a:solidFill>
                  <a:srgbClr val="404040"/>
                </a:solidFill>
                <a:latin typeface="Inter" panose="020B0502030000000004" pitchFamily="34" charset="0"/>
              </a:rPr>
              <a:t>	Th</a:t>
            </a:r>
            <a:r>
              <a:rPr lang="en-US" b="0" i="0" dirty="0">
                <a:solidFill>
                  <a:srgbClr val="404040"/>
                </a:solidFill>
                <a:effectLst/>
                <a:latin typeface="Inter" panose="020B0502030000000004" pitchFamily="34" charset="0"/>
              </a:rPr>
              <a:t>ese tests should require no special equipment or facilities other than that installed on the 	aircraft.</a:t>
            </a:r>
          </a:p>
          <a:p>
            <a:r>
              <a:rPr lang="en-US" dirty="0">
                <a:solidFill>
                  <a:srgbClr val="404040"/>
                </a:solidFill>
                <a:latin typeface="Inter" panose="020B0502030000000004" pitchFamily="34" charset="0"/>
              </a:rPr>
              <a:t>	Example – Built In Test Equipment's , HF or VHF Communication Checks </a:t>
            </a:r>
            <a:endParaRPr lang="en-US" b="0" i="0" dirty="0">
              <a:solidFill>
                <a:srgbClr val="404040"/>
              </a:solidFill>
              <a:effectLst/>
              <a:latin typeface="Inter" panose="020B0502030000000004" pitchFamily="34" charset="0"/>
            </a:endParaRPr>
          </a:p>
          <a:p>
            <a:r>
              <a:rPr lang="en-US" dirty="0">
                <a:solidFill>
                  <a:srgbClr val="404040"/>
                </a:solidFill>
                <a:latin typeface="Inter" panose="020B0502030000000004" pitchFamily="34" charset="0"/>
              </a:rPr>
              <a:t>	</a:t>
            </a:r>
            <a:endParaRPr lang="en-US" b="0" i="0" dirty="0">
              <a:solidFill>
                <a:srgbClr val="404040"/>
              </a:solidFill>
              <a:effectLst/>
              <a:latin typeface="Inter" panose="020B0502030000000004" pitchFamily="34" charset="0"/>
            </a:endParaRPr>
          </a:p>
        </p:txBody>
      </p:sp>
      <p:sp>
        <p:nvSpPr>
          <p:cNvPr id="6" name="TextBox 5">
            <a:extLst>
              <a:ext uri="{FF2B5EF4-FFF2-40B4-BE49-F238E27FC236}">
                <a16:creationId xmlns:a16="http://schemas.microsoft.com/office/drawing/2014/main" id="{4C1CFD1D-5E44-4118-B7F2-8BC8CA96930A}"/>
              </a:ext>
            </a:extLst>
          </p:cNvPr>
          <p:cNvSpPr txBox="1"/>
          <p:nvPr/>
        </p:nvSpPr>
        <p:spPr>
          <a:xfrm>
            <a:off x="209723" y="0"/>
            <a:ext cx="11807301" cy="369332"/>
          </a:xfrm>
          <a:prstGeom prst="rect">
            <a:avLst/>
          </a:prstGeom>
          <a:noFill/>
        </p:spPr>
        <p:txBody>
          <a:bodyPr wrap="square">
            <a:spAutoFit/>
          </a:bodyPr>
          <a:lstStyle/>
          <a:p>
            <a:pPr algn="l"/>
            <a:r>
              <a:rPr lang="en-US" sz="1800" b="0" i="0" u="none" strike="noStrike" baseline="0" dirty="0">
                <a:solidFill>
                  <a:srgbClr val="231F20"/>
                </a:solidFill>
                <a:latin typeface="Arial" panose="020B0604020202020204" pitchFamily="34" charset="0"/>
              </a:rPr>
              <a:t>Adjustment/Test (501 to 599) - There are three types of tests: operational, functional, and system. </a:t>
            </a:r>
            <a:endParaRPr lang="en-US" dirty="0"/>
          </a:p>
        </p:txBody>
      </p:sp>
    </p:spTree>
    <p:extLst>
      <p:ext uri="{BB962C8B-B14F-4D97-AF65-F5344CB8AC3E}">
        <p14:creationId xmlns:p14="http://schemas.microsoft.com/office/powerpoint/2010/main" val="172463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0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88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4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903D3BB0-BEE7-4383-8C0E-42195B4011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spTree>
    <p:extLst>
      <p:ext uri="{BB962C8B-B14F-4D97-AF65-F5344CB8AC3E}">
        <p14:creationId xmlns:p14="http://schemas.microsoft.com/office/powerpoint/2010/main" val="37746004"/>
      </p:ext>
    </p:extLst>
  </p:cSld>
  <p:clrMapOvr>
    <a:masterClrMapping/>
  </p:clrMapOvr>
  <mc:AlternateContent xmlns:mc="http://schemas.openxmlformats.org/markup-compatibility/2006" xmlns:p14="http://schemas.microsoft.com/office/powerpoint/2010/main">
    <mc:Choice Requires="p14">
      <p:transition spd="slow" p14:dur="2000" advTm="26086"/>
    </mc:Choice>
    <mc:Fallback xmlns="">
      <p:transition spd="slow" advTm="2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265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BD9F8-0CBD-4EBC-B005-737C75CC186D}"/>
              </a:ext>
            </a:extLst>
          </p:cNvPr>
          <p:cNvPicPr>
            <a:picLocks noChangeAspect="1"/>
          </p:cNvPicPr>
          <p:nvPr/>
        </p:nvPicPr>
        <p:blipFill>
          <a:blip r:embed="rId2"/>
          <a:stretch>
            <a:fillRect/>
          </a:stretch>
        </p:blipFill>
        <p:spPr>
          <a:xfrm>
            <a:off x="456675" y="3429000"/>
            <a:ext cx="3915321" cy="3162741"/>
          </a:xfrm>
          <a:prstGeom prst="rect">
            <a:avLst/>
          </a:prstGeom>
        </p:spPr>
      </p:pic>
      <p:pic>
        <p:nvPicPr>
          <p:cNvPr id="7" name="Picture 6">
            <a:extLst>
              <a:ext uri="{FF2B5EF4-FFF2-40B4-BE49-F238E27FC236}">
                <a16:creationId xmlns:a16="http://schemas.microsoft.com/office/drawing/2014/main" id="{FE918341-6B43-4F52-BAA4-A9D1E91E97E8}"/>
              </a:ext>
            </a:extLst>
          </p:cNvPr>
          <p:cNvPicPr>
            <a:picLocks noChangeAspect="1"/>
          </p:cNvPicPr>
          <p:nvPr/>
        </p:nvPicPr>
        <p:blipFill rotWithShape="1">
          <a:blip r:embed="rId3"/>
          <a:srcRect b="52219"/>
          <a:stretch/>
        </p:blipFill>
        <p:spPr>
          <a:xfrm>
            <a:off x="5442457" y="186045"/>
            <a:ext cx="5886066" cy="2849107"/>
          </a:xfrm>
          <a:prstGeom prst="rect">
            <a:avLst/>
          </a:prstGeom>
        </p:spPr>
      </p:pic>
      <p:pic>
        <p:nvPicPr>
          <p:cNvPr id="8" name="Picture 7">
            <a:extLst>
              <a:ext uri="{FF2B5EF4-FFF2-40B4-BE49-F238E27FC236}">
                <a16:creationId xmlns:a16="http://schemas.microsoft.com/office/drawing/2014/main" id="{9B96467C-99D8-4367-88FA-D8726347A3F5}"/>
              </a:ext>
            </a:extLst>
          </p:cNvPr>
          <p:cNvPicPr>
            <a:picLocks noChangeAspect="1"/>
          </p:cNvPicPr>
          <p:nvPr/>
        </p:nvPicPr>
        <p:blipFill rotWithShape="1">
          <a:blip r:embed="rId3"/>
          <a:srcRect t="46960"/>
          <a:stretch/>
        </p:blipFill>
        <p:spPr>
          <a:xfrm>
            <a:off x="5442457" y="3429000"/>
            <a:ext cx="5886066" cy="3162742"/>
          </a:xfrm>
          <a:prstGeom prst="rect">
            <a:avLst/>
          </a:prstGeom>
        </p:spPr>
      </p:pic>
      <p:pic>
        <p:nvPicPr>
          <p:cNvPr id="10" name="Picture 9">
            <a:extLst>
              <a:ext uri="{FF2B5EF4-FFF2-40B4-BE49-F238E27FC236}">
                <a16:creationId xmlns:a16="http://schemas.microsoft.com/office/drawing/2014/main" id="{F2C57D97-AEEF-4D46-839F-9BB655A14998}"/>
              </a:ext>
            </a:extLst>
          </p:cNvPr>
          <p:cNvPicPr>
            <a:picLocks noChangeAspect="1"/>
          </p:cNvPicPr>
          <p:nvPr/>
        </p:nvPicPr>
        <p:blipFill>
          <a:blip r:embed="rId4"/>
          <a:stretch>
            <a:fillRect/>
          </a:stretch>
        </p:blipFill>
        <p:spPr>
          <a:xfrm>
            <a:off x="863477" y="810536"/>
            <a:ext cx="3950457" cy="2065011"/>
          </a:xfrm>
          <a:prstGeom prst="rect">
            <a:avLst/>
          </a:prstGeom>
        </p:spPr>
      </p:pic>
    </p:spTree>
    <p:extLst>
      <p:ext uri="{BB962C8B-B14F-4D97-AF65-F5344CB8AC3E}">
        <p14:creationId xmlns:p14="http://schemas.microsoft.com/office/powerpoint/2010/main" val="731610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A3432-1F76-4573-9381-DA03A186EE00}"/>
              </a:ext>
            </a:extLst>
          </p:cNvPr>
          <p:cNvPicPr>
            <a:picLocks noChangeAspect="1"/>
          </p:cNvPicPr>
          <p:nvPr/>
        </p:nvPicPr>
        <p:blipFill>
          <a:blip r:embed="rId2"/>
          <a:stretch>
            <a:fillRect/>
          </a:stretch>
        </p:blipFill>
        <p:spPr>
          <a:xfrm>
            <a:off x="383313" y="791850"/>
            <a:ext cx="4446358" cy="5274299"/>
          </a:xfrm>
          <a:prstGeom prst="rect">
            <a:avLst/>
          </a:prstGeom>
        </p:spPr>
      </p:pic>
      <p:pic>
        <p:nvPicPr>
          <p:cNvPr id="5" name="Picture 4">
            <a:extLst>
              <a:ext uri="{FF2B5EF4-FFF2-40B4-BE49-F238E27FC236}">
                <a16:creationId xmlns:a16="http://schemas.microsoft.com/office/drawing/2014/main" id="{83F49D6F-C3A1-4027-A3BE-8833DFBBFAD9}"/>
              </a:ext>
            </a:extLst>
          </p:cNvPr>
          <p:cNvPicPr>
            <a:picLocks noChangeAspect="1"/>
          </p:cNvPicPr>
          <p:nvPr/>
        </p:nvPicPr>
        <p:blipFill>
          <a:blip r:embed="rId3"/>
          <a:stretch>
            <a:fillRect/>
          </a:stretch>
        </p:blipFill>
        <p:spPr>
          <a:xfrm>
            <a:off x="5396708" y="0"/>
            <a:ext cx="5708440" cy="3615958"/>
          </a:xfrm>
          <a:prstGeom prst="rect">
            <a:avLst/>
          </a:prstGeom>
        </p:spPr>
      </p:pic>
      <p:pic>
        <p:nvPicPr>
          <p:cNvPr id="7" name="Picture 6">
            <a:extLst>
              <a:ext uri="{FF2B5EF4-FFF2-40B4-BE49-F238E27FC236}">
                <a16:creationId xmlns:a16="http://schemas.microsoft.com/office/drawing/2014/main" id="{40F71CA6-8E97-4D79-A6C0-3E84BE10EB49}"/>
              </a:ext>
            </a:extLst>
          </p:cNvPr>
          <p:cNvPicPr>
            <a:picLocks noChangeAspect="1"/>
          </p:cNvPicPr>
          <p:nvPr/>
        </p:nvPicPr>
        <p:blipFill>
          <a:blip r:embed="rId4"/>
          <a:stretch>
            <a:fillRect/>
          </a:stretch>
        </p:blipFill>
        <p:spPr>
          <a:xfrm>
            <a:off x="5301939" y="3723414"/>
            <a:ext cx="6055872" cy="2894744"/>
          </a:xfrm>
          <a:prstGeom prst="rect">
            <a:avLst/>
          </a:prstGeom>
        </p:spPr>
      </p:pic>
    </p:spTree>
    <p:extLst>
      <p:ext uri="{BB962C8B-B14F-4D97-AF65-F5344CB8AC3E}">
        <p14:creationId xmlns:p14="http://schemas.microsoft.com/office/powerpoint/2010/main" val="981721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F89-2A98-4F19-B60B-2EE295B54D48}"/>
              </a:ext>
            </a:extLst>
          </p:cNvPr>
          <p:cNvPicPr>
            <a:picLocks noChangeAspect="1"/>
          </p:cNvPicPr>
          <p:nvPr/>
        </p:nvPicPr>
        <p:blipFill rotWithShape="1">
          <a:blip r:embed="rId2"/>
          <a:srcRect r="16227"/>
          <a:stretch/>
        </p:blipFill>
        <p:spPr>
          <a:xfrm>
            <a:off x="-157276" y="502901"/>
            <a:ext cx="4792536" cy="4983499"/>
          </a:xfrm>
          <a:prstGeom prst="rect">
            <a:avLst/>
          </a:prstGeom>
        </p:spPr>
      </p:pic>
      <p:pic>
        <p:nvPicPr>
          <p:cNvPr id="5" name="Picture 4">
            <a:extLst>
              <a:ext uri="{FF2B5EF4-FFF2-40B4-BE49-F238E27FC236}">
                <a16:creationId xmlns:a16="http://schemas.microsoft.com/office/drawing/2014/main" id="{4279E393-8E4D-47E9-9B2F-F430A163A537}"/>
              </a:ext>
            </a:extLst>
          </p:cNvPr>
          <p:cNvPicPr>
            <a:picLocks noChangeAspect="1"/>
          </p:cNvPicPr>
          <p:nvPr/>
        </p:nvPicPr>
        <p:blipFill>
          <a:blip r:embed="rId3"/>
          <a:stretch>
            <a:fillRect/>
          </a:stretch>
        </p:blipFill>
        <p:spPr>
          <a:xfrm>
            <a:off x="5064726" y="606796"/>
            <a:ext cx="5912830" cy="5757909"/>
          </a:xfrm>
          <a:prstGeom prst="rect">
            <a:avLst/>
          </a:prstGeom>
        </p:spPr>
      </p:pic>
    </p:spTree>
    <p:extLst>
      <p:ext uri="{BB962C8B-B14F-4D97-AF65-F5344CB8AC3E}">
        <p14:creationId xmlns:p14="http://schemas.microsoft.com/office/powerpoint/2010/main" val="2781958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90C5-3097-42B9-9A3E-F750889D1B3F}"/>
              </a:ext>
            </a:extLst>
          </p:cNvPr>
          <p:cNvPicPr>
            <a:picLocks noChangeAspect="1"/>
          </p:cNvPicPr>
          <p:nvPr/>
        </p:nvPicPr>
        <p:blipFill>
          <a:blip r:embed="rId2"/>
          <a:stretch>
            <a:fillRect/>
          </a:stretch>
        </p:blipFill>
        <p:spPr>
          <a:xfrm>
            <a:off x="164981" y="410183"/>
            <a:ext cx="5340807" cy="3824933"/>
          </a:xfrm>
          <a:prstGeom prst="rect">
            <a:avLst/>
          </a:prstGeom>
        </p:spPr>
      </p:pic>
      <p:pic>
        <p:nvPicPr>
          <p:cNvPr id="5" name="Picture 4">
            <a:extLst>
              <a:ext uri="{FF2B5EF4-FFF2-40B4-BE49-F238E27FC236}">
                <a16:creationId xmlns:a16="http://schemas.microsoft.com/office/drawing/2014/main" id="{3872B09F-B9DA-4542-B4DC-03535D078A6A}"/>
              </a:ext>
            </a:extLst>
          </p:cNvPr>
          <p:cNvPicPr>
            <a:picLocks noChangeAspect="1"/>
          </p:cNvPicPr>
          <p:nvPr/>
        </p:nvPicPr>
        <p:blipFill>
          <a:blip r:embed="rId3"/>
          <a:stretch>
            <a:fillRect/>
          </a:stretch>
        </p:blipFill>
        <p:spPr>
          <a:xfrm>
            <a:off x="6095999" y="134661"/>
            <a:ext cx="5081337" cy="4334082"/>
          </a:xfrm>
          <a:prstGeom prst="rect">
            <a:avLst/>
          </a:prstGeom>
        </p:spPr>
      </p:pic>
      <p:pic>
        <p:nvPicPr>
          <p:cNvPr id="7" name="Picture 6">
            <a:extLst>
              <a:ext uri="{FF2B5EF4-FFF2-40B4-BE49-F238E27FC236}">
                <a16:creationId xmlns:a16="http://schemas.microsoft.com/office/drawing/2014/main" id="{6266CEB1-1786-40C0-BA3F-766EE1300E11}"/>
              </a:ext>
            </a:extLst>
          </p:cNvPr>
          <p:cNvPicPr>
            <a:picLocks noChangeAspect="1"/>
          </p:cNvPicPr>
          <p:nvPr/>
        </p:nvPicPr>
        <p:blipFill rotWithShape="1">
          <a:blip r:embed="rId4"/>
          <a:srcRect b="39992"/>
          <a:stretch/>
        </p:blipFill>
        <p:spPr>
          <a:xfrm>
            <a:off x="0" y="4468743"/>
            <a:ext cx="5269832" cy="1979072"/>
          </a:xfrm>
          <a:prstGeom prst="rect">
            <a:avLst/>
          </a:prstGeom>
        </p:spPr>
      </p:pic>
      <p:cxnSp>
        <p:nvCxnSpPr>
          <p:cNvPr id="9" name="Straight Connector 8">
            <a:extLst>
              <a:ext uri="{FF2B5EF4-FFF2-40B4-BE49-F238E27FC236}">
                <a16:creationId xmlns:a16="http://schemas.microsoft.com/office/drawing/2014/main" id="{5D1CA8B9-A55D-4B93-AEFA-87976894D20C}"/>
              </a:ext>
            </a:extLst>
          </p:cNvPr>
          <p:cNvCxnSpPr/>
          <p:nvPr/>
        </p:nvCxnSpPr>
        <p:spPr>
          <a:xfrm>
            <a:off x="0" y="446874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8C59B1-9FD2-4B35-B0B3-3D522B8E5672}"/>
              </a:ext>
            </a:extLst>
          </p:cNvPr>
          <p:cNvPicPr>
            <a:picLocks noChangeAspect="1"/>
          </p:cNvPicPr>
          <p:nvPr/>
        </p:nvPicPr>
        <p:blipFill rotWithShape="1">
          <a:blip r:embed="rId4"/>
          <a:srcRect t="60008"/>
          <a:stretch/>
        </p:blipFill>
        <p:spPr>
          <a:xfrm>
            <a:off x="5614072" y="4702369"/>
            <a:ext cx="6449600" cy="1614209"/>
          </a:xfrm>
          <a:prstGeom prst="rect">
            <a:avLst/>
          </a:prstGeom>
        </p:spPr>
      </p:pic>
    </p:spTree>
    <p:extLst>
      <p:ext uri="{BB962C8B-B14F-4D97-AF65-F5344CB8AC3E}">
        <p14:creationId xmlns:p14="http://schemas.microsoft.com/office/powerpoint/2010/main" val="208288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99005-596D-4DFE-B8A5-35957CCBF3B2}"/>
              </a:ext>
            </a:extLst>
          </p:cNvPr>
          <p:cNvPicPr>
            <a:picLocks noChangeAspect="1"/>
          </p:cNvPicPr>
          <p:nvPr/>
        </p:nvPicPr>
        <p:blipFill>
          <a:blip r:embed="rId2"/>
          <a:stretch>
            <a:fillRect/>
          </a:stretch>
        </p:blipFill>
        <p:spPr>
          <a:xfrm>
            <a:off x="304331" y="94785"/>
            <a:ext cx="6706536" cy="3334215"/>
          </a:xfrm>
          <a:prstGeom prst="rect">
            <a:avLst/>
          </a:prstGeom>
        </p:spPr>
      </p:pic>
      <p:pic>
        <p:nvPicPr>
          <p:cNvPr id="5" name="Picture 4">
            <a:extLst>
              <a:ext uri="{FF2B5EF4-FFF2-40B4-BE49-F238E27FC236}">
                <a16:creationId xmlns:a16="http://schemas.microsoft.com/office/drawing/2014/main" id="{BD955AC9-EBC8-4248-AD3C-4828D3274B77}"/>
              </a:ext>
            </a:extLst>
          </p:cNvPr>
          <p:cNvPicPr>
            <a:picLocks noChangeAspect="1"/>
          </p:cNvPicPr>
          <p:nvPr/>
        </p:nvPicPr>
        <p:blipFill>
          <a:blip r:embed="rId3"/>
          <a:stretch>
            <a:fillRect/>
          </a:stretch>
        </p:blipFill>
        <p:spPr>
          <a:xfrm>
            <a:off x="6829188" y="1075996"/>
            <a:ext cx="5058481" cy="1371791"/>
          </a:xfrm>
          <a:prstGeom prst="rect">
            <a:avLst/>
          </a:prstGeom>
        </p:spPr>
      </p:pic>
      <p:pic>
        <p:nvPicPr>
          <p:cNvPr id="7" name="Picture 6">
            <a:extLst>
              <a:ext uri="{FF2B5EF4-FFF2-40B4-BE49-F238E27FC236}">
                <a16:creationId xmlns:a16="http://schemas.microsoft.com/office/drawing/2014/main" id="{A2410B20-9DF8-4DDA-842E-DA9655FCD7D5}"/>
              </a:ext>
            </a:extLst>
          </p:cNvPr>
          <p:cNvPicPr>
            <a:picLocks noChangeAspect="1"/>
          </p:cNvPicPr>
          <p:nvPr/>
        </p:nvPicPr>
        <p:blipFill>
          <a:blip r:embed="rId4"/>
          <a:stretch>
            <a:fillRect/>
          </a:stretch>
        </p:blipFill>
        <p:spPr>
          <a:xfrm>
            <a:off x="182008" y="3628572"/>
            <a:ext cx="5444534" cy="2987854"/>
          </a:xfrm>
          <a:prstGeom prst="rect">
            <a:avLst/>
          </a:prstGeom>
        </p:spPr>
      </p:pic>
      <p:pic>
        <p:nvPicPr>
          <p:cNvPr id="9" name="Picture 8">
            <a:extLst>
              <a:ext uri="{FF2B5EF4-FFF2-40B4-BE49-F238E27FC236}">
                <a16:creationId xmlns:a16="http://schemas.microsoft.com/office/drawing/2014/main" id="{636A75D9-BC56-46D9-9348-D2E5D7100799}"/>
              </a:ext>
            </a:extLst>
          </p:cNvPr>
          <p:cNvPicPr>
            <a:picLocks noChangeAspect="1"/>
          </p:cNvPicPr>
          <p:nvPr/>
        </p:nvPicPr>
        <p:blipFill>
          <a:blip r:embed="rId5"/>
          <a:stretch>
            <a:fillRect/>
          </a:stretch>
        </p:blipFill>
        <p:spPr>
          <a:xfrm>
            <a:off x="5955754" y="3628571"/>
            <a:ext cx="6114676" cy="2987853"/>
          </a:xfrm>
          <a:prstGeom prst="rect">
            <a:avLst/>
          </a:prstGeom>
        </p:spPr>
      </p:pic>
    </p:spTree>
    <p:extLst>
      <p:ext uri="{BB962C8B-B14F-4D97-AF65-F5344CB8AC3E}">
        <p14:creationId xmlns:p14="http://schemas.microsoft.com/office/powerpoint/2010/main" val="26332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13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30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742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16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4D8F7763-5998-4C60-91C5-DD33C28019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spTree>
    <p:extLst>
      <p:ext uri="{BB962C8B-B14F-4D97-AF65-F5344CB8AC3E}">
        <p14:creationId xmlns:p14="http://schemas.microsoft.com/office/powerpoint/2010/main" val="3405751115"/>
      </p:ext>
    </p:extLst>
  </p:cSld>
  <p:clrMapOvr>
    <a:masterClrMapping/>
  </p:clrMapOvr>
  <mc:AlternateContent xmlns:mc="http://schemas.openxmlformats.org/markup-compatibility/2006" xmlns:p14="http://schemas.microsoft.com/office/powerpoint/2010/main">
    <mc:Choice Requires="p14">
      <p:transition spd="slow" p14:dur="2000" advTm="55472"/>
    </mc:Choice>
    <mc:Fallback xmlns="">
      <p:transition spd="slow" advTm="5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576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94B39F-D912-463D-82FA-7D217B3A044E}"/>
              </a:ext>
            </a:extLst>
          </p:cNvPr>
          <p:cNvGraphicFramePr>
            <a:graphicFrameLocks noGrp="1"/>
          </p:cNvGraphicFramePr>
          <p:nvPr>
            <p:custDataLst>
              <p:tags r:id="rId1"/>
            </p:custDataLst>
            <p:extLst>
              <p:ext uri="{D42A27DB-BD31-4B8C-83A1-F6EECF244321}">
                <p14:modId xmlns:p14="http://schemas.microsoft.com/office/powerpoint/2010/main" val="1235139020"/>
              </p:ext>
            </p:extLst>
          </p:nvPr>
        </p:nvGraphicFramePr>
        <p:xfrm>
          <a:off x="585106" y="1013278"/>
          <a:ext cx="5510893" cy="4357005"/>
        </p:xfrm>
        <a:graphic>
          <a:graphicData uri="http://schemas.openxmlformats.org/drawingml/2006/table">
            <a:tbl>
              <a:tblPr>
                <a:tableStyleId>{5C22544A-7EE6-4342-B048-85BDC9FD1C3A}</a:tableStyleId>
              </a:tblPr>
              <a:tblGrid>
                <a:gridCol w="878813">
                  <a:extLst>
                    <a:ext uri="{9D8B030D-6E8A-4147-A177-3AD203B41FA5}">
                      <a16:colId xmlns:a16="http://schemas.microsoft.com/office/drawing/2014/main" val="1419959392"/>
                    </a:ext>
                  </a:extLst>
                </a:gridCol>
                <a:gridCol w="604185">
                  <a:extLst>
                    <a:ext uri="{9D8B030D-6E8A-4147-A177-3AD203B41FA5}">
                      <a16:colId xmlns:a16="http://schemas.microsoft.com/office/drawing/2014/main" val="2333954627"/>
                    </a:ext>
                  </a:extLst>
                </a:gridCol>
                <a:gridCol w="4027895">
                  <a:extLst>
                    <a:ext uri="{9D8B030D-6E8A-4147-A177-3AD203B41FA5}">
                      <a16:colId xmlns:a16="http://schemas.microsoft.com/office/drawing/2014/main" val="2576321660"/>
                    </a:ext>
                  </a:extLst>
                </a:gridCol>
              </a:tblGrid>
              <a:tr h="290467">
                <a:tc>
                  <a:txBody>
                    <a:bodyPr/>
                    <a:lstStyle/>
                    <a:p>
                      <a:pPr algn="l" fontAlgn="b"/>
                      <a:r>
                        <a:rPr lang="en-US" sz="1800" u="none" strike="noStrike">
                          <a:effectLst/>
                        </a:rPr>
                        <a:t>Team 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Description and operation</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2819603"/>
                  </a:ext>
                </a:extLst>
              </a:tr>
              <a:tr h="290467">
                <a:tc>
                  <a:txBody>
                    <a:bodyPr/>
                    <a:lstStyle/>
                    <a:p>
                      <a:pPr algn="l" fontAlgn="b"/>
                      <a:r>
                        <a:rPr lang="en-US" sz="1800" u="none" strike="noStrike">
                          <a:effectLst/>
                        </a:rPr>
                        <a:t>Team 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Maintenance Practices</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9166935"/>
                  </a:ext>
                </a:extLst>
              </a:tr>
              <a:tr h="290467">
                <a:tc>
                  <a:txBody>
                    <a:bodyPr/>
                    <a:lstStyle/>
                    <a:p>
                      <a:pPr algn="l" fontAlgn="b"/>
                      <a:r>
                        <a:rPr lang="en-US" sz="1800" u="none" strike="noStrike">
                          <a:effectLst/>
                        </a:rPr>
                        <a:t>Team 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Servicing</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7399190"/>
                  </a:ext>
                </a:extLst>
              </a:tr>
              <a:tr h="290467">
                <a:tc>
                  <a:txBody>
                    <a:bodyPr/>
                    <a:lstStyle/>
                    <a:p>
                      <a:pPr algn="l" fontAlgn="b"/>
                      <a:r>
                        <a:rPr lang="en-US" sz="1800" u="none" strike="noStrike">
                          <a:effectLst/>
                        </a:rPr>
                        <a:t>Team 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Removal/Installation</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4233383"/>
                  </a:ext>
                </a:extLst>
              </a:tr>
              <a:tr h="290467">
                <a:tc>
                  <a:txBody>
                    <a:bodyPr/>
                    <a:lstStyle/>
                    <a:p>
                      <a:pPr algn="l" fontAlgn="b"/>
                      <a:r>
                        <a:rPr lang="en-US" sz="1800" u="none" strike="noStrike">
                          <a:effectLst/>
                        </a:rPr>
                        <a:t>Team 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Adjustment/Test</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5977197"/>
                  </a:ext>
                </a:extLst>
              </a:tr>
              <a:tr h="290467">
                <a:tc>
                  <a:txBody>
                    <a:bodyPr/>
                    <a:lstStyle/>
                    <a:p>
                      <a:pPr algn="l" fontAlgn="b"/>
                      <a:r>
                        <a:rPr lang="en-US" sz="1800" u="none" strike="noStrike">
                          <a:effectLst/>
                        </a:rPr>
                        <a:t>Team 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Inspection/Check</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55047052"/>
                  </a:ext>
                </a:extLst>
              </a:tr>
              <a:tr h="290467">
                <a:tc>
                  <a:txBody>
                    <a:bodyPr/>
                    <a:lstStyle/>
                    <a:p>
                      <a:pPr algn="l" fontAlgn="b"/>
                      <a:r>
                        <a:rPr lang="en-US" sz="1800" u="none" strike="noStrike">
                          <a:effectLst/>
                        </a:rPr>
                        <a:t>Team 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Cleaning/Painting</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8199314"/>
                  </a:ext>
                </a:extLst>
              </a:tr>
              <a:tr h="290467">
                <a:tc>
                  <a:txBody>
                    <a:bodyPr/>
                    <a:lstStyle/>
                    <a:p>
                      <a:pPr algn="l" fontAlgn="b"/>
                      <a:r>
                        <a:rPr lang="en-US" sz="1800" u="none" strike="noStrike">
                          <a:effectLst/>
                        </a:rPr>
                        <a:t>Team 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Repairs</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9381478"/>
                  </a:ext>
                </a:extLst>
              </a:tr>
              <a:tr h="290467">
                <a:tc>
                  <a:txBody>
                    <a:bodyPr/>
                    <a:lstStyle/>
                    <a:p>
                      <a:pPr algn="l" fontAlgn="b"/>
                      <a:r>
                        <a:rPr lang="en-US" sz="1800" u="none" strike="noStrike">
                          <a:effectLst/>
                        </a:rPr>
                        <a:t>Team 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FCOM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Flight Crew Operating Manual FCOM</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3623602"/>
                  </a:ext>
                </a:extLst>
              </a:tr>
              <a:tr h="290467">
                <a:tc>
                  <a:txBody>
                    <a:bodyPr/>
                    <a:lstStyle/>
                    <a:p>
                      <a:pPr algn="l" fontAlgn="b"/>
                      <a:r>
                        <a:rPr lang="en-US" sz="1800" u="none" strike="noStrike">
                          <a:effectLst/>
                        </a:rPr>
                        <a:t>Team 10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SRM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Structure Repair Manual</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6635179"/>
                  </a:ext>
                </a:extLst>
              </a:tr>
              <a:tr h="290467">
                <a:tc>
                  <a:txBody>
                    <a:bodyPr/>
                    <a:lstStyle/>
                    <a:p>
                      <a:pPr algn="l" fontAlgn="b"/>
                      <a:r>
                        <a:rPr lang="en-US" sz="1800" u="none" strike="noStrike">
                          <a:effectLst/>
                        </a:rPr>
                        <a:t>Team 11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WDM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Wiring Diagram Manual</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8909762"/>
                  </a:ext>
                </a:extLst>
              </a:tr>
              <a:tr h="290467">
                <a:tc>
                  <a:txBody>
                    <a:bodyPr/>
                    <a:lstStyle/>
                    <a:p>
                      <a:pPr algn="l" fontAlgn="b"/>
                      <a:r>
                        <a:rPr lang="en-US" sz="1800" u="none" strike="noStrike">
                          <a:effectLst/>
                        </a:rPr>
                        <a:t>Team 12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FIM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Fault Isolation Manual</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5354394"/>
                  </a:ext>
                </a:extLst>
              </a:tr>
              <a:tr h="290467">
                <a:tc>
                  <a:txBody>
                    <a:bodyPr/>
                    <a:lstStyle/>
                    <a:p>
                      <a:pPr algn="l" fontAlgn="b"/>
                      <a:r>
                        <a:rPr lang="en-US" sz="1800" u="none" strike="noStrike">
                          <a:effectLst/>
                        </a:rPr>
                        <a:t>Team 13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NDT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Non Destructuve Manual</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1157178"/>
                  </a:ext>
                </a:extLst>
              </a:tr>
              <a:tr h="290467">
                <a:tc>
                  <a:txBody>
                    <a:bodyPr/>
                    <a:lstStyle/>
                    <a:p>
                      <a:pPr algn="l" fontAlgn="b"/>
                      <a:r>
                        <a:rPr lang="en-US" sz="1800" u="none" strike="noStrike">
                          <a:effectLst/>
                        </a:rPr>
                        <a:t>Team 14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CMM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Component Maintenance Manual</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1112730"/>
                  </a:ext>
                </a:extLst>
              </a:tr>
              <a:tr h="290467">
                <a:tc>
                  <a:txBody>
                    <a:bodyPr/>
                    <a:lstStyle/>
                    <a:p>
                      <a:pPr algn="l" fontAlgn="b"/>
                      <a:r>
                        <a:rPr lang="en-US" sz="1800" u="none" strike="noStrike">
                          <a:effectLst/>
                        </a:rPr>
                        <a:t>Team 15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AFM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Airplane Flight Manual</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0187730"/>
                  </a:ext>
                </a:extLst>
              </a:tr>
            </a:tbl>
          </a:graphicData>
        </a:graphic>
      </p:graphicFrame>
      <p:sp>
        <p:nvSpPr>
          <p:cNvPr id="3" name="TextBox 2">
            <a:extLst>
              <a:ext uri="{FF2B5EF4-FFF2-40B4-BE49-F238E27FC236}">
                <a16:creationId xmlns:a16="http://schemas.microsoft.com/office/drawing/2014/main" id="{C0603295-4556-4551-9330-28256F86391F}"/>
              </a:ext>
            </a:extLst>
          </p:cNvPr>
          <p:cNvSpPr txBox="1"/>
          <p:nvPr/>
        </p:nvSpPr>
        <p:spPr>
          <a:xfrm>
            <a:off x="7024914" y="1397675"/>
            <a:ext cx="2746906" cy="2862322"/>
          </a:xfrm>
          <a:prstGeom prst="rect">
            <a:avLst/>
          </a:prstGeom>
          <a:noFill/>
        </p:spPr>
        <p:txBody>
          <a:bodyPr wrap="none" rtlCol="0">
            <a:spAutoFit/>
          </a:bodyPr>
          <a:lstStyle/>
          <a:p>
            <a:pPr marL="342900" indent="-342900">
              <a:buFont typeface="+mj-lt"/>
              <a:buAutoNum type="arabicPeriod"/>
            </a:pPr>
            <a:r>
              <a:rPr lang="en-US" dirty="0"/>
              <a:t>What is the Definition ?</a:t>
            </a:r>
          </a:p>
          <a:p>
            <a:pPr marL="342900" indent="-342900">
              <a:buFont typeface="+mj-lt"/>
              <a:buAutoNum type="arabicPeriod"/>
            </a:pPr>
            <a:endParaRPr lang="en-US" dirty="0"/>
          </a:p>
          <a:p>
            <a:pPr marL="342900" indent="-342900">
              <a:buFont typeface="+mj-lt"/>
              <a:buAutoNum type="arabicPeriod"/>
            </a:pPr>
            <a:r>
              <a:rPr lang="en-US" dirty="0"/>
              <a:t>Purpose?</a:t>
            </a:r>
          </a:p>
          <a:p>
            <a:pPr marL="342900" indent="-342900">
              <a:buFont typeface="+mj-lt"/>
              <a:buAutoNum type="arabicPeriod"/>
            </a:pPr>
            <a:endParaRPr lang="en-US" dirty="0"/>
          </a:p>
          <a:p>
            <a:pPr marL="342900" indent="-342900">
              <a:buFont typeface="+mj-lt"/>
              <a:buAutoNum type="arabicPeriod"/>
            </a:pPr>
            <a:r>
              <a:rPr lang="en-US" dirty="0"/>
              <a:t>Detail?</a:t>
            </a:r>
          </a:p>
          <a:p>
            <a:pPr marL="342900" indent="-342900">
              <a:buFont typeface="+mj-lt"/>
              <a:buAutoNum type="arabicPeriod"/>
            </a:pPr>
            <a:endParaRPr lang="en-US" dirty="0"/>
          </a:p>
          <a:p>
            <a:pPr marL="342900" indent="-342900">
              <a:buFont typeface="+mj-lt"/>
              <a:buAutoNum type="arabicPeriod"/>
            </a:pPr>
            <a:r>
              <a:rPr lang="en-US" dirty="0"/>
              <a:t>Snap or Image</a:t>
            </a:r>
          </a:p>
          <a:p>
            <a:pPr marL="342900" indent="-342900">
              <a:buFont typeface="+mj-lt"/>
              <a:buAutoNum type="arabicPeriod"/>
            </a:pPr>
            <a:endParaRPr lang="en-US" dirty="0"/>
          </a:p>
          <a:p>
            <a:pPr marL="342900" indent="-342900">
              <a:buFont typeface="+mj-lt"/>
              <a:buAutoNum type="arabicPeriod"/>
            </a:pPr>
            <a:r>
              <a:rPr lang="en-US" dirty="0"/>
              <a:t>Pageblock numbering </a:t>
            </a:r>
          </a:p>
          <a:p>
            <a:pPr marL="342900" indent="-342900">
              <a:buFont typeface="+mj-lt"/>
              <a:buAutoNum type="arabicPeriod"/>
            </a:pPr>
            <a:endParaRPr lang="en-US" dirty="0"/>
          </a:p>
        </p:txBody>
      </p:sp>
    </p:spTree>
    <p:extLst>
      <p:ext uri="{BB962C8B-B14F-4D97-AF65-F5344CB8AC3E}">
        <p14:creationId xmlns:p14="http://schemas.microsoft.com/office/powerpoint/2010/main" val="3168385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5421C-3D3B-4332-999E-F6C7594C5EA0}"/>
              </a:ext>
            </a:extLst>
          </p:cNvPr>
          <p:cNvSpPr txBox="1"/>
          <p:nvPr/>
        </p:nvSpPr>
        <p:spPr>
          <a:xfrm>
            <a:off x="0" y="0"/>
            <a:ext cx="12191999" cy="7294305"/>
          </a:xfrm>
          <a:prstGeom prst="rect">
            <a:avLst/>
          </a:prstGeom>
          <a:noFill/>
        </p:spPr>
        <p:txBody>
          <a:bodyPr wrap="square" rtlCol="0">
            <a:spAutoFit/>
          </a:bodyPr>
          <a:lstStyle/>
          <a:p>
            <a:r>
              <a:rPr lang="en-US" b="1" dirty="0"/>
              <a:t>What is AIPC ?</a:t>
            </a:r>
          </a:p>
          <a:p>
            <a:r>
              <a:rPr lang="en-US" dirty="0"/>
              <a:t>AIPC is abbreviated as Aircraft Illustrated Parts Catalogue. It is a companion manual to Aircraft maintenance manual.</a:t>
            </a:r>
          </a:p>
          <a:p>
            <a:endParaRPr lang="en-US" dirty="0"/>
          </a:p>
          <a:p>
            <a:r>
              <a:rPr lang="en-US" b="1" dirty="0"/>
              <a:t>What is the purpose of AIPC?</a:t>
            </a:r>
          </a:p>
          <a:p>
            <a:r>
              <a:rPr lang="en-US" dirty="0"/>
              <a:t>The AIPC lists, describes and illustrates assemblies, sub-assemblies and detailed parts(Temporary fastened only) of the aircraft. It is intended for use in requisitioning, issuing, identifying parts, and in illustrating assembly relationships. </a:t>
            </a:r>
          </a:p>
          <a:p>
            <a:endParaRPr lang="en-US" dirty="0"/>
          </a:p>
          <a:p>
            <a:r>
              <a:rPr lang="en-US" b="1" dirty="0"/>
              <a:t>What are the general rules for AIPC ?</a:t>
            </a:r>
          </a:p>
          <a:p>
            <a:r>
              <a:rPr lang="en-US" dirty="0"/>
              <a:t>AIPC includes all parts for which maintenance practice has been provided. IPC does not contain data related to the overhaul of the components or the repair of the aircraft structure and also Ground support Equipment.</a:t>
            </a:r>
          </a:p>
          <a:p>
            <a:endParaRPr lang="en-US" dirty="0"/>
          </a:p>
          <a:p>
            <a:r>
              <a:rPr lang="en-US" b="1" dirty="0"/>
              <a:t>What is the general structure or template of AIPC?</a:t>
            </a:r>
          </a:p>
          <a:p>
            <a:r>
              <a:rPr lang="en-US" dirty="0"/>
              <a:t>AIPC has three sections: - </a:t>
            </a:r>
          </a:p>
          <a:p>
            <a:r>
              <a:rPr lang="en-US" dirty="0"/>
              <a:t>Alpha Numerical Index , Introduction and IPC Chapters 00 to 80.</a:t>
            </a:r>
          </a:p>
          <a:p>
            <a:r>
              <a:rPr lang="en-US" dirty="0"/>
              <a:t>Each Pageblock has Illustration first and then followed by Part list.</a:t>
            </a:r>
          </a:p>
          <a:p>
            <a:endParaRPr lang="en-US" dirty="0"/>
          </a:p>
          <a:p>
            <a:r>
              <a:rPr lang="en-US" b="1" dirty="0"/>
              <a:t>Details of Figure Number, Item Number, Part Name, Part Number, Effectivity and QTY ?</a:t>
            </a:r>
          </a:p>
          <a:p>
            <a:r>
              <a:rPr lang="en-US" dirty="0"/>
              <a:t>Figure Number represent the </a:t>
            </a:r>
            <a:r>
              <a:rPr lang="en-US" dirty="0" err="1"/>
              <a:t>pageblock</a:t>
            </a:r>
            <a:r>
              <a:rPr lang="en-US" dirty="0"/>
              <a:t> numbering in AIPC.</a:t>
            </a:r>
          </a:p>
          <a:p>
            <a:r>
              <a:rPr lang="en-US" dirty="0"/>
              <a:t>Item Number is the sequential numbering of parts and an connection between illustration to part list connectivity.</a:t>
            </a:r>
          </a:p>
          <a:p>
            <a:r>
              <a:rPr lang="en-US" dirty="0"/>
              <a:t>Part Number and Name are the Engineering drawing identified number and name of part, assembly, sub assembly and installation.</a:t>
            </a:r>
          </a:p>
          <a:p>
            <a:r>
              <a:rPr lang="en-US" dirty="0"/>
              <a:t>Effectivity is the Aircraft Serial Number for which the part, assembly, sub assembly and installation are applicable.</a:t>
            </a:r>
          </a:p>
          <a:p>
            <a:r>
              <a:rPr lang="en-US" dirty="0"/>
              <a:t> Quantity referred as UPA(Unit per Assembly) is the number of detail parts per assembly.</a:t>
            </a:r>
          </a:p>
          <a:p>
            <a:r>
              <a:rPr lang="en-US" dirty="0"/>
              <a:t>TQA is abbreviated as Total Quantity per Aircraft is the total number of parts on the aircraft. </a:t>
            </a:r>
          </a:p>
          <a:p>
            <a:endParaRPr lang="en-US" dirty="0"/>
          </a:p>
        </p:txBody>
      </p:sp>
    </p:spTree>
    <p:extLst>
      <p:ext uri="{BB962C8B-B14F-4D97-AF65-F5344CB8AC3E}">
        <p14:creationId xmlns:p14="http://schemas.microsoft.com/office/powerpoint/2010/main" val="596823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EAAF57-BE6C-4ED2-9DE0-B0E6ED77180A}"/>
              </a:ext>
            </a:extLst>
          </p:cNvPr>
          <p:cNvSpPr txBox="1"/>
          <p:nvPr/>
        </p:nvSpPr>
        <p:spPr>
          <a:xfrm>
            <a:off x="0" y="0"/>
            <a:ext cx="12192000" cy="5078313"/>
          </a:xfrm>
          <a:prstGeom prst="rect">
            <a:avLst/>
          </a:prstGeom>
          <a:noFill/>
        </p:spPr>
        <p:txBody>
          <a:bodyPr wrap="square">
            <a:spAutoFit/>
          </a:bodyPr>
          <a:lstStyle/>
          <a:p>
            <a:r>
              <a:rPr lang="en-US" b="1" dirty="0"/>
              <a:t>What is locator, sub locator and leader lines in illustration?</a:t>
            </a:r>
          </a:p>
          <a:p>
            <a:r>
              <a:rPr lang="en-US" dirty="0"/>
              <a:t>Illustration in each page block is assigned a figure number commencing with Figure 01 and progressing sequentially.</a:t>
            </a:r>
          </a:p>
          <a:p>
            <a:r>
              <a:rPr lang="en-US" dirty="0"/>
              <a:t>Locator is the high level (aircraft or fuselage or wing) representation of the location of. This guides to the </a:t>
            </a:r>
          </a:p>
          <a:p>
            <a:endParaRPr lang="en-US" dirty="0"/>
          </a:p>
          <a:p>
            <a:r>
              <a:rPr lang="en-US" b="1" dirty="0"/>
              <a:t>What are Interchangeability codes , explain each?</a:t>
            </a:r>
          </a:p>
          <a:p>
            <a:pPr lvl="1">
              <a:defRPr/>
            </a:pPr>
            <a:r>
              <a:rPr lang="en-CA" dirty="0">
                <a:solidFill>
                  <a:srgbClr val="003366"/>
                </a:solidFill>
              </a:rPr>
              <a:t>Five interchangeability codes:</a:t>
            </a:r>
          </a:p>
          <a:p>
            <a:pPr lvl="3">
              <a:buFont typeface="Arial" charset="0"/>
              <a:buBlip>
                <a:blip r:embed="rId2"/>
              </a:buBlip>
              <a:defRPr/>
            </a:pPr>
            <a:r>
              <a:rPr lang="en-CA" sz="1800" dirty="0">
                <a:solidFill>
                  <a:srgbClr val="003366"/>
                </a:solidFill>
              </a:rPr>
              <a:t>CODE 1, One way interchangeable</a:t>
            </a:r>
          </a:p>
          <a:p>
            <a:r>
              <a:rPr lang="en-US" dirty="0"/>
              <a:t>If Part X is no more available or vendor/supplier not supplying/manufacturing . In that scenario different part variant, parts number Or supplier provided parts are considered to superseded.</a:t>
            </a:r>
          </a:p>
          <a:p>
            <a:endParaRPr lang="en-US" dirty="0"/>
          </a:p>
          <a:p>
            <a:endParaRPr lang="en-US" dirty="0"/>
          </a:p>
          <a:p>
            <a:endParaRPr lang="en-US" dirty="0"/>
          </a:p>
          <a:p>
            <a:endParaRPr lang="en-US" dirty="0"/>
          </a:p>
          <a:p>
            <a:endParaRPr lang="en-US" dirty="0"/>
          </a:p>
          <a:p>
            <a:endParaRPr lang="en-US" dirty="0"/>
          </a:p>
          <a:p>
            <a:pPr lvl="3">
              <a:buFont typeface="Arial" charset="0"/>
              <a:buBlip>
                <a:blip r:embed="rId2"/>
              </a:buBlip>
              <a:defRPr/>
            </a:pPr>
            <a:r>
              <a:rPr lang="en-CA" sz="1800" dirty="0">
                <a:solidFill>
                  <a:srgbClr val="003366"/>
                </a:solidFill>
              </a:rPr>
              <a:t>CODE 2, Two way interchangeable</a:t>
            </a:r>
          </a:p>
          <a:p>
            <a:endParaRPr lang="en-US" dirty="0"/>
          </a:p>
          <a:p>
            <a:endParaRPr lang="en-US" dirty="0"/>
          </a:p>
        </p:txBody>
      </p:sp>
      <p:pic>
        <p:nvPicPr>
          <p:cNvPr id="4" name="Picture 3">
            <a:extLst>
              <a:ext uri="{FF2B5EF4-FFF2-40B4-BE49-F238E27FC236}">
                <a16:creationId xmlns:a16="http://schemas.microsoft.com/office/drawing/2014/main" id="{AB979DB2-8A13-42CE-9201-E6980E5D51D0}"/>
              </a:ext>
            </a:extLst>
          </p:cNvPr>
          <p:cNvPicPr>
            <a:picLocks noChangeAspect="1"/>
          </p:cNvPicPr>
          <p:nvPr/>
        </p:nvPicPr>
        <p:blipFill>
          <a:blip r:embed="rId3"/>
          <a:stretch>
            <a:fillRect/>
          </a:stretch>
        </p:blipFill>
        <p:spPr>
          <a:xfrm>
            <a:off x="118753" y="2669763"/>
            <a:ext cx="7287642" cy="1162212"/>
          </a:xfrm>
          <a:prstGeom prst="rect">
            <a:avLst/>
          </a:prstGeom>
        </p:spPr>
      </p:pic>
      <p:pic>
        <p:nvPicPr>
          <p:cNvPr id="6" name="Picture 5">
            <a:extLst>
              <a:ext uri="{FF2B5EF4-FFF2-40B4-BE49-F238E27FC236}">
                <a16:creationId xmlns:a16="http://schemas.microsoft.com/office/drawing/2014/main" id="{AAEC264B-FDEA-4FB4-B1E7-0E5BF82262BA}"/>
              </a:ext>
            </a:extLst>
          </p:cNvPr>
          <p:cNvPicPr>
            <a:picLocks noChangeAspect="1"/>
          </p:cNvPicPr>
          <p:nvPr/>
        </p:nvPicPr>
        <p:blipFill>
          <a:blip r:embed="rId4"/>
          <a:stretch>
            <a:fillRect/>
          </a:stretch>
        </p:blipFill>
        <p:spPr>
          <a:xfrm>
            <a:off x="0" y="4935621"/>
            <a:ext cx="8402223" cy="1524213"/>
          </a:xfrm>
          <a:prstGeom prst="rect">
            <a:avLst/>
          </a:prstGeom>
        </p:spPr>
      </p:pic>
    </p:spTree>
    <p:extLst>
      <p:ext uri="{BB962C8B-B14F-4D97-AF65-F5344CB8AC3E}">
        <p14:creationId xmlns:p14="http://schemas.microsoft.com/office/powerpoint/2010/main" val="1891357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EAAF57-BE6C-4ED2-9DE0-B0E6ED77180A}"/>
              </a:ext>
            </a:extLst>
          </p:cNvPr>
          <p:cNvSpPr txBox="1"/>
          <p:nvPr/>
        </p:nvSpPr>
        <p:spPr>
          <a:xfrm>
            <a:off x="0" y="0"/>
            <a:ext cx="12192000" cy="5355312"/>
          </a:xfrm>
          <a:prstGeom prst="rect">
            <a:avLst/>
          </a:prstGeom>
          <a:noFill/>
        </p:spPr>
        <p:txBody>
          <a:bodyPr wrap="square">
            <a:spAutoFit/>
          </a:bodyPr>
          <a:lstStyle/>
          <a:p>
            <a:pPr lvl="3">
              <a:buFont typeface="Arial" charset="0"/>
              <a:buBlip>
                <a:blip r:embed="rId2"/>
              </a:buBlip>
              <a:defRPr/>
            </a:pPr>
            <a:r>
              <a:rPr lang="en-CA" sz="1800" dirty="0">
                <a:solidFill>
                  <a:srgbClr val="003366"/>
                </a:solidFill>
              </a:rPr>
              <a:t>CODE 3, Not Interchangeable</a:t>
            </a:r>
          </a:p>
          <a:p>
            <a:endParaRPr lang="en-US" dirty="0"/>
          </a:p>
          <a:p>
            <a:endParaRPr lang="en-US" dirty="0"/>
          </a:p>
          <a:p>
            <a:endParaRPr lang="en-US" dirty="0"/>
          </a:p>
          <a:p>
            <a:endParaRPr lang="en-US" dirty="0"/>
          </a:p>
          <a:p>
            <a:endParaRPr lang="en-US" dirty="0"/>
          </a:p>
          <a:p>
            <a:endParaRPr lang="en-US" dirty="0"/>
          </a:p>
          <a:p>
            <a:pPr lvl="3">
              <a:buFont typeface="Arial" charset="0"/>
              <a:buBlip>
                <a:blip r:embed="rId2"/>
              </a:buBlip>
              <a:defRPr/>
            </a:pPr>
            <a:r>
              <a:rPr lang="en-CA" sz="1800" dirty="0">
                <a:solidFill>
                  <a:srgbClr val="003366"/>
                </a:solidFill>
              </a:rPr>
              <a:t>CODE 4, Interchangeable as a set</a:t>
            </a:r>
          </a:p>
          <a:p>
            <a:pPr lvl="3">
              <a:buFont typeface="Arial" charset="0"/>
              <a:buBlip>
                <a:blip r:embed="rId2"/>
              </a:buBlip>
              <a:defRPr/>
            </a:pPr>
            <a:endParaRPr lang="en-CA" dirty="0">
              <a:solidFill>
                <a:srgbClr val="003366"/>
              </a:solidFill>
            </a:endParaRPr>
          </a:p>
          <a:p>
            <a:pPr lvl="3">
              <a:buFont typeface="Arial" charset="0"/>
              <a:buBlip>
                <a:blip r:embed="rId2"/>
              </a:buBlip>
              <a:defRPr/>
            </a:pPr>
            <a:endParaRPr lang="en-CA" sz="1800" dirty="0">
              <a:solidFill>
                <a:srgbClr val="003366"/>
              </a:solidFill>
            </a:endParaRPr>
          </a:p>
          <a:p>
            <a:pPr lvl="3">
              <a:defRPr/>
            </a:pPr>
            <a:endParaRPr lang="en-CA" dirty="0">
              <a:solidFill>
                <a:srgbClr val="003366"/>
              </a:solidFill>
            </a:endParaRPr>
          </a:p>
          <a:p>
            <a:pPr lvl="3">
              <a:defRPr/>
            </a:pPr>
            <a:endParaRPr lang="en-CA" sz="1800" dirty="0">
              <a:solidFill>
                <a:srgbClr val="003366"/>
              </a:solidFill>
            </a:endParaRPr>
          </a:p>
          <a:p>
            <a:pPr lvl="3">
              <a:defRPr/>
            </a:pPr>
            <a:endParaRPr lang="en-CA" sz="1800" dirty="0">
              <a:solidFill>
                <a:srgbClr val="003366"/>
              </a:solidFill>
            </a:endParaRPr>
          </a:p>
          <a:p>
            <a:pPr lvl="3">
              <a:buFont typeface="Arial" charset="0"/>
              <a:buBlip>
                <a:blip r:embed="rId2"/>
              </a:buBlip>
              <a:defRPr/>
            </a:pPr>
            <a:r>
              <a:rPr lang="en-CA" sz="1800" dirty="0">
                <a:solidFill>
                  <a:srgbClr val="003366"/>
                </a:solidFill>
              </a:rPr>
              <a:t>CODE 5, Qualified interchangeability</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EE00C817-1ED4-40D1-A554-8076BCF22BCB}"/>
              </a:ext>
            </a:extLst>
          </p:cNvPr>
          <p:cNvPicPr>
            <a:picLocks noChangeAspect="1"/>
          </p:cNvPicPr>
          <p:nvPr/>
        </p:nvPicPr>
        <p:blipFill>
          <a:blip r:embed="rId3"/>
          <a:stretch>
            <a:fillRect/>
          </a:stretch>
        </p:blipFill>
        <p:spPr>
          <a:xfrm>
            <a:off x="0" y="310621"/>
            <a:ext cx="6716062" cy="1676634"/>
          </a:xfrm>
          <a:prstGeom prst="rect">
            <a:avLst/>
          </a:prstGeom>
        </p:spPr>
      </p:pic>
      <p:pic>
        <p:nvPicPr>
          <p:cNvPr id="7" name="Picture 6">
            <a:extLst>
              <a:ext uri="{FF2B5EF4-FFF2-40B4-BE49-F238E27FC236}">
                <a16:creationId xmlns:a16="http://schemas.microsoft.com/office/drawing/2014/main" id="{8C60FAC9-5712-44FC-9BF9-5CD40341F51C}"/>
              </a:ext>
            </a:extLst>
          </p:cNvPr>
          <p:cNvPicPr>
            <a:picLocks noChangeAspect="1"/>
          </p:cNvPicPr>
          <p:nvPr/>
        </p:nvPicPr>
        <p:blipFill>
          <a:blip r:embed="rId4"/>
          <a:stretch>
            <a:fillRect/>
          </a:stretch>
        </p:blipFill>
        <p:spPr>
          <a:xfrm>
            <a:off x="0" y="2309041"/>
            <a:ext cx="8964276" cy="1219370"/>
          </a:xfrm>
          <a:prstGeom prst="rect">
            <a:avLst/>
          </a:prstGeom>
        </p:spPr>
      </p:pic>
      <p:pic>
        <p:nvPicPr>
          <p:cNvPr id="9" name="Picture 8">
            <a:extLst>
              <a:ext uri="{FF2B5EF4-FFF2-40B4-BE49-F238E27FC236}">
                <a16:creationId xmlns:a16="http://schemas.microsoft.com/office/drawing/2014/main" id="{6EDC4A6A-0582-417D-ABF9-D35EF992BC73}"/>
              </a:ext>
            </a:extLst>
          </p:cNvPr>
          <p:cNvPicPr>
            <a:picLocks noChangeAspect="1"/>
          </p:cNvPicPr>
          <p:nvPr/>
        </p:nvPicPr>
        <p:blipFill>
          <a:blip r:embed="rId5"/>
          <a:stretch>
            <a:fillRect/>
          </a:stretch>
        </p:blipFill>
        <p:spPr>
          <a:xfrm>
            <a:off x="224057" y="3960782"/>
            <a:ext cx="9250066" cy="962159"/>
          </a:xfrm>
          <a:prstGeom prst="rect">
            <a:avLst/>
          </a:prstGeom>
        </p:spPr>
      </p:pic>
      <p:pic>
        <p:nvPicPr>
          <p:cNvPr id="11" name="Picture 10">
            <a:extLst>
              <a:ext uri="{FF2B5EF4-FFF2-40B4-BE49-F238E27FC236}">
                <a16:creationId xmlns:a16="http://schemas.microsoft.com/office/drawing/2014/main" id="{B5972D00-5E14-4BB4-81D2-64B9B1720826}"/>
              </a:ext>
            </a:extLst>
          </p:cNvPr>
          <p:cNvPicPr>
            <a:picLocks noChangeAspect="1"/>
          </p:cNvPicPr>
          <p:nvPr/>
        </p:nvPicPr>
        <p:blipFill>
          <a:blip r:embed="rId6"/>
          <a:stretch>
            <a:fillRect/>
          </a:stretch>
        </p:blipFill>
        <p:spPr>
          <a:xfrm>
            <a:off x="147847" y="5009693"/>
            <a:ext cx="9402487" cy="1876687"/>
          </a:xfrm>
          <a:prstGeom prst="rect">
            <a:avLst/>
          </a:prstGeom>
        </p:spPr>
      </p:pic>
    </p:spTree>
    <p:extLst>
      <p:ext uri="{BB962C8B-B14F-4D97-AF65-F5344CB8AC3E}">
        <p14:creationId xmlns:p14="http://schemas.microsoft.com/office/powerpoint/2010/main" val="1127189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EAAF57-BE6C-4ED2-9DE0-B0E6ED77180A}"/>
              </a:ext>
            </a:extLst>
          </p:cNvPr>
          <p:cNvSpPr txBox="1"/>
          <p:nvPr/>
        </p:nvSpPr>
        <p:spPr>
          <a:xfrm>
            <a:off x="0" y="0"/>
            <a:ext cx="12192000" cy="6186309"/>
          </a:xfrm>
          <a:prstGeom prst="rect">
            <a:avLst/>
          </a:prstGeom>
          <a:noFill/>
        </p:spPr>
        <p:txBody>
          <a:bodyPr wrap="square">
            <a:spAutoFit/>
          </a:bodyPr>
          <a:lstStyle/>
          <a:p>
            <a:r>
              <a:rPr lang="en-US" dirty="0"/>
              <a:t>What is Attaching part, alternate and Optional Part?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Electrical Identification code, </a:t>
            </a:r>
          </a:p>
          <a:p>
            <a:r>
              <a:rPr lang="en-US" dirty="0"/>
              <a:t>Unique Code provided for all Electrical and electronic part/components to co-relate the Wiring and Part Catalogue manuals.</a:t>
            </a:r>
          </a:p>
          <a:p>
            <a:endParaRPr lang="en-US" dirty="0"/>
          </a:p>
          <a:p>
            <a:r>
              <a:rPr lang="en-US" dirty="0"/>
              <a:t>Supplier (vendor) code, </a:t>
            </a:r>
          </a:p>
          <a:p>
            <a:r>
              <a:rPr lang="en-US" dirty="0"/>
              <a:t>Codes given by Aircraft OEMs for all its suppliers to take care of digital data identification and tracking.</a:t>
            </a:r>
          </a:p>
          <a:p>
            <a:endParaRPr lang="en-US" dirty="0"/>
          </a:p>
          <a:p>
            <a:r>
              <a:rPr lang="en-US" dirty="0"/>
              <a:t>Source Control Drawing SCD</a:t>
            </a:r>
          </a:p>
          <a:p>
            <a:r>
              <a:rPr lang="en-US" dirty="0"/>
              <a:t>This is the supplier or the parts OEM drawings describing the part drawing and its related Aircraft OEM part numbering.</a:t>
            </a:r>
          </a:p>
        </p:txBody>
      </p:sp>
      <p:pic>
        <p:nvPicPr>
          <p:cNvPr id="4" name="Picture 3">
            <a:extLst>
              <a:ext uri="{FF2B5EF4-FFF2-40B4-BE49-F238E27FC236}">
                <a16:creationId xmlns:a16="http://schemas.microsoft.com/office/drawing/2014/main" id="{8EC2CCE1-7CA3-4502-A6B1-C6F3373D6CEA}"/>
              </a:ext>
            </a:extLst>
          </p:cNvPr>
          <p:cNvPicPr>
            <a:picLocks noChangeAspect="1"/>
          </p:cNvPicPr>
          <p:nvPr/>
        </p:nvPicPr>
        <p:blipFill>
          <a:blip r:embed="rId2"/>
          <a:stretch>
            <a:fillRect/>
          </a:stretch>
        </p:blipFill>
        <p:spPr>
          <a:xfrm>
            <a:off x="3770" y="391464"/>
            <a:ext cx="10327762" cy="1609950"/>
          </a:xfrm>
          <a:prstGeom prst="rect">
            <a:avLst/>
          </a:prstGeom>
        </p:spPr>
      </p:pic>
      <p:pic>
        <p:nvPicPr>
          <p:cNvPr id="10" name="Picture 9">
            <a:extLst>
              <a:ext uri="{FF2B5EF4-FFF2-40B4-BE49-F238E27FC236}">
                <a16:creationId xmlns:a16="http://schemas.microsoft.com/office/drawing/2014/main" id="{920BB23C-AE77-4466-9664-1DD1BEB4DFDE}"/>
              </a:ext>
            </a:extLst>
          </p:cNvPr>
          <p:cNvPicPr>
            <a:picLocks noChangeAspect="1"/>
          </p:cNvPicPr>
          <p:nvPr/>
        </p:nvPicPr>
        <p:blipFill>
          <a:blip r:embed="rId3"/>
          <a:stretch>
            <a:fillRect/>
          </a:stretch>
        </p:blipFill>
        <p:spPr>
          <a:xfrm>
            <a:off x="0" y="2262157"/>
            <a:ext cx="10521538" cy="1438476"/>
          </a:xfrm>
          <a:prstGeom prst="rect">
            <a:avLst/>
          </a:prstGeom>
        </p:spPr>
      </p:pic>
    </p:spTree>
    <p:extLst>
      <p:ext uri="{BB962C8B-B14F-4D97-AF65-F5344CB8AC3E}">
        <p14:creationId xmlns:p14="http://schemas.microsoft.com/office/powerpoint/2010/main" val="178164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RCRAFT  Airbus Computer Removal  Installation">
            <a:hlinkClick r:id="" action="ppaction://media"/>
            <a:extLst>
              <a:ext uri="{FF2B5EF4-FFF2-40B4-BE49-F238E27FC236}">
                <a16:creationId xmlns:a16="http://schemas.microsoft.com/office/drawing/2014/main" id="{FC20D12B-BFAB-458D-95EC-D8BE80D26B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792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RCRAFT _ Airbus Pushbutton Removal_Installation">
            <a:hlinkClick r:id="" action="ppaction://media"/>
            <a:extLst>
              <a:ext uri="{FF2B5EF4-FFF2-40B4-BE49-F238E27FC236}">
                <a16:creationId xmlns:a16="http://schemas.microsoft.com/office/drawing/2014/main" id="{86A3238E-C037-44A1-9C70-4911C6D99E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565" y="54722"/>
            <a:ext cx="8998074" cy="6748556"/>
          </a:xfrm>
          <a:prstGeom prst="rect">
            <a:avLst/>
          </a:prstGeom>
        </p:spPr>
      </p:pic>
    </p:spTree>
    <p:extLst>
      <p:ext uri="{BB962C8B-B14F-4D97-AF65-F5344CB8AC3E}">
        <p14:creationId xmlns:p14="http://schemas.microsoft.com/office/powerpoint/2010/main" val="37829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5F90EE2-6B9A-4DDD-B499-095BFFC0EC3C}"/>
              </a:ext>
            </a:extLst>
          </p:cNvPr>
          <p:cNvSpPr txBox="1"/>
          <p:nvPr/>
        </p:nvSpPr>
        <p:spPr>
          <a:xfrm>
            <a:off x="364658" y="186259"/>
            <a:ext cx="2918171" cy="369332"/>
          </a:xfrm>
          <a:prstGeom prst="rect">
            <a:avLst/>
          </a:prstGeom>
          <a:noFill/>
        </p:spPr>
        <p:txBody>
          <a:bodyPr wrap="none" rtlCol="0">
            <a:spAutoFit/>
          </a:bodyPr>
          <a:lstStyle/>
          <a:p>
            <a:r>
              <a:rPr lang="en-US" u="sng" dirty="0" err="1"/>
              <a:t>Pageblock</a:t>
            </a:r>
            <a:r>
              <a:rPr lang="en-US" u="sng" dirty="0"/>
              <a:t>, Task and Sub-Task</a:t>
            </a:r>
          </a:p>
        </p:txBody>
      </p:sp>
      <p:grpSp>
        <p:nvGrpSpPr>
          <p:cNvPr id="23" name="Group 22">
            <a:extLst>
              <a:ext uri="{FF2B5EF4-FFF2-40B4-BE49-F238E27FC236}">
                <a16:creationId xmlns:a16="http://schemas.microsoft.com/office/drawing/2014/main" id="{6C6F7AB6-9DDA-4E94-B0E6-4F17BA430FFA}"/>
              </a:ext>
            </a:extLst>
          </p:cNvPr>
          <p:cNvGrpSpPr/>
          <p:nvPr/>
        </p:nvGrpSpPr>
        <p:grpSpPr>
          <a:xfrm>
            <a:off x="4911570" y="470412"/>
            <a:ext cx="6094520" cy="1846660"/>
            <a:chOff x="5151268" y="1118482"/>
            <a:chExt cx="6094520" cy="1846660"/>
          </a:xfrm>
        </p:grpSpPr>
        <p:sp>
          <p:nvSpPr>
            <p:cNvPr id="14" name="TextBox 13">
              <a:extLst>
                <a:ext uri="{FF2B5EF4-FFF2-40B4-BE49-F238E27FC236}">
                  <a16:creationId xmlns:a16="http://schemas.microsoft.com/office/drawing/2014/main" id="{AD4497FD-9AF8-40D3-9CB9-E343CB6ACBB5}"/>
                </a:ext>
              </a:extLst>
            </p:cNvPr>
            <p:cNvSpPr txBox="1"/>
            <p:nvPr/>
          </p:nvSpPr>
          <p:spPr>
            <a:xfrm>
              <a:off x="5151268" y="1118482"/>
              <a:ext cx="6094520" cy="923330"/>
            </a:xfrm>
            <a:prstGeom prst="rect">
              <a:avLst/>
            </a:prstGeom>
            <a:noFill/>
          </p:spPr>
          <p:txBody>
            <a:bodyPr wrap="square">
              <a:spAutoFit/>
            </a:bodyPr>
            <a:lstStyle/>
            <a:p>
              <a:r>
                <a:rPr lang="en-US" b="1" dirty="0" err="1">
                  <a:highlight>
                    <a:srgbClr val="00FF00"/>
                  </a:highlight>
                </a:rPr>
                <a:t>pageblock</a:t>
              </a:r>
              <a:r>
                <a:rPr lang="en-US" dirty="0">
                  <a:highlight>
                    <a:srgbClr val="00FF00"/>
                  </a:highlight>
                </a:rPr>
                <a:t> refers to a specific section or block of pages within the manual that is dedicated to a particular topic or set of related topics</a:t>
              </a:r>
            </a:p>
          </p:txBody>
        </p:sp>
        <p:sp>
          <p:nvSpPr>
            <p:cNvPr id="16" name="TextBox 15">
              <a:extLst>
                <a:ext uri="{FF2B5EF4-FFF2-40B4-BE49-F238E27FC236}">
                  <a16:creationId xmlns:a16="http://schemas.microsoft.com/office/drawing/2014/main" id="{FE64D13F-6F8B-41F4-9022-B05FA1581425}"/>
                </a:ext>
              </a:extLst>
            </p:cNvPr>
            <p:cNvSpPr txBox="1"/>
            <p:nvPr/>
          </p:nvSpPr>
          <p:spPr>
            <a:xfrm>
              <a:off x="5151268" y="2041812"/>
              <a:ext cx="6094520" cy="923330"/>
            </a:xfrm>
            <a:prstGeom prst="rect">
              <a:avLst/>
            </a:prstGeom>
            <a:noFill/>
          </p:spPr>
          <p:txBody>
            <a:bodyPr wrap="square">
              <a:spAutoFit/>
            </a:bodyPr>
            <a:lstStyle/>
            <a:p>
              <a:r>
                <a:rPr lang="en-US" b="1" dirty="0">
                  <a:highlight>
                    <a:srgbClr val="FF0000"/>
                  </a:highlight>
                </a:rPr>
                <a:t>task</a:t>
              </a:r>
              <a:r>
                <a:rPr lang="en-US" dirty="0">
                  <a:highlight>
                    <a:srgbClr val="FF0000"/>
                  </a:highlight>
                </a:rPr>
                <a:t> refers to a specific maintenance activity or procedure that needs to be performed on the aircraft to support </a:t>
              </a:r>
              <a:r>
                <a:rPr lang="en-US" dirty="0" err="1">
                  <a:highlight>
                    <a:srgbClr val="FF0000"/>
                  </a:highlight>
                </a:rPr>
                <a:t>pageblock</a:t>
              </a:r>
              <a:r>
                <a:rPr lang="en-US" dirty="0">
                  <a:highlight>
                    <a:srgbClr val="FF0000"/>
                  </a:highlight>
                </a:rPr>
                <a:t> topic.</a:t>
              </a:r>
            </a:p>
          </p:txBody>
        </p:sp>
      </p:grpSp>
      <p:graphicFrame>
        <p:nvGraphicFramePr>
          <p:cNvPr id="24" name="Diagram 23">
            <a:extLst>
              <a:ext uri="{FF2B5EF4-FFF2-40B4-BE49-F238E27FC236}">
                <a16:creationId xmlns:a16="http://schemas.microsoft.com/office/drawing/2014/main" id="{68D29368-FFEF-4F0D-A633-00851F10772C}"/>
              </a:ext>
            </a:extLst>
          </p:cNvPr>
          <p:cNvGraphicFramePr/>
          <p:nvPr>
            <p:extLst>
              <p:ext uri="{D42A27DB-BD31-4B8C-83A1-F6EECF244321}">
                <p14:modId xmlns:p14="http://schemas.microsoft.com/office/powerpoint/2010/main" val="3759904894"/>
              </p:ext>
            </p:extLst>
          </p:nvPr>
        </p:nvGraphicFramePr>
        <p:xfrm>
          <a:off x="4666982" y="3065736"/>
          <a:ext cx="7324078" cy="4882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Rectangle 25">
            <a:extLst>
              <a:ext uri="{FF2B5EF4-FFF2-40B4-BE49-F238E27FC236}">
                <a16:creationId xmlns:a16="http://schemas.microsoft.com/office/drawing/2014/main" id="{1A21B6B0-594F-4538-B7B6-17D664076F40}"/>
              </a:ext>
            </a:extLst>
          </p:cNvPr>
          <p:cNvSpPr/>
          <p:nvPr/>
        </p:nvSpPr>
        <p:spPr>
          <a:xfrm>
            <a:off x="4911570" y="470412"/>
            <a:ext cx="7163739" cy="3222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682498-833C-412D-8EB2-00487BF3DD37}"/>
              </a:ext>
            </a:extLst>
          </p:cNvPr>
          <p:cNvSpPr/>
          <p:nvPr/>
        </p:nvSpPr>
        <p:spPr>
          <a:xfrm>
            <a:off x="4689087" y="3817398"/>
            <a:ext cx="7467798" cy="20063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5C28E8-ECCD-4158-887D-CD80C65E2736}"/>
              </a:ext>
            </a:extLst>
          </p:cNvPr>
          <p:cNvSpPr/>
          <p:nvPr/>
        </p:nvSpPr>
        <p:spPr>
          <a:xfrm>
            <a:off x="223492" y="364891"/>
            <a:ext cx="4206004" cy="563214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F624C2A-C16D-41AC-BE8B-ABCD115C1DAD}"/>
              </a:ext>
            </a:extLst>
          </p:cNvPr>
          <p:cNvPicPr>
            <a:picLocks noChangeAspect="1"/>
          </p:cNvPicPr>
          <p:nvPr/>
        </p:nvPicPr>
        <p:blipFill rotWithShape="1">
          <a:blip r:embed="rId7"/>
          <a:srcRect b="52219"/>
          <a:stretch/>
        </p:blipFill>
        <p:spPr>
          <a:xfrm>
            <a:off x="452856" y="561816"/>
            <a:ext cx="3756628" cy="1818368"/>
          </a:xfrm>
          <a:prstGeom prst="rect">
            <a:avLst/>
          </a:prstGeom>
        </p:spPr>
      </p:pic>
      <p:pic>
        <p:nvPicPr>
          <p:cNvPr id="15" name="Picture 14">
            <a:extLst>
              <a:ext uri="{FF2B5EF4-FFF2-40B4-BE49-F238E27FC236}">
                <a16:creationId xmlns:a16="http://schemas.microsoft.com/office/drawing/2014/main" id="{D32C59F4-817E-4466-8EFA-9842153CBFA7}"/>
              </a:ext>
            </a:extLst>
          </p:cNvPr>
          <p:cNvPicPr>
            <a:picLocks noChangeAspect="1"/>
          </p:cNvPicPr>
          <p:nvPr/>
        </p:nvPicPr>
        <p:blipFill rotWithShape="1">
          <a:blip r:embed="rId7"/>
          <a:srcRect t="46960"/>
          <a:stretch/>
        </p:blipFill>
        <p:spPr>
          <a:xfrm>
            <a:off x="341229" y="3321445"/>
            <a:ext cx="4325753" cy="2324344"/>
          </a:xfrm>
          <a:prstGeom prst="rect">
            <a:avLst/>
          </a:prstGeom>
        </p:spPr>
      </p:pic>
    </p:spTree>
    <p:extLst>
      <p:ext uri="{BB962C8B-B14F-4D97-AF65-F5344CB8AC3E}">
        <p14:creationId xmlns:p14="http://schemas.microsoft.com/office/powerpoint/2010/main" val="311460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EC3842-876F-473A-9078-41D2F97527C5}"/>
              </a:ext>
            </a:extLst>
          </p:cNvPr>
          <p:cNvSpPr txBox="1"/>
          <p:nvPr/>
        </p:nvSpPr>
        <p:spPr>
          <a:xfrm>
            <a:off x="2889497" y="-4441"/>
            <a:ext cx="1612814" cy="369332"/>
          </a:xfrm>
          <a:prstGeom prst="rect">
            <a:avLst/>
          </a:prstGeom>
          <a:noFill/>
        </p:spPr>
        <p:txBody>
          <a:bodyPr wrap="none" rtlCol="0">
            <a:spAutoFit/>
          </a:bodyPr>
          <a:lstStyle/>
          <a:p>
            <a:r>
              <a:rPr lang="en-US" dirty="0"/>
              <a:t>ATA Pageblocks</a:t>
            </a:r>
          </a:p>
        </p:txBody>
      </p:sp>
      <p:sp>
        <p:nvSpPr>
          <p:cNvPr id="9" name="TextBox 8">
            <a:extLst>
              <a:ext uri="{FF2B5EF4-FFF2-40B4-BE49-F238E27FC236}">
                <a16:creationId xmlns:a16="http://schemas.microsoft.com/office/drawing/2014/main" id="{1C0C242C-109D-4E8C-A936-DF7EB62AD93E}"/>
              </a:ext>
            </a:extLst>
          </p:cNvPr>
          <p:cNvSpPr txBox="1"/>
          <p:nvPr/>
        </p:nvSpPr>
        <p:spPr>
          <a:xfrm>
            <a:off x="7836369" y="109860"/>
            <a:ext cx="1764266" cy="369332"/>
          </a:xfrm>
          <a:prstGeom prst="rect">
            <a:avLst/>
          </a:prstGeom>
          <a:noFill/>
        </p:spPr>
        <p:txBody>
          <a:bodyPr wrap="none" rtlCol="0">
            <a:spAutoFit/>
          </a:bodyPr>
          <a:lstStyle/>
          <a:p>
            <a:r>
              <a:rPr lang="en-US" dirty="0" err="1"/>
              <a:t>iSpec</a:t>
            </a:r>
            <a:r>
              <a:rPr lang="en-US" dirty="0"/>
              <a:t> </a:t>
            </a:r>
            <a:r>
              <a:rPr lang="en-US" dirty="0" err="1"/>
              <a:t>Pageblocks</a:t>
            </a:r>
            <a:endParaRPr lang="en-US" dirty="0"/>
          </a:p>
        </p:txBody>
      </p:sp>
      <p:sp>
        <p:nvSpPr>
          <p:cNvPr id="11" name="Rectangle 10">
            <a:extLst>
              <a:ext uri="{FF2B5EF4-FFF2-40B4-BE49-F238E27FC236}">
                <a16:creationId xmlns:a16="http://schemas.microsoft.com/office/drawing/2014/main" id="{571CB011-7E83-44DA-8A4E-CE10EE90ACB1}"/>
              </a:ext>
            </a:extLst>
          </p:cNvPr>
          <p:cNvSpPr/>
          <p:nvPr/>
        </p:nvSpPr>
        <p:spPr>
          <a:xfrm>
            <a:off x="223492" y="364892"/>
            <a:ext cx="6177308" cy="62417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19638E-9B61-437D-96B5-4D410393F299}"/>
              </a:ext>
            </a:extLst>
          </p:cNvPr>
          <p:cNvSpPr/>
          <p:nvPr/>
        </p:nvSpPr>
        <p:spPr>
          <a:xfrm>
            <a:off x="6639675" y="561815"/>
            <a:ext cx="5345786" cy="60447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DCEDA61-E7C1-42AF-B91D-86824DDE0030}"/>
              </a:ext>
            </a:extLst>
          </p:cNvPr>
          <p:cNvGrpSpPr/>
          <p:nvPr/>
        </p:nvGrpSpPr>
        <p:grpSpPr>
          <a:xfrm>
            <a:off x="6852062" y="684224"/>
            <a:ext cx="4998709" cy="5799963"/>
            <a:chOff x="381740" y="248575"/>
            <a:chExt cx="4566333" cy="6418555"/>
          </a:xfrm>
        </p:grpSpPr>
        <p:grpSp>
          <p:nvGrpSpPr>
            <p:cNvPr id="26" name="Group 25">
              <a:extLst>
                <a:ext uri="{FF2B5EF4-FFF2-40B4-BE49-F238E27FC236}">
                  <a16:creationId xmlns:a16="http://schemas.microsoft.com/office/drawing/2014/main" id="{498155BA-F51C-4C22-9B93-34031CF5FA90}"/>
                </a:ext>
              </a:extLst>
            </p:cNvPr>
            <p:cNvGrpSpPr/>
            <p:nvPr/>
          </p:nvGrpSpPr>
          <p:grpSpPr>
            <a:xfrm>
              <a:off x="381740" y="417770"/>
              <a:ext cx="4566333" cy="6022460"/>
              <a:chOff x="381740" y="417770"/>
              <a:chExt cx="4566333" cy="6022460"/>
            </a:xfrm>
          </p:grpSpPr>
          <p:pic>
            <p:nvPicPr>
              <p:cNvPr id="28" name="Picture 27">
                <a:extLst>
                  <a:ext uri="{FF2B5EF4-FFF2-40B4-BE49-F238E27FC236}">
                    <a16:creationId xmlns:a16="http://schemas.microsoft.com/office/drawing/2014/main" id="{AD921664-150C-48C3-B068-FD747072FC61}"/>
                  </a:ext>
                </a:extLst>
              </p:cNvPr>
              <p:cNvPicPr>
                <a:picLocks noChangeAspect="1"/>
              </p:cNvPicPr>
              <p:nvPr/>
            </p:nvPicPr>
            <p:blipFill>
              <a:blip r:embed="rId2"/>
              <a:stretch>
                <a:fillRect/>
              </a:stretch>
            </p:blipFill>
            <p:spPr>
              <a:xfrm>
                <a:off x="381740" y="417770"/>
                <a:ext cx="4434952" cy="2500716"/>
              </a:xfrm>
              <a:prstGeom prst="rect">
                <a:avLst/>
              </a:prstGeom>
            </p:spPr>
          </p:pic>
          <p:pic>
            <p:nvPicPr>
              <p:cNvPr id="29" name="Picture 28">
                <a:extLst>
                  <a:ext uri="{FF2B5EF4-FFF2-40B4-BE49-F238E27FC236}">
                    <a16:creationId xmlns:a16="http://schemas.microsoft.com/office/drawing/2014/main" id="{D07C2A0D-08F9-4243-988F-6E326FBF641A}"/>
                  </a:ext>
                </a:extLst>
              </p:cNvPr>
              <p:cNvPicPr>
                <a:picLocks noChangeAspect="1"/>
              </p:cNvPicPr>
              <p:nvPr/>
            </p:nvPicPr>
            <p:blipFill>
              <a:blip r:embed="rId3"/>
              <a:stretch>
                <a:fillRect/>
              </a:stretch>
            </p:blipFill>
            <p:spPr>
              <a:xfrm>
                <a:off x="652542" y="2217082"/>
                <a:ext cx="4295530" cy="4223148"/>
              </a:xfrm>
              <a:prstGeom prst="rect">
                <a:avLst/>
              </a:prstGeom>
            </p:spPr>
          </p:pic>
        </p:grpSp>
        <p:sp>
          <p:nvSpPr>
            <p:cNvPr id="27" name="Rectangle 26">
              <a:extLst>
                <a:ext uri="{FF2B5EF4-FFF2-40B4-BE49-F238E27FC236}">
                  <a16:creationId xmlns:a16="http://schemas.microsoft.com/office/drawing/2014/main" id="{10717AD7-3DFE-4612-9522-5CD349EE009D}"/>
                </a:ext>
              </a:extLst>
            </p:cNvPr>
            <p:cNvSpPr/>
            <p:nvPr/>
          </p:nvSpPr>
          <p:spPr>
            <a:xfrm>
              <a:off x="381740" y="248575"/>
              <a:ext cx="4566332" cy="6418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4AC0F001-239E-4CF1-AD98-FF8C9DA68BF8}"/>
              </a:ext>
            </a:extLst>
          </p:cNvPr>
          <p:cNvPicPr>
            <a:picLocks noChangeAspect="1"/>
          </p:cNvPicPr>
          <p:nvPr/>
        </p:nvPicPr>
        <p:blipFill rotWithShape="1">
          <a:blip r:embed="rId4"/>
          <a:srcRect b="52219"/>
          <a:stretch/>
        </p:blipFill>
        <p:spPr>
          <a:xfrm>
            <a:off x="452855" y="561815"/>
            <a:ext cx="5111655" cy="2474259"/>
          </a:xfrm>
          <a:prstGeom prst="rect">
            <a:avLst/>
          </a:prstGeom>
        </p:spPr>
      </p:pic>
      <p:pic>
        <p:nvPicPr>
          <p:cNvPr id="20" name="Picture 19">
            <a:extLst>
              <a:ext uri="{FF2B5EF4-FFF2-40B4-BE49-F238E27FC236}">
                <a16:creationId xmlns:a16="http://schemas.microsoft.com/office/drawing/2014/main" id="{FD60D2BC-7AF6-4AB0-92D9-5C35C899AC56}"/>
              </a:ext>
            </a:extLst>
          </p:cNvPr>
          <p:cNvPicPr>
            <a:picLocks noChangeAspect="1"/>
          </p:cNvPicPr>
          <p:nvPr/>
        </p:nvPicPr>
        <p:blipFill rotWithShape="1">
          <a:blip r:embed="rId4"/>
          <a:srcRect t="46960"/>
          <a:stretch/>
        </p:blipFill>
        <p:spPr>
          <a:xfrm>
            <a:off x="341229" y="3321445"/>
            <a:ext cx="5886066" cy="3162742"/>
          </a:xfrm>
          <a:prstGeom prst="rect">
            <a:avLst/>
          </a:prstGeom>
        </p:spPr>
      </p:pic>
    </p:spTree>
    <p:extLst>
      <p:ext uri="{BB962C8B-B14F-4D97-AF65-F5344CB8AC3E}">
        <p14:creationId xmlns:p14="http://schemas.microsoft.com/office/powerpoint/2010/main" val="816076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8EBF588D_E653_4613_8073_25D80DFAB981&quot;,&quot;SourceFullName&quot;:&quot;&quot;,&quot;LastUpdate&quot;:&quot;2025-07-27 7:15 PM&quot;,&quot;UpdatedBy&quot;:&quot;Admin&quot;,&quot;IsLinked&quot;:false,&quot;IsBrokenLink&quot;:false,&quot;Type&quot;:2,&quot;ShapeId&quot;:0,&quot;WorksheetName&quot;:n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2014</TotalTime>
  <Words>1971</Words>
  <Application>Microsoft Office PowerPoint</Application>
  <PresentationFormat>Widescreen</PresentationFormat>
  <Paragraphs>345</Paragraphs>
  <Slides>55</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2025-07-26T09:40:01Z</dcterms:created>
  <dcterms:modified xsi:type="dcterms:W3CDTF">2025-07-31T06:33:36Z</dcterms:modified>
</cp:coreProperties>
</file>