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44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0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522ED-CAD9-4E67-9BE7-F29A1854C5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B9FF9B-4C01-4792-A9E8-FFF7A12B00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A6715C-7DC1-40BE-A864-584FE91F8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54EA7-A980-44A4-9583-CB3F23AFB0DB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1FA5BE-E390-4BFC-9C29-9252B7BF1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388FCD-FDDA-4CB8-B79A-832C620E0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2B10-38E9-4F9B-8ACA-AA8AB4759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560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951B5-B11F-4C57-88B6-9F12C34F4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13565F-262B-4536-859C-73580A7675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5255FB-62D9-448F-BA5F-8C4897390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54EA7-A980-44A4-9583-CB3F23AFB0DB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9F5600-0C18-43FE-BEE7-3BB4EEF9D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113B8E-6EE6-4FB4-B32B-B7EA85AC4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2B10-38E9-4F9B-8ACA-AA8AB4759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007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15B74A-78F3-4FF4-9A1F-B3CA84057A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319440-AD0E-423B-813B-209B7841E7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4EC755-3986-48F7-9D3C-FBB24444C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54EA7-A980-44A4-9583-CB3F23AFB0DB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34127B-C410-46B4-8C6F-9D33C8AC5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25E311-A4C9-4A67-A579-B4EA1AC5E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2B10-38E9-4F9B-8ACA-AA8AB4759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754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0BD76-FBF4-4BCD-9252-617C22F03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5F7B58-B836-4CB0-AA58-9DB53CD7F0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2CFA1D-B320-460F-ACF2-F51C1CC6E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54EA7-A980-44A4-9583-CB3F23AFB0DB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AD8B2A-0F81-4A8B-AB28-5A9FCAD2C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E745EF-43CB-496B-94EB-3217012CB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2B10-38E9-4F9B-8ACA-AA8AB4759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629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1762C-1C33-4371-A1F2-AB7B5CF3C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80FE02-2DBA-4D02-BAEA-2304ACB6B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DBBF37-D3DA-48E0-8C41-3CB65418D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54EA7-A980-44A4-9583-CB3F23AFB0DB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3A808A-A115-491E-88C6-C4D5D873C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B03006-1AEE-4E12-85D5-5E08EFC80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2B10-38E9-4F9B-8ACA-AA8AB4759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990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A7B27-9ED3-4733-AB9C-A8A890CB2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8C7470-67AD-4643-BD6F-A7ABEA9FBE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555522-2B09-42E3-9AE0-7FBC8AA621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1B2842-364D-44B5-9041-F62BF1346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54EA7-A980-44A4-9583-CB3F23AFB0DB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D55A2B-A885-413C-9DE3-6F412D9A8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2EB814-1C92-4BF8-B8BC-2E7E06AFA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2B10-38E9-4F9B-8ACA-AA8AB4759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486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4F07B-0995-4DA1-A6F6-03661A251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59E445-C5EB-47C6-80F5-B1AA53FC5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CE943F-2CE9-4C93-AC92-AD6A512D7F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0179F0-9D3D-42A5-BE8F-C6A028A449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A64278-AE28-4FF7-B121-15CE392FCA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298F29-5DC2-4177-9955-F6128C72B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54EA7-A980-44A4-9583-CB3F23AFB0DB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06A460-592D-49F0-903E-4A4920FE1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F7520D-C812-463F-90A3-01F51E7F3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2B10-38E9-4F9B-8ACA-AA8AB4759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037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875CA-4105-47E0-9337-55DC7275A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0BD192-ED04-45B8-8BC4-42336FC44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54EA7-A980-44A4-9583-CB3F23AFB0DB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69F621-1FFB-49F5-AF2E-874C4413C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CE7B29-861A-4590-97D9-608DD8B00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2B10-38E9-4F9B-8ACA-AA8AB4759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840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07E25A-A430-4437-BDCB-71C13FC14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54EA7-A980-44A4-9583-CB3F23AFB0DB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F72E89-BDD0-421D-9BAC-0A772B2C4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A76D59-6686-4033-B46F-99C75145D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2B10-38E9-4F9B-8ACA-AA8AB4759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289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D1A7F-00EE-468E-BF1F-347386F8E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6F87F0-D8D7-4990-BB3D-4984E61A05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42C528-D4C0-4484-BB78-8A3DA73F6F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46FDFA-EB47-4E87-AA7B-A7BDC5935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54EA7-A980-44A4-9583-CB3F23AFB0DB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775229-8672-4DB0-A967-CF8863177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08EF5A-C212-43E3-894D-E0B5E4D0A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2B10-38E9-4F9B-8ACA-AA8AB4759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615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E88F6-40CB-49B3-8575-333A5655C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402AA7-33EF-4853-9D74-96C3D51A37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8B2B9B-6EDE-4C01-9ED6-0588145AE0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F47B51-D4D6-4317-9B47-CEC71A341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54EA7-A980-44A4-9583-CB3F23AFB0DB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FDE86A-D6D8-46D9-87A2-0F812587A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35AC36-F549-4820-984C-79B114755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2B10-38E9-4F9B-8ACA-AA8AB4759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753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4C3D9E-5E2C-44B1-80E5-7352361B5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0E5091-CC2E-4720-82B8-5830DB7B5F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CF9DA3-3EF3-4230-B010-90A5958A05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54EA7-A980-44A4-9583-CB3F23AFB0DB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922B20-EA88-447F-9DB4-30F3E3DB01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19C281-2D02-42C3-A87E-D018870E7B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F2B10-38E9-4F9B-8ACA-AA8AB4759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509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3FAB7A79-F12F-4F4B-8BDD-A8EDD53515F4}"/>
              </a:ext>
            </a:extLst>
          </p:cNvPr>
          <p:cNvGraphicFramePr>
            <a:graphicFrameLocks noGrp="1"/>
          </p:cNvGraphicFramePr>
          <p:nvPr/>
        </p:nvGraphicFramePr>
        <p:xfrm>
          <a:off x="0" y="180019"/>
          <a:ext cx="11362544" cy="676642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40636">
                  <a:extLst>
                    <a:ext uri="{9D8B030D-6E8A-4147-A177-3AD203B41FA5}">
                      <a16:colId xmlns:a16="http://schemas.microsoft.com/office/drawing/2014/main" val="505175315"/>
                    </a:ext>
                  </a:extLst>
                </a:gridCol>
                <a:gridCol w="2840636">
                  <a:extLst>
                    <a:ext uri="{9D8B030D-6E8A-4147-A177-3AD203B41FA5}">
                      <a16:colId xmlns:a16="http://schemas.microsoft.com/office/drawing/2014/main" val="4241401683"/>
                    </a:ext>
                  </a:extLst>
                </a:gridCol>
                <a:gridCol w="2840636">
                  <a:extLst>
                    <a:ext uri="{9D8B030D-6E8A-4147-A177-3AD203B41FA5}">
                      <a16:colId xmlns:a16="http://schemas.microsoft.com/office/drawing/2014/main" val="2881699336"/>
                    </a:ext>
                  </a:extLst>
                </a:gridCol>
                <a:gridCol w="2840636">
                  <a:extLst>
                    <a:ext uri="{9D8B030D-6E8A-4147-A177-3AD203B41FA5}">
                      <a16:colId xmlns:a16="http://schemas.microsoft.com/office/drawing/2014/main" val="2546955021"/>
                    </a:ext>
                  </a:extLst>
                </a:gridCol>
              </a:tblGrid>
              <a:tr h="509529">
                <a:tc>
                  <a:txBody>
                    <a:bodyPr/>
                    <a:lstStyle/>
                    <a:p>
                      <a:r>
                        <a:rPr lang="en-US" sz="2400" b="1" dirty="0"/>
                        <a:t>Component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ATA System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/>
                        <a:t>ATA Chapter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CH-Sec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7381787"/>
                  </a:ext>
                </a:extLst>
              </a:tr>
              <a:tr h="374754">
                <a:tc>
                  <a:txBody>
                    <a:bodyPr/>
                    <a:lstStyle/>
                    <a:p>
                      <a:r>
                        <a:rPr lang="en-US" dirty="0"/>
                        <a:t>HF Antenna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Communication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23-1X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8130103"/>
                  </a:ext>
                </a:extLst>
              </a:tr>
              <a:tr h="29980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6448028"/>
                  </a:ext>
                </a:extLst>
              </a:tr>
              <a:tr h="33877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5981086"/>
                  </a:ext>
                </a:extLst>
              </a:tr>
              <a:tr h="37775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776401"/>
                  </a:ext>
                </a:extLst>
              </a:tr>
              <a:tr h="34477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6636030"/>
                  </a:ext>
                </a:extLst>
              </a:tr>
              <a:tr h="38374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9311072"/>
                  </a:ext>
                </a:extLst>
              </a:tr>
              <a:tr h="29980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3955309"/>
                  </a:ext>
                </a:extLst>
              </a:tr>
              <a:tr h="29980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2104099"/>
                  </a:ext>
                </a:extLst>
              </a:tr>
              <a:tr h="29980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1829077"/>
                  </a:ext>
                </a:extLst>
              </a:tr>
              <a:tr h="29980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8128971"/>
                  </a:ext>
                </a:extLst>
              </a:tr>
              <a:tr h="29980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4071560"/>
                  </a:ext>
                </a:extLst>
              </a:tr>
              <a:tr h="29980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966843"/>
                  </a:ext>
                </a:extLst>
              </a:tr>
              <a:tr h="29980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9478926"/>
                  </a:ext>
                </a:extLst>
              </a:tr>
              <a:tr h="29980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5065790"/>
                  </a:ext>
                </a:extLst>
              </a:tr>
              <a:tr h="29980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7494456"/>
                  </a:ext>
                </a:extLst>
              </a:tr>
              <a:tr h="29980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269892"/>
                  </a:ext>
                </a:extLst>
              </a:tr>
              <a:tr h="29980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64055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85276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2026-03-16T11:07:58Z</dcterms:created>
  <dcterms:modified xsi:type="dcterms:W3CDTF">2026-03-16T11:08:09Z</dcterms:modified>
</cp:coreProperties>
</file>