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545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0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3F4ADA-69D9-4083-B0E1-271D4A074E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15CC4C-8793-439B-A452-5687607CF4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B61DA9-6A0A-40BF-B954-EAC823954B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5C762-6953-4977-8BD8-67633F22D953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B636DC-7FD9-4652-AD5A-FAE1A7C283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80F07D-90B5-401A-B8B3-CB933A38B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C8369-1797-4C8F-84FE-727939E370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4528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DF4C8E-0C98-4302-8C4E-07F4816129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D9647A-8213-493C-AB24-F7E6565A62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DF7519-CE17-4B59-AE4A-26B7A2007A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5C762-6953-4977-8BD8-67633F22D953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047CF5-7A96-481D-A48F-E5167600BD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F42151-25DE-4FD3-A1FC-B2A537F769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C8369-1797-4C8F-84FE-727939E370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138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4E630A4-408E-4308-983A-4F04EE4D5F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A3B7CB-FEFB-4F86-8FEB-EDBEAF4D68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D4E238-0530-4EB0-B55B-00D5104D7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5C762-6953-4977-8BD8-67633F22D953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BB6121-44B2-449F-B65F-EEB889EC3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5E72E0-14BD-494F-A3CD-1BFE468C8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C8369-1797-4C8F-84FE-727939E370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620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F8C2E0-FC7A-40DE-BFAC-A2ADC3E377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94AECD-A507-4048-8184-5C564284EC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778E8E-97E0-4E11-A803-DBAE661168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5C762-6953-4977-8BD8-67633F22D953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71C63B-45B3-4786-BCFD-5E3A25667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57B702-BF06-44CD-A092-DE0FAC424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C8369-1797-4C8F-84FE-727939E370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861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359E5B-6A55-4615-9D1B-4613D769EC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3757C9-3186-4D87-B10A-7AC66C1894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D2DEA9-DE4D-4F94-BAA9-5D2D71456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5C762-6953-4977-8BD8-67633F22D953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032C40-CF91-45E8-A073-54704A22A6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7C2AB1-6710-47A1-B667-0C344AB49B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C8369-1797-4C8F-84FE-727939E370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755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AAB9C9-5971-45F2-AA8E-EAA23146B0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F5215E-BCFD-470A-8368-1C809A20E1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F38F46-276B-414F-B080-3459D1F56C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63BA8F-B89A-496D-97BE-D5ADE0BEF0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5C762-6953-4977-8BD8-67633F22D953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D21BA0-B3B3-445B-8A6E-8C74A07F49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13C7C7-1CFA-477E-BEFF-3415CFEFC6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C8369-1797-4C8F-84FE-727939E370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0134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692D6E-DB2B-46F9-AE45-E523296735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6BB4B6-DD1E-4529-AEA0-B08C5B5B2B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C0E72E-062A-4A51-9A8E-206B9AA524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A8085D-59ED-4694-BE82-2E856C28C0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CAEB29F-A42A-4F62-A244-6F61AA8CFD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9C6CCB9-9726-4A1A-A466-EDA9A35A3B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5C762-6953-4977-8BD8-67633F22D953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9B5D7AE-C3CA-432A-BDCC-6084B8F374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32CF9B-E2F2-4DEE-9F0D-450041E57B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C8369-1797-4C8F-84FE-727939E370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708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E6104B-CF64-450B-A5FA-57194C29F5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CFA6C26-EB68-4959-9BE1-19813CA1D8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5C762-6953-4977-8BD8-67633F22D953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C35487C-3AEB-415B-A7B0-FA6397FF5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13705CB-E824-4258-8F83-6BE293974E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C8369-1797-4C8F-84FE-727939E370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692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A0BC3D-D342-4A0F-9688-81B4828960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5C762-6953-4977-8BD8-67633F22D953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DEFDC85-91F7-40C4-B9F1-33ABE8062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549E41-5680-494C-BEA1-0D6C3B50F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C8369-1797-4C8F-84FE-727939E370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444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8987BB-836A-4B77-8234-4ABC908453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72B97B-7AA7-429B-B382-4C3CAA9821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84E6A8-3BB6-474F-B02B-292CCB0CF5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FBFD2F-2A38-4BDB-86D0-7BF652A0C4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5C762-6953-4977-8BD8-67633F22D953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906F93-BF76-487F-927E-8E7670974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A5F528-885E-4780-9B99-9C495B5E6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C8369-1797-4C8F-84FE-727939E370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981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BC7934-FC09-4917-BB54-731ACE49A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599A93E-FAE8-4808-9497-9ECD2E440D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29E77E-B800-4D48-BD59-C5F49B85ED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2530CC-A62A-468C-B822-F19EE30275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5C762-6953-4977-8BD8-67633F22D953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FF6E95-7ED4-49E4-A2A9-1100C95D6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8D2778-DDB5-47C9-AD48-328019B5B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C8369-1797-4C8F-84FE-727939E370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001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4669132-C26D-4F74-8541-7A5CC12C0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4F529A-BF11-45F3-A149-7DEB1765A0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02B836-DFFE-4FCF-8E71-01C65B361B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25C762-6953-4977-8BD8-67633F22D953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7E569E-54BA-4D41-8AE2-B7958BAC7F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021FB5-C840-4010-8E9C-5AA5F7697D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CC8369-1797-4C8F-84FE-727939E370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380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>
            <a:extLst>
              <a:ext uri="{FF2B5EF4-FFF2-40B4-BE49-F238E27FC236}">
                <a16:creationId xmlns:a16="http://schemas.microsoft.com/office/drawing/2014/main" id="{D299C8F6-1778-4F08-8C7D-3BA32A0F82E5}"/>
              </a:ext>
            </a:extLst>
          </p:cNvPr>
          <p:cNvSpPr txBox="1"/>
          <p:nvPr/>
        </p:nvSpPr>
        <p:spPr>
          <a:xfrm>
            <a:off x="429955" y="621664"/>
            <a:ext cx="11592156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/>
              <a:t>NIGLIFT			_____________</a:t>
            </a:r>
          </a:p>
          <a:p>
            <a:r>
              <a:rPr lang="en-US" sz="3200" dirty="0"/>
              <a:t>NGOIRSH			_____________</a:t>
            </a:r>
          </a:p>
          <a:p>
            <a:r>
              <a:rPr lang="en-US" sz="3200" dirty="0"/>
              <a:t>ELIVNEGL			_____________</a:t>
            </a:r>
          </a:p>
          <a:p>
            <a:r>
              <a:rPr lang="en-US" sz="3200" dirty="0"/>
              <a:t>WIHGNIGE			_____________</a:t>
            </a:r>
          </a:p>
          <a:p>
            <a:r>
              <a:rPr lang="en-US" sz="3200" dirty="0"/>
              <a:t>GOIWNT			_____________</a:t>
            </a:r>
          </a:p>
          <a:p>
            <a:r>
              <a:rPr lang="en-US" sz="3200" dirty="0"/>
              <a:t>ANIXIGT			_____________</a:t>
            </a:r>
          </a:p>
          <a:p>
            <a:r>
              <a:rPr lang="en-US" sz="3200" dirty="0"/>
              <a:t>GOOMNIR			_____________</a:t>
            </a:r>
          </a:p>
          <a:p>
            <a:r>
              <a:rPr lang="en-US" sz="3200" dirty="0"/>
              <a:t>NPRIGKA			_____________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2625774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</cp:revision>
  <dcterms:created xsi:type="dcterms:W3CDTF">2026-03-16T11:02:26Z</dcterms:created>
  <dcterms:modified xsi:type="dcterms:W3CDTF">2026-03-16T11:03:13Z</dcterms:modified>
</cp:coreProperties>
</file>