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8836F-8B29-4318-8139-7FD4F357F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1589D-45F4-47E8-A69B-94BFD5AAF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E86DCA-16A8-4E8E-A0C4-C12FDA93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EC312-2E13-4D2B-AFA6-14E9E3108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A420D-8147-4354-BF2D-A3016EAB3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1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474EF-2A79-4BC3-A853-758CE3E77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2A43D0-8A20-42DE-8D36-ACBC49AB0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94403-9A12-4CE4-A38C-36BD206F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F07EE-7641-4099-8930-6CECFFDE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D3B46-5B89-46A9-885F-4E1B53AD3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9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DC65AE-2AFE-4166-82E5-395F94639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23830E-8A15-42AD-BA3E-DB4802F5D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36592-F8F2-4E05-927C-B0F95504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89002-6246-4845-AA87-7EA130BDF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CE06F-F7CE-4115-8A35-D19745710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5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18246-2E10-47D0-B723-9E76300A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7BE1F-2DF2-4C71-BB86-F758BCAE6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EDD29-23DF-4575-83BD-54360B52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37457-3DA3-47FD-8FAD-464C6A35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4BA43-C81E-410B-BCA2-F6749F67E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2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B508-17B8-4BD2-9B19-964C145AD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515C0-8EB7-44DA-8241-3BE353F00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5BAB4-A349-4675-8588-7D8AB3C5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FF7A4-816A-4F9E-8361-B0A3BFBD5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43B21-803A-4171-B453-6EB712AD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9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0B9B-A9A0-4C82-8A9C-FA789ABD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C6AD5-F516-4A06-A740-0EE12B6C1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ADF7E-DECB-4D7A-8292-9ACD6C69B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81E61F-207E-421C-AFC9-5C6A3E2F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2E29F-D239-4FFB-BE63-49E165AD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EAA20-E5E1-483B-9779-62ED9950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9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F976B-F4DF-4936-886B-EE4816E8C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57811-F1BB-4EAC-9052-769BF1BBB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4A7A1-21AE-4C35-B7C6-56ABD2FE0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89C363-CD8D-40FC-B4FD-8E33A2411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253945-85F0-43DD-8355-A00D5D20F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5C5551-F728-46B3-AF1D-58AFE7337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546D45-B6A6-4108-9F25-C87F75092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FE6D42-B5D0-45B0-AF08-5444E2AFB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2AF42-BBD8-4031-BBB2-014799A1D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5739E-F67F-4F84-B399-B6FCF6ECF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9B748-D4A8-4439-B312-3CA663D6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D5398C-41E1-4215-A966-C39AAEC6D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1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69B017-EC41-4A19-A8BA-AE64033C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ABA455-35AA-408A-A5D1-02EFCD8A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3BA30-CA2A-4414-A33C-4453A2464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10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D0285-D320-4CD2-A580-B9AA29173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62F31-C950-4321-8D3F-DA80C5F16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04D1C-64D7-4222-8A47-FB6AA48B6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94B75-78E7-42E9-816E-888B8A5A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220465-5DD3-4A86-B468-CF9C874DC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BD7E5-D185-4A91-8326-1C03B1675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72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0A2E3-8D05-4850-907F-1F8352592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E2E7EF-8946-42FD-84BA-86ECC4A91E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CDB33-B5B2-4C51-9F7D-B3D519C58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1E2E8-2EA9-4179-80F2-2D02B940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743811-2228-400E-89BE-25DE2B1DA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A9ECF-8BF5-4024-A20C-5CDB35368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9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C8C40E-A862-48AF-98B9-452C9E8C7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1205E-B0F5-4280-BF50-81952510E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BF847-6FE5-4B94-9475-FAA16E8768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045A2-D5F2-4783-A85C-B07624B9AD12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90D12-046C-4EDD-8B96-2D9D11691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7A97C-4BCA-4DED-BF24-4875AEE20E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440E0-186B-4BBF-9770-714F23CA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9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B714EC-CC31-4580-BC52-8F14E7AFA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2" y="138674"/>
            <a:ext cx="12087068" cy="672821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78ECA00-44EA-47AA-A79F-2B9763683238}"/>
              </a:ext>
            </a:extLst>
          </p:cNvPr>
          <p:cNvGrpSpPr/>
          <p:nvPr/>
        </p:nvGrpSpPr>
        <p:grpSpPr>
          <a:xfrm>
            <a:off x="3492708" y="2623279"/>
            <a:ext cx="8337029" cy="4043582"/>
            <a:chOff x="3492708" y="2623279"/>
            <a:chExt cx="8337029" cy="404358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8160D75-6070-4578-91A1-2699670E222B}"/>
                </a:ext>
              </a:extLst>
            </p:cNvPr>
            <p:cNvSpPr/>
            <p:nvPr/>
          </p:nvSpPr>
          <p:spPr>
            <a:xfrm>
              <a:off x="3492708" y="2623279"/>
              <a:ext cx="4781862" cy="15439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056620E-7488-4E87-86A8-15D2A9131DB0}"/>
                </a:ext>
              </a:extLst>
            </p:cNvPr>
            <p:cNvSpPr/>
            <p:nvPr/>
          </p:nvSpPr>
          <p:spPr>
            <a:xfrm>
              <a:off x="7047875" y="5122874"/>
              <a:ext cx="4781862" cy="15439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B6E38DE1-75A0-4245-AF6E-A134A35C5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780" y="5514175"/>
            <a:ext cx="6496957" cy="115268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B5631C1-B19A-441D-8BCC-B8D333D1DF5C}"/>
              </a:ext>
            </a:extLst>
          </p:cNvPr>
          <p:cNvSpPr/>
          <p:nvPr/>
        </p:nvSpPr>
        <p:spPr>
          <a:xfrm>
            <a:off x="434715" y="419725"/>
            <a:ext cx="3057993" cy="989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589C8F-3A12-49E4-9B57-1FEDAB971CAC}"/>
              </a:ext>
            </a:extLst>
          </p:cNvPr>
          <p:cNvSpPr/>
          <p:nvPr/>
        </p:nvSpPr>
        <p:spPr>
          <a:xfrm>
            <a:off x="8771744" y="419725"/>
            <a:ext cx="3057993" cy="989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79E507-A767-4962-AB3D-696A4701FDD3}"/>
              </a:ext>
            </a:extLst>
          </p:cNvPr>
          <p:cNvSpPr/>
          <p:nvPr/>
        </p:nvSpPr>
        <p:spPr>
          <a:xfrm>
            <a:off x="8771743" y="4524825"/>
            <a:ext cx="3057993" cy="989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A4B571-A7EC-4D5B-ABBE-6B6763083EFC}"/>
              </a:ext>
            </a:extLst>
          </p:cNvPr>
          <p:cNvSpPr/>
          <p:nvPr/>
        </p:nvSpPr>
        <p:spPr>
          <a:xfrm>
            <a:off x="5445176" y="5568831"/>
            <a:ext cx="2480872" cy="652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F857E7-3D30-4401-8D2E-AA1597BA2806}"/>
              </a:ext>
            </a:extLst>
          </p:cNvPr>
          <p:cNvSpPr/>
          <p:nvPr/>
        </p:nvSpPr>
        <p:spPr>
          <a:xfrm>
            <a:off x="8713657" y="5651812"/>
            <a:ext cx="1450297" cy="264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2099ED6-2422-4EA0-B71A-8E69F39DF556}"/>
              </a:ext>
            </a:extLst>
          </p:cNvPr>
          <p:cNvSpPr/>
          <p:nvPr/>
        </p:nvSpPr>
        <p:spPr>
          <a:xfrm>
            <a:off x="9027200" y="6136885"/>
            <a:ext cx="82320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49B1B8-C7A2-4C28-9191-9DC03B93E1A1}"/>
              </a:ext>
            </a:extLst>
          </p:cNvPr>
          <p:cNvSpPr/>
          <p:nvPr/>
        </p:nvSpPr>
        <p:spPr>
          <a:xfrm>
            <a:off x="10300739" y="6030997"/>
            <a:ext cx="302302" cy="258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2156640-8897-4234-86FB-46A49263397A}"/>
              </a:ext>
            </a:extLst>
          </p:cNvPr>
          <p:cNvSpPr/>
          <p:nvPr/>
        </p:nvSpPr>
        <p:spPr>
          <a:xfrm>
            <a:off x="1244184" y="2188564"/>
            <a:ext cx="5186596" cy="3728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1E5F42B-E461-4C96-BAC6-AF5566A08893}"/>
              </a:ext>
            </a:extLst>
          </p:cNvPr>
          <p:cNvSpPr/>
          <p:nvPr/>
        </p:nvSpPr>
        <p:spPr>
          <a:xfrm>
            <a:off x="6874551" y="1591603"/>
            <a:ext cx="2239156" cy="19018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22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B714EC-CC31-4580-BC52-8F14E7AFA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2" y="138674"/>
            <a:ext cx="12087068" cy="6728216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78ECA00-44EA-47AA-A79F-2B9763683238}"/>
              </a:ext>
            </a:extLst>
          </p:cNvPr>
          <p:cNvGrpSpPr/>
          <p:nvPr/>
        </p:nvGrpSpPr>
        <p:grpSpPr>
          <a:xfrm>
            <a:off x="3492708" y="2623279"/>
            <a:ext cx="8337029" cy="4043582"/>
            <a:chOff x="3492708" y="2623279"/>
            <a:chExt cx="8337029" cy="404358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8160D75-6070-4578-91A1-2699670E222B}"/>
                </a:ext>
              </a:extLst>
            </p:cNvPr>
            <p:cNvSpPr/>
            <p:nvPr/>
          </p:nvSpPr>
          <p:spPr>
            <a:xfrm>
              <a:off x="3492708" y="2623279"/>
              <a:ext cx="4781862" cy="15439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056620E-7488-4E87-86A8-15D2A9131DB0}"/>
                </a:ext>
              </a:extLst>
            </p:cNvPr>
            <p:cNvSpPr/>
            <p:nvPr/>
          </p:nvSpPr>
          <p:spPr>
            <a:xfrm>
              <a:off x="7047875" y="5122874"/>
              <a:ext cx="4781862" cy="15439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B6E38DE1-75A0-4245-AF6E-A134A35C5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780" y="5514175"/>
            <a:ext cx="6496957" cy="115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930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2025-11-02T05:10:39Z</dcterms:created>
  <dcterms:modified xsi:type="dcterms:W3CDTF">2025-11-02T05:18:13Z</dcterms:modified>
</cp:coreProperties>
</file>